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7" r:id="rId5"/>
    <p:sldId id="326" r:id="rId6"/>
    <p:sldId id="2142533213" r:id="rId7"/>
    <p:sldId id="332" r:id="rId8"/>
    <p:sldId id="2142533215" r:id="rId9"/>
    <p:sldId id="2142533216" r:id="rId10"/>
    <p:sldId id="2142533217" r:id="rId11"/>
    <p:sldId id="2142533218" r:id="rId12"/>
    <p:sldId id="2142533219" r:id="rId13"/>
    <p:sldId id="353" r:id="rId14"/>
    <p:sldId id="355" r:id="rId15"/>
    <p:sldId id="2104554199" r:id="rId16"/>
    <p:sldId id="2104554178" r:id="rId17"/>
    <p:sldId id="2104554200" r:id="rId18"/>
    <p:sldId id="2104554202" r:id="rId19"/>
    <p:sldId id="2104554182" r:id="rId20"/>
    <p:sldId id="2104554189" r:id="rId21"/>
    <p:sldId id="2104554192" r:id="rId22"/>
    <p:sldId id="2104554194" r:id="rId23"/>
    <p:sldId id="2104554205" r:id="rId24"/>
    <p:sldId id="2104554206" r:id="rId25"/>
    <p:sldId id="2104554203" r:id="rId26"/>
    <p:sldId id="2104554195" r:id="rId27"/>
    <p:sldId id="2104554190" r:id="rId28"/>
    <p:sldId id="2104554185" r:id="rId29"/>
    <p:sldId id="395" r:id="rId30"/>
    <p:sldId id="397" r:id="rId31"/>
    <p:sldId id="398" r:id="rId32"/>
    <p:sldId id="1822" r:id="rId33"/>
    <p:sldId id="259" r:id="rId34"/>
    <p:sldId id="256" r:id="rId35"/>
    <p:sldId id="1879" r:id="rId36"/>
    <p:sldId id="2142533212" r:id="rId37"/>
    <p:sldId id="1794" r:id="rId38"/>
    <p:sldId id="393" r:id="rId39"/>
    <p:sldId id="396" r:id="rId40"/>
    <p:sldId id="32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1068C6-A495-2FDA-82DF-A7E3A6DB32F0}" name="Ruben Moody" initials="RM" userId="S::rmoody@healthedcouncil.org::7215d941-1da0-4210-a05b-43b63ca4c8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442"/>
    <a:srgbClr val="F7931E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8ABC76-91F4-29EC-8C7B-732D307120A8}" v="60" dt="2025-10-30T22:40:21.496"/>
    <p1510:client id="{8944D2EC-05CE-7517-0A3C-A31B7F68D6C8}" v="29" dt="2025-10-30T22:22:30.484"/>
    <p1510:client id="{9FB4C7C0-6364-3057-0EE6-8209CCDB5FD2}" v="61" dt="2025-10-31T14:27:26.018"/>
    <p1510:client id="{A2EAE2E3-EF37-47A4-B88B-C3317A9C3614}" v="39" dt="2025-10-31T05:31:06.590"/>
    <p1510:client id="{FE54E694-C28A-4E58-8A91-B7A1FA98CFD1}" v="42" dt="2025-10-30T22:32:22.4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y-Linh Vo" userId="S::mvo@healthedcouncil.org::81772f0e-bbad-4078-9668-67cb632e8954" providerId="AD" clId="Web-{478ABC76-91F4-29EC-8C7B-732D307120A8}"/>
    <pc:docChg chg="addSld modSld sldOrd">
      <pc:chgData name="My-Linh Vo" userId="S::mvo@healthedcouncil.org::81772f0e-bbad-4078-9668-67cb632e8954" providerId="AD" clId="Web-{478ABC76-91F4-29EC-8C7B-732D307120A8}" dt="2025-10-30T22:40:21.496" v="38" actId="1076"/>
      <pc:docMkLst>
        <pc:docMk/>
      </pc:docMkLst>
      <pc:sldChg chg="modSp">
        <pc:chgData name="My-Linh Vo" userId="S::mvo@healthedcouncil.org::81772f0e-bbad-4078-9668-67cb632e8954" providerId="AD" clId="Web-{478ABC76-91F4-29EC-8C7B-732D307120A8}" dt="2025-10-30T22:39:07.761" v="21" actId="1076"/>
        <pc:sldMkLst>
          <pc:docMk/>
          <pc:sldMk cId="3067601740" sldId="326"/>
        </pc:sldMkLst>
        <pc:spChg chg="mod">
          <ac:chgData name="My-Linh Vo" userId="S::mvo@healthedcouncil.org::81772f0e-bbad-4078-9668-67cb632e8954" providerId="AD" clId="Web-{478ABC76-91F4-29EC-8C7B-732D307120A8}" dt="2025-10-30T22:39:07.761" v="21" actId="1076"/>
          <ac:spMkLst>
            <pc:docMk/>
            <pc:sldMk cId="3067601740" sldId="326"/>
            <ac:spMk id="9" creationId="{0B228FCB-E405-955B-ADBA-22E3ED2900AF}"/>
          </ac:spMkLst>
        </pc:spChg>
      </pc:sldChg>
      <pc:sldChg chg="modSp">
        <pc:chgData name="My-Linh Vo" userId="S::mvo@healthedcouncil.org::81772f0e-bbad-4078-9668-67cb632e8954" providerId="AD" clId="Web-{478ABC76-91F4-29EC-8C7B-732D307120A8}" dt="2025-10-30T22:39:16.042" v="24" actId="1076"/>
        <pc:sldMkLst>
          <pc:docMk/>
          <pc:sldMk cId="3752717651" sldId="395"/>
        </pc:sldMkLst>
        <pc:spChg chg="mod">
          <ac:chgData name="My-Linh Vo" userId="S::mvo@healthedcouncil.org::81772f0e-bbad-4078-9668-67cb632e8954" providerId="AD" clId="Web-{478ABC76-91F4-29EC-8C7B-732D307120A8}" dt="2025-10-30T22:39:16.042" v="24" actId="1076"/>
          <ac:spMkLst>
            <pc:docMk/>
            <pc:sldMk cId="3752717651" sldId="395"/>
            <ac:spMk id="9" creationId="{4A8C9F05-8CF2-1F15-3CEE-C55472F32F8E}"/>
          </ac:spMkLst>
        </pc:spChg>
      </pc:sldChg>
      <pc:sldChg chg="modSp">
        <pc:chgData name="My-Linh Vo" userId="S::mvo@healthedcouncil.org::81772f0e-bbad-4078-9668-67cb632e8954" providerId="AD" clId="Web-{478ABC76-91F4-29EC-8C7B-732D307120A8}" dt="2025-10-30T22:40:21.496" v="38" actId="1076"/>
        <pc:sldMkLst>
          <pc:docMk/>
          <pc:sldMk cId="2854255186" sldId="396"/>
        </pc:sldMkLst>
        <pc:spChg chg="mod">
          <ac:chgData name="My-Linh Vo" userId="S::mvo@healthedcouncil.org::81772f0e-bbad-4078-9668-67cb632e8954" providerId="AD" clId="Web-{478ABC76-91F4-29EC-8C7B-732D307120A8}" dt="2025-10-30T22:40:21.496" v="38" actId="1076"/>
          <ac:spMkLst>
            <pc:docMk/>
            <pc:sldMk cId="2854255186" sldId="396"/>
            <ac:spMk id="9" creationId="{2DA4668B-A28D-240D-8435-75EF115B443C}"/>
          </ac:spMkLst>
        </pc:spChg>
      </pc:sldChg>
      <pc:sldChg chg="delSp modSp">
        <pc:chgData name="My-Linh Vo" userId="S::mvo@healthedcouncil.org::81772f0e-bbad-4078-9668-67cb632e8954" providerId="AD" clId="Web-{478ABC76-91F4-29EC-8C7B-732D307120A8}" dt="2025-10-30T22:37:48.665" v="4" actId="1076"/>
        <pc:sldMkLst>
          <pc:docMk/>
          <pc:sldMk cId="2548282181" sldId="397"/>
        </pc:sldMkLst>
        <pc:spChg chg="del">
          <ac:chgData name="My-Linh Vo" userId="S::mvo@healthedcouncil.org::81772f0e-bbad-4078-9668-67cb632e8954" providerId="AD" clId="Web-{478ABC76-91F4-29EC-8C7B-732D307120A8}" dt="2025-10-30T22:37:42.009" v="1"/>
          <ac:spMkLst>
            <pc:docMk/>
            <pc:sldMk cId="2548282181" sldId="397"/>
            <ac:spMk id="2" creationId="{E9C7E5A2-4996-A61D-2123-777D6AD54BB7}"/>
          </ac:spMkLst>
        </pc:spChg>
        <pc:spChg chg="del">
          <ac:chgData name="My-Linh Vo" userId="S::mvo@healthedcouncil.org::81772f0e-bbad-4078-9668-67cb632e8954" providerId="AD" clId="Web-{478ABC76-91F4-29EC-8C7B-732D307120A8}" dt="2025-10-30T22:37:46.197" v="3"/>
          <ac:spMkLst>
            <pc:docMk/>
            <pc:sldMk cId="2548282181" sldId="397"/>
            <ac:spMk id="3" creationId="{539EA799-44C7-61C3-C34D-BAA4C855CD07}"/>
          </ac:spMkLst>
        </pc:spChg>
        <pc:picChg chg="mod">
          <ac:chgData name="My-Linh Vo" userId="S::mvo@healthedcouncil.org::81772f0e-bbad-4078-9668-67cb632e8954" providerId="AD" clId="Web-{478ABC76-91F4-29EC-8C7B-732D307120A8}" dt="2025-10-30T22:37:48.665" v="4" actId="1076"/>
          <ac:picMkLst>
            <pc:docMk/>
            <pc:sldMk cId="2548282181" sldId="397"/>
            <ac:picMk id="4" creationId="{8B0EF3A8-9909-AC85-F440-DE8F3B439993}"/>
          </ac:picMkLst>
        </pc:picChg>
      </pc:sldChg>
      <pc:sldChg chg="modSp add ord replId">
        <pc:chgData name="My-Linh Vo" userId="S::mvo@healthedcouncil.org::81772f0e-bbad-4078-9668-67cb632e8954" providerId="AD" clId="Web-{478ABC76-91F4-29EC-8C7B-732D307120A8}" dt="2025-10-30T22:39:25.151" v="26"/>
        <pc:sldMkLst>
          <pc:docMk/>
          <pc:sldMk cId="418756367" sldId="398"/>
        </pc:sldMkLst>
        <pc:spChg chg="mod">
          <ac:chgData name="My-Linh Vo" userId="S::mvo@healthedcouncil.org::81772f0e-bbad-4078-9668-67cb632e8954" providerId="AD" clId="Web-{478ABC76-91F4-29EC-8C7B-732D307120A8}" dt="2025-10-30T22:39:22.886" v="25" actId="1076"/>
          <ac:spMkLst>
            <pc:docMk/>
            <pc:sldMk cId="418756367" sldId="398"/>
            <ac:spMk id="9" creationId="{65108B30-46A0-8328-76C5-BA28596556F9}"/>
          </ac:spMkLst>
        </pc:spChg>
      </pc:sldChg>
    </pc:docChg>
  </pc:docChgLst>
  <pc:docChgLst>
    <pc:chgData name="My-Linh Vo" userId="S::mvo@healthedcouncil.org::81772f0e-bbad-4078-9668-67cb632e8954" providerId="AD" clId="Web-{9FB4C7C0-6364-3057-0EE6-8209CCDB5FD2}"/>
    <pc:docChg chg="modSld">
      <pc:chgData name="My-Linh Vo" userId="S::mvo@healthedcouncil.org::81772f0e-bbad-4078-9668-67cb632e8954" providerId="AD" clId="Web-{9FB4C7C0-6364-3057-0EE6-8209CCDB5FD2}" dt="2025-10-31T14:27:26.018" v="56" actId="1076"/>
      <pc:docMkLst>
        <pc:docMk/>
      </pc:docMkLst>
      <pc:sldChg chg="modSp">
        <pc:chgData name="My-Linh Vo" userId="S::mvo@healthedcouncil.org::81772f0e-bbad-4078-9668-67cb632e8954" providerId="AD" clId="Web-{9FB4C7C0-6364-3057-0EE6-8209CCDB5FD2}" dt="2025-10-31T14:26:41.315" v="52" actId="20577"/>
        <pc:sldMkLst>
          <pc:docMk/>
          <pc:sldMk cId="1420669073" sldId="2104554182"/>
        </pc:sldMkLst>
        <pc:spChg chg="mod">
          <ac:chgData name="My-Linh Vo" userId="S::mvo@healthedcouncil.org::81772f0e-bbad-4078-9668-67cb632e8954" providerId="AD" clId="Web-{9FB4C7C0-6364-3057-0EE6-8209CCDB5FD2}" dt="2025-10-31T14:26:41.315" v="52" actId="20577"/>
          <ac:spMkLst>
            <pc:docMk/>
            <pc:sldMk cId="1420669073" sldId="2104554182"/>
            <ac:spMk id="3" creationId="{5A4FC734-FCA8-E3F6-E5CA-D1425D9E8EEB}"/>
          </ac:spMkLst>
        </pc:spChg>
        <pc:spChg chg="mod">
          <ac:chgData name="My-Linh Vo" userId="S::mvo@healthedcouncil.org::81772f0e-bbad-4078-9668-67cb632e8954" providerId="AD" clId="Web-{9FB4C7C0-6364-3057-0EE6-8209CCDB5FD2}" dt="2025-10-31T14:23:52.908" v="10" actId="20577"/>
          <ac:spMkLst>
            <pc:docMk/>
            <pc:sldMk cId="1420669073" sldId="2104554182"/>
            <ac:spMk id="6" creationId="{9EA89A6A-97B1-CEE2-B1D4-68D5902215B0}"/>
          </ac:spMkLst>
        </pc:spChg>
      </pc:sldChg>
      <pc:sldChg chg="modSp">
        <pc:chgData name="My-Linh Vo" userId="S::mvo@healthedcouncil.org::81772f0e-bbad-4078-9668-67cb632e8954" providerId="AD" clId="Web-{9FB4C7C0-6364-3057-0EE6-8209CCDB5FD2}" dt="2025-10-31T14:27:26.018" v="56" actId="1076"/>
        <pc:sldMkLst>
          <pc:docMk/>
          <pc:sldMk cId="3116755035" sldId="2104554192"/>
        </pc:sldMkLst>
        <pc:spChg chg="mod">
          <ac:chgData name="My-Linh Vo" userId="S::mvo@healthedcouncil.org::81772f0e-bbad-4078-9668-67cb632e8954" providerId="AD" clId="Web-{9FB4C7C0-6364-3057-0EE6-8209CCDB5FD2}" dt="2025-10-31T14:27:26.018" v="56" actId="1076"/>
          <ac:spMkLst>
            <pc:docMk/>
            <pc:sldMk cId="3116755035" sldId="2104554192"/>
            <ac:spMk id="13" creationId="{A6707B09-C772-2DFA-4E25-28080C3E14D6}"/>
          </ac:spMkLst>
        </pc:spChg>
        <pc:spChg chg="mod">
          <ac:chgData name="My-Linh Vo" userId="S::mvo@healthedcouncil.org::81772f0e-bbad-4078-9668-67cb632e8954" providerId="AD" clId="Web-{9FB4C7C0-6364-3057-0EE6-8209CCDB5FD2}" dt="2025-10-31T14:26:58.330" v="54" actId="1076"/>
          <ac:spMkLst>
            <pc:docMk/>
            <pc:sldMk cId="3116755035" sldId="2104554192"/>
            <ac:spMk id="17" creationId="{0BC29A8C-E349-1CE2-A90A-C36E018F4F1E}"/>
          </ac:spMkLst>
        </pc:spChg>
      </pc:sldChg>
      <pc:sldChg chg="modSp">
        <pc:chgData name="My-Linh Vo" userId="S::mvo@healthedcouncil.org::81772f0e-bbad-4078-9668-67cb632e8954" providerId="AD" clId="Web-{9FB4C7C0-6364-3057-0EE6-8209CCDB5FD2}" dt="2025-10-31T14:23:01.080" v="3" actId="14100"/>
        <pc:sldMkLst>
          <pc:docMk/>
          <pc:sldMk cId="4251979263" sldId="2104554200"/>
        </pc:sldMkLst>
        <pc:picChg chg="mod">
          <ac:chgData name="My-Linh Vo" userId="S::mvo@healthedcouncil.org::81772f0e-bbad-4078-9668-67cb632e8954" providerId="AD" clId="Web-{9FB4C7C0-6364-3057-0EE6-8209CCDB5FD2}" dt="2025-10-31T14:23:01.080" v="3" actId="14100"/>
          <ac:picMkLst>
            <pc:docMk/>
            <pc:sldMk cId="4251979263" sldId="2104554200"/>
            <ac:picMk id="6" creationId="{6F6B0277-910F-6D84-E88D-A1DB4FABB4B8}"/>
          </ac:picMkLst>
        </pc:picChg>
      </pc:sldChg>
      <pc:sldChg chg="modSp">
        <pc:chgData name="My-Linh Vo" userId="S::mvo@healthedcouncil.org::81772f0e-bbad-4078-9668-67cb632e8954" providerId="AD" clId="Web-{9FB4C7C0-6364-3057-0EE6-8209CCDB5FD2}" dt="2025-10-31T14:23:27.189" v="6" actId="14100"/>
        <pc:sldMkLst>
          <pc:docMk/>
          <pc:sldMk cId="157196899" sldId="2104554202"/>
        </pc:sldMkLst>
        <pc:picChg chg="mod">
          <ac:chgData name="My-Linh Vo" userId="S::mvo@healthedcouncil.org::81772f0e-bbad-4078-9668-67cb632e8954" providerId="AD" clId="Web-{9FB4C7C0-6364-3057-0EE6-8209CCDB5FD2}" dt="2025-10-31T14:23:27.189" v="6" actId="14100"/>
          <ac:picMkLst>
            <pc:docMk/>
            <pc:sldMk cId="157196899" sldId="2104554202"/>
            <ac:picMk id="10" creationId="{A9E2568F-C692-D89B-40B4-C1DBA6DD69BD}"/>
          </ac:picMkLst>
        </pc:picChg>
      </pc:sldChg>
      <pc:sldChg chg="modSp">
        <pc:chgData name="My-Linh Vo" userId="S::mvo@healthedcouncil.org::81772f0e-bbad-4078-9668-67cb632e8954" providerId="AD" clId="Web-{9FB4C7C0-6364-3057-0EE6-8209CCDB5FD2}" dt="2025-10-31T14:22:45.486" v="2" actId="20577"/>
        <pc:sldMkLst>
          <pc:docMk/>
          <pc:sldMk cId="2263081399" sldId="2142533219"/>
        </pc:sldMkLst>
        <pc:spChg chg="mod">
          <ac:chgData name="My-Linh Vo" userId="S::mvo@healthedcouncil.org::81772f0e-bbad-4078-9668-67cb632e8954" providerId="AD" clId="Web-{9FB4C7C0-6364-3057-0EE6-8209CCDB5FD2}" dt="2025-10-31T14:22:45.486" v="2" actId="20577"/>
          <ac:spMkLst>
            <pc:docMk/>
            <pc:sldMk cId="2263081399" sldId="2142533219"/>
            <ac:spMk id="9" creationId="{EA00FC4C-2475-6B59-1D11-D629C6F2E14D}"/>
          </ac:spMkLst>
        </pc:spChg>
      </pc:sldChg>
    </pc:docChg>
  </pc:docChgLst>
  <pc:docChgLst>
    <pc:chgData name="My-Linh Vo" userId="S::mvo@healthedcouncil.org::81772f0e-bbad-4078-9668-67cb632e8954" providerId="AD" clId="Web-{8944D2EC-05CE-7517-0A3C-A31B7F68D6C8}"/>
    <pc:docChg chg="addSld modSld">
      <pc:chgData name="My-Linh Vo" userId="S::mvo@healthedcouncil.org::81772f0e-bbad-4078-9668-67cb632e8954" providerId="AD" clId="Web-{8944D2EC-05CE-7517-0A3C-A31B7F68D6C8}" dt="2025-10-30T22:22:30.484" v="19" actId="1076"/>
      <pc:docMkLst>
        <pc:docMk/>
      </pc:docMkLst>
      <pc:sldChg chg="modSp">
        <pc:chgData name="My-Linh Vo" userId="S::mvo@healthedcouncil.org::81772f0e-bbad-4078-9668-67cb632e8954" providerId="AD" clId="Web-{8944D2EC-05CE-7517-0A3C-A31B7F68D6C8}" dt="2025-10-30T22:21:46.187" v="10" actId="1076"/>
        <pc:sldMkLst>
          <pc:docMk/>
          <pc:sldMk cId="3067601740" sldId="326"/>
        </pc:sldMkLst>
        <pc:spChg chg="mod">
          <ac:chgData name="My-Linh Vo" userId="S::mvo@healthedcouncil.org::81772f0e-bbad-4078-9668-67cb632e8954" providerId="AD" clId="Web-{8944D2EC-05CE-7517-0A3C-A31B7F68D6C8}" dt="2025-10-30T22:21:46.187" v="10" actId="1076"/>
          <ac:spMkLst>
            <pc:docMk/>
            <pc:sldMk cId="3067601740" sldId="326"/>
            <ac:spMk id="9" creationId="{0B228FCB-E405-955B-ADBA-22E3ED2900AF}"/>
          </ac:spMkLst>
        </pc:spChg>
      </pc:sldChg>
      <pc:sldChg chg="modSp">
        <pc:chgData name="My-Linh Vo" userId="S::mvo@healthedcouncil.org::81772f0e-bbad-4078-9668-67cb632e8954" providerId="AD" clId="Web-{8944D2EC-05CE-7517-0A3C-A31B7F68D6C8}" dt="2025-10-30T22:21:52.656" v="11" actId="1076"/>
        <pc:sldMkLst>
          <pc:docMk/>
          <pc:sldMk cId="3877162470" sldId="332"/>
        </pc:sldMkLst>
        <pc:spChg chg="mod">
          <ac:chgData name="My-Linh Vo" userId="S::mvo@healthedcouncil.org::81772f0e-bbad-4078-9668-67cb632e8954" providerId="AD" clId="Web-{8944D2EC-05CE-7517-0A3C-A31B7F68D6C8}" dt="2025-10-30T22:21:52.656" v="11" actId="1076"/>
          <ac:spMkLst>
            <pc:docMk/>
            <pc:sldMk cId="3877162470" sldId="332"/>
            <ac:spMk id="9" creationId="{07A5BE8F-8DC4-5EF4-2106-30B0CF944178}"/>
          </ac:spMkLst>
        </pc:spChg>
      </pc:sldChg>
      <pc:sldChg chg="modSp">
        <pc:chgData name="My-Linh Vo" userId="S::mvo@healthedcouncil.org::81772f0e-bbad-4078-9668-67cb632e8954" providerId="AD" clId="Web-{8944D2EC-05CE-7517-0A3C-A31B7F68D6C8}" dt="2025-10-30T22:22:30.484" v="19" actId="1076"/>
        <pc:sldMkLst>
          <pc:docMk/>
          <pc:sldMk cId="3752717651" sldId="395"/>
        </pc:sldMkLst>
        <pc:spChg chg="mod">
          <ac:chgData name="My-Linh Vo" userId="S::mvo@healthedcouncil.org::81772f0e-bbad-4078-9668-67cb632e8954" providerId="AD" clId="Web-{8944D2EC-05CE-7517-0A3C-A31B7F68D6C8}" dt="2025-10-30T22:22:30.484" v="19" actId="1076"/>
          <ac:spMkLst>
            <pc:docMk/>
            <pc:sldMk cId="3752717651" sldId="395"/>
            <ac:spMk id="9" creationId="{4A8C9F05-8CF2-1F15-3CEE-C55472F32F8E}"/>
          </ac:spMkLst>
        </pc:spChg>
      </pc:sldChg>
      <pc:sldChg chg="add replId">
        <pc:chgData name="My-Linh Vo" userId="S::mvo@healthedcouncil.org::81772f0e-bbad-4078-9668-67cb632e8954" providerId="AD" clId="Web-{8944D2EC-05CE-7517-0A3C-A31B7F68D6C8}" dt="2025-10-30T22:22:06.031" v="12"/>
        <pc:sldMkLst>
          <pc:docMk/>
          <pc:sldMk cId="2854255186" sldId="396"/>
        </pc:sldMkLst>
      </pc:sldChg>
    </pc:docChg>
  </pc:docChgLst>
  <pc:docChgLst>
    <pc:chgData name="My-Linh Vo" userId="81772f0e-bbad-4078-9668-67cb632e8954" providerId="ADAL" clId="{965C4050-0660-4E17-9562-DFA9DA9DB0A7}"/>
    <pc:docChg chg="undo custSel addSld delSld modSld delMainMaster">
      <pc:chgData name="My-Linh Vo" userId="81772f0e-bbad-4078-9668-67cb632e8954" providerId="ADAL" clId="{965C4050-0660-4E17-9562-DFA9DA9DB0A7}" dt="2025-10-30T22:32:22.453" v="41" actId="2696"/>
      <pc:docMkLst>
        <pc:docMk/>
      </pc:docMkLst>
      <pc:sldChg chg="add del">
        <pc:chgData name="My-Linh Vo" userId="81772f0e-bbad-4078-9668-67cb632e8954" providerId="ADAL" clId="{965C4050-0660-4E17-9562-DFA9DA9DB0A7}" dt="2025-10-30T22:32:22.453" v="41" actId="2696"/>
        <pc:sldMkLst>
          <pc:docMk/>
          <pc:sldMk cId="0" sldId="256"/>
        </pc:sldMkLst>
      </pc:sldChg>
      <pc:sldChg chg="addSp delSp modSp mod">
        <pc:chgData name="My-Linh Vo" userId="81772f0e-bbad-4078-9668-67cb632e8954" providerId="ADAL" clId="{965C4050-0660-4E17-9562-DFA9DA9DB0A7}" dt="2025-10-30T22:25:33.111" v="30" actId="1076"/>
        <pc:sldMkLst>
          <pc:docMk/>
          <pc:sldMk cId="3752717651" sldId="395"/>
        </pc:sldMkLst>
        <pc:spChg chg="add del">
          <ac:chgData name="My-Linh Vo" userId="81772f0e-bbad-4078-9668-67cb632e8954" providerId="ADAL" clId="{965C4050-0660-4E17-9562-DFA9DA9DB0A7}" dt="2025-10-30T22:25:28.069" v="24" actId="478"/>
          <ac:spMkLst>
            <pc:docMk/>
            <pc:sldMk cId="3752717651" sldId="395"/>
            <ac:spMk id="4" creationId="{CAFEFE4E-3A5E-F44D-7B76-0C2799B41DE2}"/>
          </ac:spMkLst>
        </pc:spChg>
        <pc:spChg chg="add del">
          <ac:chgData name="My-Linh Vo" userId="81772f0e-bbad-4078-9668-67cb632e8954" providerId="ADAL" clId="{965C4050-0660-4E17-9562-DFA9DA9DB0A7}" dt="2025-10-30T22:25:32.520" v="29" actId="478"/>
          <ac:spMkLst>
            <pc:docMk/>
            <pc:sldMk cId="3752717651" sldId="395"/>
            <ac:spMk id="6" creationId="{B9D8881B-2F28-3E8B-427C-EDA7B090F957}"/>
          </ac:spMkLst>
        </pc:spChg>
        <pc:spChg chg="add del mod">
          <ac:chgData name="My-Linh Vo" userId="81772f0e-bbad-4078-9668-67cb632e8954" providerId="ADAL" clId="{965C4050-0660-4E17-9562-DFA9DA9DB0A7}" dt="2025-10-30T22:25:27.444" v="23" actId="20577"/>
          <ac:spMkLst>
            <pc:docMk/>
            <pc:sldMk cId="3752717651" sldId="395"/>
            <ac:spMk id="7" creationId="{03E897B8-99C2-7281-05E3-923FB17689A1}"/>
          </ac:spMkLst>
        </pc:spChg>
        <pc:spChg chg="add del">
          <ac:chgData name="My-Linh Vo" userId="81772f0e-bbad-4078-9668-67cb632e8954" providerId="ADAL" clId="{965C4050-0660-4E17-9562-DFA9DA9DB0A7}" dt="2025-10-30T22:25:30.944" v="28" actId="478"/>
          <ac:spMkLst>
            <pc:docMk/>
            <pc:sldMk cId="3752717651" sldId="395"/>
            <ac:spMk id="9" creationId="{4A8C9F05-8CF2-1F15-3CEE-C55472F32F8E}"/>
          </ac:spMkLst>
        </pc:spChg>
        <pc:spChg chg="add del mod">
          <ac:chgData name="My-Linh Vo" userId="81772f0e-bbad-4078-9668-67cb632e8954" providerId="ADAL" clId="{965C4050-0660-4E17-9562-DFA9DA9DB0A7}" dt="2025-10-30T22:25:29.412" v="26" actId="478"/>
          <ac:spMkLst>
            <pc:docMk/>
            <pc:sldMk cId="3752717651" sldId="395"/>
            <ac:spMk id="11" creationId="{F7A1D0AA-8622-36E4-C428-A8303C111095}"/>
          </ac:spMkLst>
        </pc:spChg>
        <pc:picChg chg="add mod">
          <ac:chgData name="My-Linh Vo" userId="81772f0e-bbad-4078-9668-67cb632e8954" providerId="ADAL" clId="{965C4050-0660-4E17-9562-DFA9DA9DB0A7}" dt="2025-10-30T22:25:33.111" v="30" actId="1076"/>
          <ac:picMkLst>
            <pc:docMk/>
            <pc:sldMk cId="3752717651" sldId="395"/>
            <ac:picMk id="2" creationId="{71E870CA-A01E-B5EE-3883-4611B22518EB}"/>
          </ac:picMkLst>
        </pc:picChg>
        <pc:picChg chg="add del">
          <ac:chgData name="My-Linh Vo" userId="81772f0e-bbad-4078-9668-67cb632e8954" providerId="ADAL" clId="{965C4050-0660-4E17-9562-DFA9DA9DB0A7}" dt="2025-10-30T22:25:29.412" v="26" actId="478"/>
          <ac:picMkLst>
            <pc:docMk/>
            <pc:sldMk cId="3752717651" sldId="395"/>
            <ac:picMk id="8" creationId="{B14A8F42-73A9-54AB-E71B-6CA7B54717E2}"/>
          </ac:picMkLst>
        </pc:picChg>
        <pc:picChg chg="add del">
          <ac:chgData name="My-Linh Vo" userId="81772f0e-bbad-4078-9668-67cb632e8954" providerId="ADAL" clId="{965C4050-0660-4E17-9562-DFA9DA9DB0A7}" dt="2025-10-30T22:25:30.084" v="27" actId="478"/>
          <ac:picMkLst>
            <pc:docMk/>
            <pc:sldMk cId="3752717651" sldId="395"/>
            <ac:picMk id="10" creationId="{5A9642FC-495D-50B5-1952-12B7343257AA}"/>
          </ac:picMkLst>
        </pc:picChg>
      </pc:sldChg>
      <pc:sldChg chg="addSp modSp new mod">
        <pc:chgData name="My-Linh Vo" userId="81772f0e-bbad-4078-9668-67cb632e8954" providerId="ADAL" clId="{965C4050-0660-4E17-9562-DFA9DA9DB0A7}" dt="2025-10-30T22:32:18.223" v="40" actId="14100"/>
        <pc:sldMkLst>
          <pc:docMk/>
          <pc:sldMk cId="2548282181" sldId="397"/>
        </pc:sldMkLst>
        <pc:picChg chg="add mod">
          <ac:chgData name="My-Linh Vo" userId="81772f0e-bbad-4078-9668-67cb632e8954" providerId="ADAL" clId="{965C4050-0660-4E17-9562-DFA9DA9DB0A7}" dt="2025-10-30T22:32:18.223" v="40" actId="14100"/>
          <ac:picMkLst>
            <pc:docMk/>
            <pc:sldMk cId="2548282181" sldId="397"/>
            <ac:picMk id="4" creationId="{8B0EF3A8-9909-AC85-F440-DE8F3B439993}"/>
          </ac:picMkLst>
        </pc:picChg>
      </pc:sldChg>
      <pc:sldChg chg="add del">
        <pc:chgData name="My-Linh Vo" userId="81772f0e-bbad-4078-9668-67cb632e8954" providerId="ADAL" clId="{965C4050-0660-4E17-9562-DFA9DA9DB0A7}" dt="2025-10-30T22:32:10.058" v="36"/>
        <pc:sldMkLst>
          <pc:docMk/>
          <pc:sldMk cId="4205353397" sldId="398"/>
        </pc:sldMkLst>
      </pc:sldChg>
      <pc:sldMasterChg chg="del delSldLayout">
        <pc:chgData name="My-Linh Vo" userId="81772f0e-bbad-4078-9668-67cb632e8954" providerId="ADAL" clId="{965C4050-0660-4E17-9562-DFA9DA9DB0A7}" dt="2025-10-30T22:32:22.453" v="41" actId="2696"/>
        <pc:sldMasterMkLst>
          <pc:docMk/>
          <pc:sldMasterMk cId="520256177" sldId="2147483660"/>
        </pc:sldMasterMkLst>
        <pc:sldLayoutChg chg="del">
          <pc:chgData name="My-Linh Vo" userId="81772f0e-bbad-4078-9668-67cb632e8954" providerId="ADAL" clId="{965C4050-0660-4E17-9562-DFA9DA9DB0A7}" dt="2025-10-30T22:32:22.453" v="41" actId="2696"/>
          <pc:sldLayoutMkLst>
            <pc:docMk/>
            <pc:sldMasterMk cId="520256177" sldId="2147483660"/>
            <pc:sldLayoutMk cId="645166033" sldId="2147483661"/>
          </pc:sldLayoutMkLst>
        </pc:sldLayoutChg>
        <pc:sldLayoutChg chg="del">
          <pc:chgData name="My-Linh Vo" userId="81772f0e-bbad-4078-9668-67cb632e8954" providerId="ADAL" clId="{965C4050-0660-4E17-9562-DFA9DA9DB0A7}" dt="2025-10-30T22:32:22.453" v="41" actId="2696"/>
          <pc:sldLayoutMkLst>
            <pc:docMk/>
            <pc:sldMasterMk cId="520256177" sldId="2147483660"/>
            <pc:sldLayoutMk cId="2500643200" sldId="2147483662"/>
          </pc:sldLayoutMkLst>
        </pc:sldLayoutChg>
        <pc:sldLayoutChg chg="del">
          <pc:chgData name="My-Linh Vo" userId="81772f0e-bbad-4078-9668-67cb632e8954" providerId="ADAL" clId="{965C4050-0660-4E17-9562-DFA9DA9DB0A7}" dt="2025-10-30T22:32:22.453" v="41" actId="2696"/>
          <pc:sldLayoutMkLst>
            <pc:docMk/>
            <pc:sldMasterMk cId="520256177" sldId="2147483660"/>
            <pc:sldLayoutMk cId="1920367590" sldId="2147483663"/>
          </pc:sldLayoutMkLst>
        </pc:sldLayoutChg>
        <pc:sldLayoutChg chg="del">
          <pc:chgData name="My-Linh Vo" userId="81772f0e-bbad-4078-9668-67cb632e8954" providerId="ADAL" clId="{965C4050-0660-4E17-9562-DFA9DA9DB0A7}" dt="2025-10-30T22:32:22.453" v="41" actId="2696"/>
          <pc:sldLayoutMkLst>
            <pc:docMk/>
            <pc:sldMasterMk cId="520256177" sldId="2147483660"/>
            <pc:sldLayoutMk cId="1099718292" sldId="2147483664"/>
          </pc:sldLayoutMkLst>
        </pc:sldLayoutChg>
        <pc:sldLayoutChg chg="del">
          <pc:chgData name="My-Linh Vo" userId="81772f0e-bbad-4078-9668-67cb632e8954" providerId="ADAL" clId="{965C4050-0660-4E17-9562-DFA9DA9DB0A7}" dt="2025-10-30T22:32:22.453" v="41" actId="2696"/>
          <pc:sldLayoutMkLst>
            <pc:docMk/>
            <pc:sldMasterMk cId="520256177" sldId="2147483660"/>
            <pc:sldLayoutMk cId="715055864" sldId="2147483665"/>
          </pc:sldLayoutMkLst>
        </pc:sldLayoutChg>
        <pc:sldLayoutChg chg="del">
          <pc:chgData name="My-Linh Vo" userId="81772f0e-bbad-4078-9668-67cb632e8954" providerId="ADAL" clId="{965C4050-0660-4E17-9562-DFA9DA9DB0A7}" dt="2025-10-30T22:32:22.453" v="41" actId="2696"/>
          <pc:sldLayoutMkLst>
            <pc:docMk/>
            <pc:sldMasterMk cId="520256177" sldId="2147483660"/>
            <pc:sldLayoutMk cId="2684395939" sldId="2147483666"/>
          </pc:sldLayoutMkLst>
        </pc:sldLayoutChg>
        <pc:sldLayoutChg chg="del">
          <pc:chgData name="My-Linh Vo" userId="81772f0e-bbad-4078-9668-67cb632e8954" providerId="ADAL" clId="{965C4050-0660-4E17-9562-DFA9DA9DB0A7}" dt="2025-10-30T22:32:22.453" v="41" actId="2696"/>
          <pc:sldLayoutMkLst>
            <pc:docMk/>
            <pc:sldMasterMk cId="520256177" sldId="2147483660"/>
            <pc:sldLayoutMk cId="3224236854" sldId="2147483667"/>
          </pc:sldLayoutMkLst>
        </pc:sldLayoutChg>
        <pc:sldLayoutChg chg="del">
          <pc:chgData name="My-Linh Vo" userId="81772f0e-bbad-4078-9668-67cb632e8954" providerId="ADAL" clId="{965C4050-0660-4E17-9562-DFA9DA9DB0A7}" dt="2025-10-30T22:32:22.453" v="41" actId="2696"/>
          <pc:sldLayoutMkLst>
            <pc:docMk/>
            <pc:sldMasterMk cId="520256177" sldId="2147483660"/>
            <pc:sldLayoutMk cId="1383523292" sldId="2147483668"/>
          </pc:sldLayoutMkLst>
        </pc:sldLayoutChg>
        <pc:sldLayoutChg chg="del">
          <pc:chgData name="My-Linh Vo" userId="81772f0e-bbad-4078-9668-67cb632e8954" providerId="ADAL" clId="{965C4050-0660-4E17-9562-DFA9DA9DB0A7}" dt="2025-10-30T22:32:22.453" v="41" actId="2696"/>
          <pc:sldLayoutMkLst>
            <pc:docMk/>
            <pc:sldMasterMk cId="520256177" sldId="2147483660"/>
            <pc:sldLayoutMk cId="2635981794" sldId="2147483669"/>
          </pc:sldLayoutMkLst>
        </pc:sldLayoutChg>
        <pc:sldLayoutChg chg="del">
          <pc:chgData name="My-Linh Vo" userId="81772f0e-bbad-4078-9668-67cb632e8954" providerId="ADAL" clId="{965C4050-0660-4E17-9562-DFA9DA9DB0A7}" dt="2025-10-30T22:32:22.453" v="41" actId="2696"/>
          <pc:sldLayoutMkLst>
            <pc:docMk/>
            <pc:sldMasterMk cId="520256177" sldId="2147483660"/>
            <pc:sldLayoutMk cId="3586685667" sldId="2147483670"/>
          </pc:sldLayoutMkLst>
        </pc:sldLayoutChg>
        <pc:sldLayoutChg chg="del">
          <pc:chgData name="My-Linh Vo" userId="81772f0e-bbad-4078-9668-67cb632e8954" providerId="ADAL" clId="{965C4050-0660-4E17-9562-DFA9DA9DB0A7}" dt="2025-10-30T22:32:22.453" v="41" actId="2696"/>
          <pc:sldLayoutMkLst>
            <pc:docMk/>
            <pc:sldMasterMk cId="520256177" sldId="2147483660"/>
            <pc:sldLayoutMk cId="299965867" sldId="2147483671"/>
          </pc:sldLayoutMkLst>
        </pc:sldLayoutChg>
      </pc:sldMasterChg>
      <pc:sldMasterChg chg="del delSldLayout">
        <pc:chgData name="My-Linh Vo" userId="81772f0e-bbad-4078-9668-67cb632e8954" providerId="ADAL" clId="{965C4050-0660-4E17-9562-DFA9DA9DB0A7}" dt="2025-10-30T22:24:19.283" v="3" actId="2696"/>
        <pc:sldMasterMkLst>
          <pc:docMk/>
          <pc:sldMasterMk cId="4251422972" sldId="2147483660"/>
        </pc:sldMasterMkLst>
        <pc:sldLayoutChg chg="del">
          <pc:chgData name="My-Linh Vo" userId="81772f0e-bbad-4078-9668-67cb632e8954" providerId="ADAL" clId="{965C4050-0660-4E17-9562-DFA9DA9DB0A7}" dt="2025-10-30T22:24:19.283" v="3" actId="2696"/>
          <pc:sldLayoutMkLst>
            <pc:docMk/>
            <pc:sldMasterMk cId="4251422972" sldId="2147483660"/>
            <pc:sldLayoutMk cId="1006954106" sldId="2147483661"/>
          </pc:sldLayoutMkLst>
        </pc:sldLayoutChg>
        <pc:sldLayoutChg chg="del">
          <pc:chgData name="My-Linh Vo" userId="81772f0e-bbad-4078-9668-67cb632e8954" providerId="ADAL" clId="{965C4050-0660-4E17-9562-DFA9DA9DB0A7}" dt="2025-10-30T22:24:19.283" v="3" actId="2696"/>
          <pc:sldLayoutMkLst>
            <pc:docMk/>
            <pc:sldMasterMk cId="4251422972" sldId="2147483660"/>
            <pc:sldLayoutMk cId="506932981" sldId="2147483662"/>
          </pc:sldLayoutMkLst>
        </pc:sldLayoutChg>
        <pc:sldLayoutChg chg="del">
          <pc:chgData name="My-Linh Vo" userId="81772f0e-bbad-4078-9668-67cb632e8954" providerId="ADAL" clId="{965C4050-0660-4E17-9562-DFA9DA9DB0A7}" dt="2025-10-30T22:24:19.283" v="3" actId="2696"/>
          <pc:sldLayoutMkLst>
            <pc:docMk/>
            <pc:sldMasterMk cId="4251422972" sldId="2147483660"/>
            <pc:sldLayoutMk cId="491899302" sldId="2147483663"/>
          </pc:sldLayoutMkLst>
        </pc:sldLayoutChg>
        <pc:sldLayoutChg chg="del">
          <pc:chgData name="My-Linh Vo" userId="81772f0e-bbad-4078-9668-67cb632e8954" providerId="ADAL" clId="{965C4050-0660-4E17-9562-DFA9DA9DB0A7}" dt="2025-10-30T22:24:19.283" v="3" actId="2696"/>
          <pc:sldLayoutMkLst>
            <pc:docMk/>
            <pc:sldMasterMk cId="4251422972" sldId="2147483660"/>
            <pc:sldLayoutMk cId="3670861455" sldId="2147483664"/>
          </pc:sldLayoutMkLst>
        </pc:sldLayoutChg>
        <pc:sldLayoutChg chg="del">
          <pc:chgData name="My-Linh Vo" userId="81772f0e-bbad-4078-9668-67cb632e8954" providerId="ADAL" clId="{965C4050-0660-4E17-9562-DFA9DA9DB0A7}" dt="2025-10-30T22:24:19.283" v="3" actId="2696"/>
          <pc:sldLayoutMkLst>
            <pc:docMk/>
            <pc:sldMasterMk cId="4251422972" sldId="2147483660"/>
            <pc:sldLayoutMk cId="1945554609" sldId="2147483665"/>
          </pc:sldLayoutMkLst>
        </pc:sldLayoutChg>
        <pc:sldLayoutChg chg="del">
          <pc:chgData name="My-Linh Vo" userId="81772f0e-bbad-4078-9668-67cb632e8954" providerId="ADAL" clId="{965C4050-0660-4E17-9562-DFA9DA9DB0A7}" dt="2025-10-30T22:24:19.283" v="3" actId="2696"/>
          <pc:sldLayoutMkLst>
            <pc:docMk/>
            <pc:sldMasterMk cId="4251422972" sldId="2147483660"/>
            <pc:sldLayoutMk cId="10845675" sldId="2147483666"/>
          </pc:sldLayoutMkLst>
        </pc:sldLayoutChg>
        <pc:sldLayoutChg chg="del">
          <pc:chgData name="My-Linh Vo" userId="81772f0e-bbad-4078-9668-67cb632e8954" providerId="ADAL" clId="{965C4050-0660-4E17-9562-DFA9DA9DB0A7}" dt="2025-10-30T22:24:19.283" v="3" actId="2696"/>
          <pc:sldLayoutMkLst>
            <pc:docMk/>
            <pc:sldMasterMk cId="4251422972" sldId="2147483660"/>
            <pc:sldLayoutMk cId="2647460932" sldId="2147483667"/>
          </pc:sldLayoutMkLst>
        </pc:sldLayoutChg>
        <pc:sldLayoutChg chg="del">
          <pc:chgData name="My-Linh Vo" userId="81772f0e-bbad-4078-9668-67cb632e8954" providerId="ADAL" clId="{965C4050-0660-4E17-9562-DFA9DA9DB0A7}" dt="2025-10-30T22:24:19.283" v="3" actId="2696"/>
          <pc:sldLayoutMkLst>
            <pc:docMk/>
            <pc:sldMasterMk cId="4251422972" sldId="2147483660"/>
            <pc:sldLayoutMk cId="777373800" sldId="2147483668"/>
          </pc:sldLayoutMkLst>
        </pc:sldLayoutChg>
        <pc:sldLayoutChg chg="del">
          <pc:chgData name="My-Linh Vo" userId="81772f0e-bbad-4078-9668-67cb632e8954" providerId="ADAL" clId="{965C4050-0660-4E17-9562-DFA9DA9DB0A7}" dt="2025-10-30T22:24:19.283" v="3" actId="2696"/>
          <pc:sldLayoutMkLst>
            <pc:docMk/>
            <pc:sldMasterMk cId="4251422972" sldId="2147483660"/>
            <pc:sldLayoutMk cId="566384112" sldId="2147483669"/>
          </pc:sldLayoutMkLst>
        </pc:sldLayoutChg>
        <pc:sldLayoutChg chg="del">
          <pc:chgData name="My-Linh Vo" userId="81772f0e-bbad-4078-9668-67cb632e8954" providerId="ADAL" clId="{965C4050-0660-4E17-9562-DFA9DA9DB0A7}" dt="2025-10-30T22:24:19.283" v="3" actId="2696"/>
          <pc:sldLayoutMkLst>
            <pc:docMk/>
            <pc:sldMasterMk cId="4251422972" sldId="2147483660"/>
            <pc:sldLayoutMk cId="2329140701" sldId="2147483670"/>
          </pc:sldLayoutMkLst>
        </pc:sldLayoutChg>
        <pc:sldLayoutChg chg="del">
          <pc:chgData name="My-Linh Vo" userId="81772f0e-bbad-4078-9668-67cb632e8954" providerId="ADAL" clId="{965C4050-0660-4E17-9562-DFA9DA9DB0A7}" dt="2025-10-30T22:24:19.283" v="3" actId="2696"/>
          <pc:sldLayoutMkLst>
            <pc:docMk/>
            <pc:sldMasterMk cId="4251422972" sldId="2147483660"/>
            <pc:sldLayoutMk cId="3815150258" sldId="2147483671"/>
          </pc:sldLayoutMkLst>
        </pc:sldLayoutChg>
      </pc:sldMasterChg>
    </pc:docChg>
  </pc:docChgLst>
  <pc:docChgLst>
    <pc:chgData name="Roxana Garcia-Ochoa" userId="759534d1-9644-4343-a57d-abcc5efb48f9" providerId="ADAL" clId="{7AF12712-5685-46D4-B34D-BF74B9D70B17}"/>
    <pc:docChg chg="undo custSel addSld delSld modSld sldOrd">
      <pc:chgData name="Roxana Garcia-Ochoa" userId="759534d1-9644-4343-a57d-abcc5efb48f9" providerId="ADAL" clId="{7AF12712-5685-46D4-B34D-BF74B9D70B17}" dt="2025-10-31T05:33:40.889" v="470" actId="20577"/>
      <pc:docMkLst>
        <pc:docMk/>
      </pc:docMkLst>
      <pc:sldChg chg="add ord modTransition">
        <pc:chgData name="Roxana Garcia-Ochoa" userId="759534d1-9644-4343-a57d-abcc5efb48f9" providerId="ADAL" clId="{7AF12712-5685-46D4-B34D-BF74B9D70B17}" dt="2025-10-31T05:09:45.188" v="54"/>
        <pc:sldMkLst>
          <pc:docMk/>
          <pc:sldMk cId="162059781" sldId="256"/>
        </pc:sldMkLst>
      </pc:sldChg>
      <pc:sldChg chg="modSp mod">
        <pc:chgData name="Roxana Garcia-Ochoa" userId="759534d1-9644-4343-a57d-abcc5efb48f9" providerId="ADAL" clId="{7AF12712-5685-46D4-B34D-BF74B9D70B17}" dt="2025-10-31T05:27:02.614" v="184" actId="20577"/>
        <pc:sldMkLst>
          <pc:docMk/>
          <pc:sldMk cId="1228200029" sldId="257"/>
        </pc:sldMkLst>
        <pc:spChg chg="mod">
          <ac:chgData name="Roxana Garcia-Ochoa" userId="759534d1-9644-4343-a57d-abcc5efb48f9" providerId="ADAL" clId="{7AF12712-5685-46D4-B34D-BF74B9D70B17}" dt="2025-10-30T17:48:53.451" v="20" actId="20577"/>
          <ac:spMkLst>
            <pc:docMk/>
            <pc:sldMk cId="1228200029" sldId="257"/>
            <ac:spMk id="2" creationId="{1E28761F-F059-D7CF-A230-304A65614CE8}"/>
          </ac:spMkLst>
        </pc:spChg>
        <pc:spChg chg="mod">
          <ac:chgData name="Roxana Garcia-Ochoa" userId="759534d1-9644-4343-a57d-abcc5efb48f9" providerId="ADAL" clId="{7AF12712-5685-46D4-B34D-BF74B9D70B17}" dt="2025-10-31T05:27:02.614" v="184" actId="20577"/>
          <ac:spMkLst>
            <pc:docMk/>
            <pc:sldMk cId="1228200029" sldId="257"/>
            <ac:spMk id="12" creationId="{BD6E1149-864D-AE9E-82B5-8DD0C50ECA12}"/>
          </ac:spMkLst>
        </pc:spChg>
      </pc:sldChg>
      <pc:sldChg chg="add modTransition">
        <pc:chgData name="Roxana Garcia-Ochoa" userId="759534d1-9644-4343-a57d-abcc5efb48f9" providerId="ADAL" clId="{7AF12712-5685-46D4-B34D-BF74B9D70B17}" dt="2025-10-31T05:09:05.447" v="48"/>
        <pc:sldMkLst>
          <pc:docMk/>
          <pc:sldMk cId="2709710928" sldId="259"/>
        </pc:sldMkLst>
      </pc:sldChg>
      <pc:sldChg chg="del">
        <pc:chgData name="Roxana Garcia-Ochoa" userId="759534d1-9644-4343-a57d-abcc5efb48f9" providerId="ADAL" clId="{7AF12712-5685-46D4-B34D-BF74B9D70B17}" dt="2025-10-31T05:27:52.743" v="234" actId="47"/>
        <pc:sldMkLst>
          <pc:docMk/>
          <pc:sldMk cId="1963628748" sldId="269"/>
        </pc:sldMkLst>
      </pc:sldChg>
      <pc:sldChg chg="del">
        <pc:chgData name="Roxana Garcia-Ochoa" userId="759534d1-9644-4343-a57d-abcc5efb48f9" providerId="ADAL" clId="{7AF12712-5685-46D4-B34D-BF74B9D70B17}" dt="2025-10-31T05:10:10.724" v="58" actId="47"/>
        <pc:sldMkLst>
          <pc:docMk/>
          <pc:sldMk cId="3534008437" sldId="316"/>
        </pc:sldMkLst>
      </pc:sldChg>
      <pc:sldChg chg="modSp mod ord">
        <pc:chgData name="Roxana Garcia-Ochoa" userId="759534d1-9644-4343-a57d-abcc5efb48f9" providerId="ADAL" clId="{7AF12712-5685-46D4-B34D-BF74B9D70B17}" dt="2025-10-31T05:07:29.011" v="44" actId="14100"/>
        <pc:sldMkLst>
          <pc:docMk/>
          <pc:sldMk cId="3067601740" sldId="326"/>
        </pc:sldMkLst>
        <pc:spChg chg="mod">
          <ac:chgData name="Roxana Garcia-Ochoa" userId="759534d1-9644-4343-a57d-abcc5efb48f9" providerId="ADAL" clId="{7AF12712-5685-46D4-B34D-BF74B9D70B17}" dt="2025-10-31T05:07:29.011" v="44" actId="14100"/>
          <ac:spMkLst>
            <pc:docMk/>
            <pc:sldMk cId="3067601740" sldId="326"/>
            <ac:spMk id="9" creationId="{0B228FCB-E405-955B-ADBA-22E3ED2900AF}"/>
          </ac:spMkLst>
        </pc:spChg>
      </pc:sldChg>
      <pc:sldChg chg="del">
        <pc:chgData name="Roxana Garcia-Ochoa" userId="759534d1-9644-4343-a57d-abcc5efb48f9" providerId="ADAL" clId="{7AF12712-5685-46D4-B34D-BF74B9D70B17}" dt="2025-10-31T05:31:23.436" v="267" actId="47"/>
        <pc:sldMkLst>
          <pc:docMk/>
          <pc:sldMk cId="605960547" sldId="331"/>
        </pc:sldMkLst>
      </pc:sldChg>
      <pc:sldChg chg="del">
        <pc:chgData name="Roxana Garcia-Ochoa" userId="759534d1-9644-4343-a57d-abcc5efb48f9" providerId="ADAL" clId="{7AF12712-5685-46D4-B34D-BF74B9D70B17}" dt="2025-10-31T05:28:12.876" v="239" actId="47"/>
        <pc:sldMkLst>
          <pc:docMk/>
          <pc:sldMk cId="1774347327" sldId="351"/>
        </pc:sldMkLst>
      </pc:sldChg>
      <pc:sldChg chg="del">
        <pc:chgData name="Roxana Garcia-Ochoa" userId="759534d1-9644-4343-a57d-abcc5efb48f9" providerId="ADAL" clId="{7AF12712-5685-46D4-B34D-BF74B9D70B17}" dt="2025-10-31T05:28:15.698" v="240" actId="47"/>
        <pc:sldMkLst>
          <pc:docMk/>
          <pc:sldMk cId="4168603408" sldId="354"/>
        </pc:sldMkLst>
      </pc:sldChg>
      <pc:sldChg chg="del ord">
        <pc:chgData name="Roxana Garcia-Ochoa" userId="759534d1-9644-4343-a57d-abcc5efb48f9" providerId="ADAL" clId="{7AF12712-5685-46D4-B34D-BF74B9D70B17}" dt="2025-10-31T05:28:55.177" v="244" actId="47"/>
        <pc:sldMkLst>
          <pc:docMk/>
          <pc:sldMk cId="1238389502" sldId="356"/>
        </pc:sldMkLst>
      </pc:sldChg>
      <pc:sldChg chg="del">
        <pc:chgData name="Roxana Garcia-Ochoa" userId="759534d1-9644-4343-a57d-abcc5efb48f9" providerId="ADAL" clId="{7AF12712-5685-46D4-B34D-BF74B9D70B17}" dt="2025-10-31T05:28:01.171" v="237" actId="47"/>
        <pc:sldMkLst>
          <pc:docMk/>
          <pc:sldMk cId="3143063798" sldId="360"/>
        </pc:sldMkLst>
      </pc:sldChg>
      <pc:sldChg chg="del">
        <pc:chgData name="Roxana Garcia-Ochoa" userId="759534d1-9644-4343-a57d-abcc5efb48f9" providerId="ADAL" clId="{7AF12712-5685-46D4-B34D-BF74B9D70B17}" dt="2025-10-31T05:30:02.957" v="254" actId="47"/>
        <pc:sldMkLst>
          <pc:docMk/>
          <pc:sldMk cId="2890863574" sldId="362"/>
        </pc:sldMkLst>
      </pc:sldChg>
      <pc:sldChg chg="del">
        <pc:chgData name="Roxana Garcia-Ochoa" userId="759534d1-9644-4343-a57d-abcc5efb48f9" providerId="ADAL" clId="{7AF12712-5685-46D4-B34D-BF74B9D70B17}" dt="2025-10-31T05:29:09.397" v="247" actId="47"/>
        <pc:sldMkLst>
          <pc:docMk/>
          <pc:sldMk cId="2162602364" sldId="363"/>
        </pc:sldMkLst>
      </pc:sldChg>
      <pc:sldChg chg="del">
        <pc:chgData name="Roxana Garcia-Ochoa" userId="759534d1-9644-4343-a57d-abcc5efb48f9" providerId="ADAL" clId="{7AF12712-5685-46D4-B34D-BF74B9D70B17}" dt="2025-10-31T05:27:54.917" v="235" actId="47"/>
        <pc:sldMkLst>
          <pc:docMk/>
          <pc:sldMk cId="946889278" sldId="386"/>
        </pc:sldMkLst>
      </pc:sldChg>
      <pc:sldChg chg="del">
        <pc:chgData name="Roxana Garcia-Ochoa" userId="759534d1-9644-4343-a57d-abcc5efb48f9" providerId="ADAL" clId="{7AF12712-5685-46D4-B34D-BF74B9D70B17}" dt="2025-10-31T05:29:37.031" v="250" actId="47"/>
        <pc:sldMkLst>
          <pc:docMk/>
          <pc:sldMk cId="3174882660" sldId="391"/>
        </pc:sldMkLst>
      </pc:sldChg>
      <pc:sldChg chg="modSp mod">
        <pc:chgData name="Roxana Garcia-Ochoa" userId="759534d1-9644-4343-a57d-abcc5efb48f9" providerId="ADAL" clId="{7AF12712-5685-46D4-B34D-BF74B9D70B17}" dt="2025-10-31T05:33:40.889" v="470" actId="20577"/>
        <pc:sldMkLst>
          <pc:docMk/>
          <pc:sldMk cId="3447721240" sldId="393"/>
        </pc:sldMkLst>
        <pc:spChg chg="mod">
          <ac:chgData name="Roxana Garcia-Ochoa" userId="759534d1-9644-4343-a57d-abcc5efb48f9" providerId="ADAL" clId="{7AF12712-5685-46D4-B34D-BF74B9D70B17}" dt="2025-10-31T05:33:40.889" v="470" actId="20577"/>
          <ac:spMkLst>
            <pc:docMk/>
            <pc:sldMk cId="3447721240" sldId="393"/>
            <ac:spMk id="9" creationId="{D489C81C-543A-CECC-57E8-C5BC17884F80}"/>
          </ac:spMkLst>
        </pc:spChg>
      </pc:sldChg>
      <pc:sldChg chg="del">
        <pc:chgData name="Roxana Garcia-Ochoa" userId="759534d1-9644-4343-a57d-abcc5efb48f9" providerId="ADAL" clId="{7AF12712-5685-46D4-B34D-BF74B9D70B17}" dt="2025-10-31T05:29:00.468" v="245" actId="47"/>
        <pc:sldMkLst>
          <pc:docMk/>
          <pc:sldMk cId="3397988388" sldId="394"/>
        </pc:sldMkLst>
      </pc:sldChg>
      <pc:sldChg chg="add ord">
        <pc:chgData name="Roxana Garcia-Ochoa" userId="759534d1-9644-4343-a57d-abcc5efb48f9" providerId="ADAL" clId="{7AF12712-5685-46D4-B34D-BF74B9D70B17}" dt="2025-10-30T17:49:07.350" v="25"/>
        <pc:sldMkLst>
          <pc:docMk/>
          <pc:sldMk cId="3752717651" sldId="395"/>
        </pc:sldMkLst>
      </pc:sldChg>
      <pc:sldChg chg="ord">
        <pc:chgData name="Roxana Garcia-Ochoa" userId="759534d1-9644-4343-a57d-abcc5efb48f9" providerId="ADAL" clId="{7AF12712-5685-46D4-B34D-BF74B9D70B17}" dt="2025-10-31T05:10:05.676" v="57"/>
        <pc:sldMkLst>
          <pc:docMk/>
          <pc:sldMk cId="2854255186" sldId="396"/>
        </pc:sldMkLst>
      </pc:sldChg>
      <pc:sldChg chg="add del">
        <pc:chgData name="Roxana Garcia-Ochoa" userId="759534d1-9644-4343-a57d-abcc5efb48f9" providerId="ADAL" clId="{7AF12712-5685-46D4-B34D-BF74B9D70B17}" dt="2025-10-31T05:10:02.663" v="55" actId="47"/>
        <pc:sldMkLst>
          <pc:docMk/>
          <pc:sldMk cId="3099951799" sldId="399"/>
        </pc:sldMkLst>
      </pc:sldChg>
      <pc:sldChg chg="add modTransition">
        <pc:chgData name="Roxana Garcia-Ochoa" userId="759534d1-9644-4343-a57d-abcc5efb48f9" providerId="ADAL" clId="{7AF12712-5685-46D4-B34D-BF74B9D70B17}" dt="2025-10-31T05:09:39.053" v="52"/>
        <pc:sldMkLst>
          <pc:docMk/>
          <pc:sldMk cId="2268591266" sldId="1794"/>
        </pc:sldMkLst>
      </pc:sldChg>
      <pc:sldChg chg="modSp add mod setBg">
        <pc:chgData name="Roxana Garcia-Ochoa" userId="759534d1-9644-4343-a57d-abcc5efb48f9" providerId="ADAL" clId="{7AF12712-5685-46D4-B34D-BF74B9D70B17}" dt="2025-10-31T05:08:57.844" v="47" actId="27636"/>
        <pc:sldMkLst>
          <pc:docMk/>
          <pc:sldMk cId="324281235" sldId="1822"/>
        </pc:sldMkLst>
        <pc:spChg chg="mod">
          <ac:chgData name="Roxana Garcia-Ochoa" userId="759534d1-9644-4343-a57d-abcc5efb48f9" providerId="ADAL" clId="{7AF12712-5685-46D4-B34D-BF74B9D70B17}" dt="2025-10-31T05:08:57.844" v="47" actId="27636"/>
          <ac:spMkLst>
            <pc:docMk/>
            <pc:sldMk cId="324281235" sldId="1822"/>
            <ac:spMk id="2" creationId="{19B0B114-7211-4004-B1A1-B082545A8898}"/>
          </ac:spMkLst>
        </pc:spChg>
      </pc:sldChg>
      <pc:sldChg chg="add modTransition">
        <pc:chgData name="Roxana Garcia-Ochoa" userId="759534d1-9644-4343-a57d-abcc5efb48f9" providerId="ADAL" clId="{7AF12712-5685-46D4-B34D-BF74B9D70B17}" dt="2025-10-31T05:09:18.481" v="50"/>
        <pc:sldMkLst>
          <pc:docMk/>
          <pc:sldMk cId="1032170797" sldId="1879"/>
        </pc:sldMkLst>
      </pc:sldChg>
      <pc:sldChg chg="add">
        <pc:chgData name="Roxana Garcia-Ochoa" userId="759534d1-9644-4343-a57d-abcc5efb48f9" providerId="ADAL" clId="{7AF12712-5685-46D4-B34D-BF74B9D70B17}" dt="2025-10-31T05:29:19.944" v="248"/>
        <pc:sldMkLst>
          <pc:docMk/>
          <pc:sldMk cId="2891112185" sldId="2104554178"/>
        </pc:sldMkLst>
      </pc:sldChg>
      <pc:sldChg chg="add">
        <pc:chgData name="Roxana Garcia-Ochoa" userId="759534d1-9644-4343-a57d-abcc5efb48f9" providerId="ADAL" clId="{7AF12712-5685-46D4-B34D-BF74B9D70B17}" dt="2025-10-31T05:29:50.590" v="252"/>
        <pc:sldMkLst>
          <pc:docMk/>
          <pc:sldMk cId="1420669073" sldId="2104554182"/>
        </pc:sldMkLst>
      </pc:sldChg>
      <pc:sldChg chg="modSp add mod">
        <pc:chgData name="Roxana Garcia-Ochoa" userId="759534d1-9644-4343-a57d-abcc5efb48f9" providerId="ADAL" clId="{7AF12712-5685-46D4-B34D-BF74B9D70B17}" dt="2025-10-31T05:31:12.715" v="266" actId="27636"/>
        <pc:sldMkLst>
          <pc:docMk/>
          <pc:sldMk cId="3747018425" sldId="2104554185"/>
        </pc:sldMkLst>
        <pc:spChg chg="mod">
          <ac:chgData name="Roxana Garcia-Ochoa" userId="759534d1-9644-4343-a57d-abcc5efb48f9" providerId="ADAL" clId="{7AF12712-5685-46D4-B34D-BF74B9D70B17}" dt="2025-10-31T05:31:12.715" v="266" actId="27636"/>
          <ac:spMkLst>
            <pc:docMk/>
            <pc:sldMk cId="3747018425" sldId="2104554185"/>
            <ac:spMk id="3" creationId="{8862F10D-3B73-D39E-6A63-CAECFCB42872}"/>
          </ac:spMkLst>
        </pc:spChg>
      </pc:sldChg>
      <pc:sldChg chg="add">
        <pc:chgData name="Roxana Garcia-Ochoa" userId="759534d1-9644-4343-a57d-abcc5efb48f9" providerId="ADAL" clId="{7AF12712-5685-46D4-B34D-BF74B9D70B17}" dt="2025-10-31T05:29:58.173" v="253"/>
        <pc:sldMkLst>
          <pc:docMk/>
          <pc:sldMk cId="374791461" sldId="2104554189"/>
        </pc:sldMkLst>
      </pc:sldChg>
      <pc:sldChg chg="add">
        <pc:chgData name="Roxana Garcia-Ochoa" userId="759534d1-9644-4343-a57d-abcc5efb48f9" providerId="ADAL" clId="{7AF12712-5685-46D4-B34D-BF74B9D70B17}" dt="2025-10-31T05:30:58.818" v="261"/>
        <pc:sldMkLst>
          <pc:docMk/>
          <pc:sldMk cId="4158461903" sldId="2104554190"/>
        </pc:sldMkLst>
      </pc:sldChg>
      <pc:sldChg chg="add">
        <pc:chgData name="Roxana Garcia-Ochoa" userId="759534d1-9644-4343-a57d-abcc5efb48f9" providerId="ADAL" clId="{7AF12712-5685-46D4-B34D-BF74B9D70B17}" dt="2025-10-31T05:30:09.549" v="255"/>
        <pc:sldMkLst>
          <pc:docMk/>
          <pc:sldMk cId="3116755035" sldId="2104554192"/>
        </pc:sldMkLst>
      </pc:sldChg>
      <pc:sldChg chg="add">
        <pc:chgData name="Roxana Garcia-Ochoa" userId="759534d1-9644-4343-a57d-abcc5efb48f9" providerId="ADAL" clId="{7AF12712-5685-46D4-B34D-BF74B9D70B17}" dt="2025-10-31T05:30:16.726" v="256"/>
        <pc:sldMkLst>
          <pc:docMk/>
          <pc:sldMk cId="2885123479" sldId="2104554194"/>
        </pc:sldMkLst>
      </pc:sldChg>
      <pc:sldChg chg="add">
        <pc:chgData name="Roxana Garcia-Ochoa" userId="759534d1-9644-4343-a57d-abcc5efb48f9" providerId="ADAL" clId="{7AF12712-5685-46D4-B34D-BF74B9D70B17}" dt="2025-10-31T05:30:54.273" v="260"/>
        <pc:sldMkLst>
          <pc:docMk/>
          <pc:sldMk cId="1551120850" sldId="2104554195"/>
        </pc:sldMkLst>
      </pc:sldChg>
      <pc:sldChg chg="add">
        <pc:chgData name="Roxana Garcia-Ochoa" userId="759534d1-9644-4343-a57d-abcc5efb48f9" providerId="ADAL" clId="{7AF12712-5685-46D4-B34D-BF74B9D70B17}" dt="2025-10-31T05:29:07.490" v="246"/>
        <pc:sldMkLst>
          <pc:docMk/>
          <pc:sldMk cId="3512641401" sldId="2104554199"/>
        </pc:sldMkLst>
      </pc:sldChg>
      <pc:sldChg chg="add">
        <pc:chgData name="Roxana Garcia-Ochoa" userId="759534d1-9644-4343-a57d-abcc5efb48f9" providerId="ADAL" clId="{7AF12712-5685-46D4-B34D-BF74B9D70B17}" dt="2025-10-31T05:29:35.560" v="249"/>
        <pc:sldMkLst>
          <pc:docMk/>
          <pc:sldMk cId="4251979263" sldId="2104554200"/>
        </pc:sldMkLst>
      </pc:sldChg>
      <pc:sldChg chg="add">
        <pc:chgData name="Roxana Garcia-Ochoa" userId="759534d1-9644-4343-a57d-abcc5efb48f9" providerId="ADAL" clId="{7AF12712-5685-46D4-B34D-BF74B9D70B17}" dt="2025-10-31T05:29:43.508" v="251"/>
        <pc:sldMkLst>
          <pc:docMk/>
          <pc:sldMk cId="157196899" sldId="2104554202"/>
        </pc:sldMkLst>
      </pc:sldChg>
      <pc:sldChg chg="add">
        <pc:chgData name="Roxana Garcia-Ochoa" userId="759534d1-9644-4343-a57d-abcc5efb48f9" providerId="ADAL" clId="{7AF12712-5685-46D4-B34D-BF74B9D70B17}" dt="2025-10-31T05:30:49.111" v="259"/>
        <pc:sldMkLst>
          <pc:docMk/>
          <pc:sldMk cId="1102192152" sldId="2104554203"/>
        </pc:sldMkLst>
      </pc:sldChg>
      <pc:sldChg chg="add">
        <pc:chgData name="Roxana Garcia-Ochoa" userId="759534d1-9644-4343-a57d-abcc5efb48f9" providerId="ADAL" clId="{7AF12712-5685-46D4-B34D-BF74B9D70B17}" dt="2025-10-31T05:30:30.419" v="257"/>
        <pc:sldMkLst>
          <pc:docMk/>
          <pc:sldMk cId="458884071" sldId="2104554205"/>
        </pc:sldMkLst>
      </pc:sldChg>
      <pc:sldChg chg="add">
        <pc:chgData name="Roxana Garcia-Ochoa" userId="759534d1-9644-4343-a57d-abcc5efb48f9" providerId="ADAL" clId="{7AF12712-5685-46D4-B34D-BF74B9D70B17}" dt="2025-10-31T05:30:39.453" v="258"/>
        <pc:sldMkLst>
          <pc:docMk/>
          <pc:sldMk cId="1005879447" sldId="2104554206"/>
        </pc:sldMkLst>
      </pc:sldChg>
      <pc:sldChg chg="add modTransition">
        <pc:chgData name="Roxana Garcia-Ochoa" userId="759534d1-9644-4343-a57d-abcc5efb48f9" providerId="ADAL" clId="{7AF12712-5685-46D4-B34D-BF74B9D70B17}" dt="2025-10-31T05:09:23.814" v="51"/>
        <pc:sldMkLst>
          <pc:docMk/>
          <pc:sldMk cId="2066270841" sldId="2142533212"/>
        </pc:sldMkLst>
      </pc:sldChg>
      <pc:sldChg chg="addSp delSp modSp add mod">
        <pc:chgData name="Roxana Garcia-Ochoa" userId="759534d1-9644-4343-a57d-abcc5efb48f9" providerId="ADAL" clId="{7AF12712-5685-46D4-B34D-BF74B9D70B17}" dt="2025-10-31T05:15:12.358" v="173" actId="2711"/>
        <pc:sldMkLst>
          <pc:docMk/>
          <pc:sldMk cId="782982966" sldId="2142533213"/>
        </pc:sldMkLst>
        <pc:spChg chg="add del mod">
          <ac:chgData name="Roxana Garcia-Ochoa" userId="759534d1-9644-4343-a57d-abcc5efb48f9" providerId="ADAL" clId="{7AF12712-5685-46D4-B34D-BF74B9D70B17}" dt="2025-10-31T05:12:27.826" v="106" actId="478"/>
          <ac:spMkLst>
            <pc:docMk/>
            <pc:sldMk cId="782982966" sldId="2142533213"/>
            <ac:spMk id="2" creationId="{AECCE596-F05F-56F9-5C80-11A4ECA252EA}"/>
          </ac:spMkLst>
        </pc:spChg>
        <pc:spChg chg="add del">
          <ac:chgData name="Roxana Garcia-Ochoa" userId="759534d1-9644-4343-a57d-abcc5efb48f9" providerId="ADAL" clId="{7AF12712-5685-46D4-B34D-BF74B9D70B17}" dt="2025-10-31T05:12:33.259" v="108" actId="478"/>
          <ac:spMkLst>
            <pc:docMk/>
            <pc:sldMk cId="782982966" sldId="2142533213"/>
            <ac:spMk id="3" creationId="{E72E26FF-BEA4-B055-103B-68C3B34AD017}"/>
          </ac:spMkLst>
        </pc:spChg>
        <pc:spChg chg="mod">
          <ac:chgData name="Roxana Garcia-Ochoa" userId="759534d1-9644-4343-a57d-abcc5efb48f9" providerId="ADAL" clId="{7AF12712-5685-46D4-B34D-BF74B9D70B17}" dt="2025-10-31T05:11:44.036" v="103" actId="20577"/>
          <ac:spMkLst>
            <pc:docMk/>
            <pc:sldMk cId="782982966" sldId="2142533213"/>
            <ac:spMk id="9" creationId="{D1A1AA83-53C0-A247-BAB7-16ACAC2642B5}"/>
          </ac:spMkLst>
        </pc:spChg>
        <pc:spChg chg="add del">
          <ac:chgData name="Roxana Garcia-Ochoa" userId="759534d1-9644-4343-a57d-abcc5efb48f9" providerId="ADAL" clId="{7AF12712-5685-46D4-B34D-BF74B9D70B17}" dt="2025-10-31T05:13:13.307" v="110" actId="478"/>
          <ac:spMkLst>
            <pc:docMk/>
            <pc:sldMk cId="782982966" sldId="2142533213"/>
            <ac:spMk id="11" creationId="{01E210D3-5FC3-D60E-5B55-B81FA320EE3D}"/>
          </ac:spMkLst>
        </pc:spChg>
        <pc:spChg chg="add mod">
          <ac:chgData name="Roxana Garcia-Ochoa" userId="759534d1-9644-4343-a57d-abcc5efb48f9" providerId="ADAL" clId="{7AF12712-5685-46D4-B34D-BF74B9D70B17}" dt="2025-10-31T05:15:12.358" v="173" actId="2711"/>
          <ac:spMkLst>
            <pc:docMk/>
            <pc:sldMk cId="782982966" sldId="2142533213"/>
            <ac:spMk id="18" creationId="{478180DE-61AB-8101-85F1-FF54793B03FA}"/>
          </ac:spMkLst>
        </pc:spChg>
        <pc:picChg chg="add mod">
          <ac:chgData name="Roxana Garcia-Ochoa" userId="759534d1-9644-4343-a57d-abcc5efb48f9" providerId="ADAL" clId="{7AF12712-5685-46D4-B34D-BF74B9D70B17}" dt="2025-10-31T05:14:40.824" v="127" actId="1076"/>
          <ac:picMkLst>
            <pc:docMk/>
            <pc:sldMk cId="782982966" sldId="2142533213"/>
            <ac:picMk id="13" creationId="{C6C3DBC3-2FB6-7733-735C-6E29AEC4AC85}"/>
          </ac:picMkLst>
        </pc:picChg>
        <pc:picChg chg="add mod">
          <ac:chgData name="Roxana Garcia-Ochoa" userId="759534d1-9644-4343-a57d-abcc5efb48f9" providerId="ADAL" clId="{7AF12712-5685-46D4-B34D-BF74B9D70B17}" dt="2025-10-31T05:14:39.089" v="126" actId="14100"/>
          <ac:picMkLst>
            <pc:docMk/>
            <pc:sldMk cId="782982966" sldId="2142533213"/>
            <ac:picMk id="15" creationId="{40C7877D-D473-9888-10B0-EB72381C98F8}"/>
          </ac:picMkLst>
        </pc:picChg>
        <pc:picChg chg="add mod">
          <ac:chgData name="Roxana Garcia-Ochoa" userId="759534d1-9644-4343-a57d-abcc5efb48f9" providerId="ADAL" clId="{7AF12712-5685-46D4-B34D-BF74B9D70B17}" dt="2025-10-31T05:14:44.786" v="129" actId="1076"/>
          <ac:picMkLst>
            <pc:docMk/>
            <pc:sldMk cId="782982966" sldId="2142533213"/>
            <ac:picMk id="17" creationId="{1787A70D-099D-1F32-62F8-48332E98345F}"/>
          </ac:picMkLst>
        </pc:picChg>
      </pc:sldChg>
      <pc:sldChg chg="addSp delSp add del setBg delDesignElem">
        <pc:chgData name="Roxana Garcia-Ochoa" userId="759534d1-9644-4343-a57d-abcc5efb48f9" providerId="ADAL" clId="{7AF12712-5685-46D4-B34D-BF74B9D70B17}" dt="2025-10-31T05:26:31.400" v="176"/>
        <pc:sldMkLst>
          <pc:docMk/>
          <pc:sldMk cId="1437944595" sldId="2142533214"/>
        </pc:sldMkLst>
        <pc:spChg chg="add del">
          <ac:chgData name="Roxana Garcia-Ochoa" userId="759534d1-9644-4343-a57d-abcc5efb48f9" providerId="ADAL" clId="{7AF12712-5685-46D4-B34D-BF74B9D70B17}" dt="2025-10-31T05:26:31.400" v="176"/>
          <ac:spMkLst>
            <pc:docMk/>
            <pc:sldMk cId="1437944595" sldId="2142533214"/>
            <ac:spMk id="13" creationId="{4F74D28C-3268-4E35-8EE1-D92CB4A85A7D}"/>
          </ac:spMkLst>
        </pc:spChg>
        <pc:spChg chg="add del">
          <ac:chgData name="Roxana Garcia-Ochoa" userId="759534d1-9644-4343-a57d-abcc5efb48f9" providerId="ADAL" clId="{7AF12712-5685-46D4-B34D-BF74B9D70B17}" dt="2025-10-31T05:26:31.400" v="176"/>
          <ac:spMkLst>
            <pc:docMk/>
            <pc:sldMk cId="1437944595" sldId="2142533214"/>
            <ac:spMk id="15" creationId="{58D44E42-C462-4105-BC86-FE75B4E3C4AF}"/>
          </ac:spMkLst>
        </pc:spChg>
      </pc:sldChg>
      <pc:sldChg chg="delSp add del setBg delDesignElem">
        <pc:chgData name="Roxana Garcia-Ochoa" userId="759534d1-9644-4343-a57d-abcc5efb48f9" providerId="ADAL" clId="{7AF12712-5685-46D4-B34D-BF74B9D70B17}" dt="2025-10-31T05:26:56.734" v="182" actId="47"/>
        <pc:sldMkLst>
          <pc:docMk/>
          <pc:sldMk cId="2744533520" sldId="2142533214"/>
        </pc:sldMkLst>
        <pc:spChg chg="del">
          <ac:chgData name="Roxana Garcia-Ochoa" userId="759534d1-9644-4343-a57d-abcc5efb48f9" providerId="ADAL" clId="{7AF12712-5685-46D4-B34D-BF74B9D70B17}" dt="2025-10-31T05:26:40.009" v="178"/>
          <ac:spMkLst>
            <pc:docMk/>
            <pc:sldMk cId="2744533520" sldId="2142533214"/>
            <ac:spMk id="13" creationId="{4F74D28C-3268-4E35-8EE1-D92CB4A85A7D}"/>
          </ac:spMkLst>
        </pc:spChg>
        <pc:spChg chg="del">
          <ac:chgData name="Roxana Garcia-Ochoa" userId="759534d1-9644-4343-a57d-abcc5efb48f9" providerId="ADAL" clId="{7AF12712-5685-46D4-B34D-BF74B9D70B17}" dt="2025-10-31T05:26:40.009" v="178"/>
          <ac:spMkLst>
            <pc:docMk/>
            <pc:sldMk cId="2744533520" sldId="2142533214"/>
            <ac:spMk id="15" creationId="{58D44E42-C462-4105-BC86-FE75B4E3C4AF}"/>
          </ac:spMkLst>
        </pc:spChg>
      </pc:sldChg>
      <pc:sldChg chg="addSp modSp add mod ord">
        <pc:chgData name="Roxana Garcia-Ochoa" userId="759534d1-9644-4343-a57d-abcc5efb48f9" providerId="ADAL" clId="{7AF12712-5685-46D4-B34D-BF74B9D70B17}" dt="2025-10-31T05:27:44.474" v="232" actId="1076"/>
        <pc:sldMkLst>
          <pc:docMk/>
          <pc:sldMk cId="526860992" sldId="2142533215"/>
        </pc:sldMkLst>
        <pc:spChg chg="mod">
          <ac:chgData name="Roxana Garcia-Ochoa" userId="759534d1-9644-4343-a57d-abcc5efb48f9" providerId="ADAL" clId="{7AF12712-5685-46D4-B34D-BF74B9D70B17}" dt="2025-10-31T05:27:14.413" v="202" actId="20577"/>
          <ac:spMkLst>
            <pc:docMk/>
            <pc:sldMk cId="526860992" sldId="2142533215"/>
            <ac:spMk id="2" creationId="{4BF21DED-8BA2-880D-35F3-71F0FB61C8E9}"/>
          </ac:spMkLst>
        </pc:spChg>
        <pc:spChg chg="add mod">
          <ac:chgData name="Roxana Garcia-Ochoa" userId="759534d1-9644-4343-a57d-abcc5efb48f9" providerId="ADAL" clId="{7AF12712-5685-46D4-B34D-BF74B9D70B17}" dt="2025-10-31T05:27:44.474" v="232" actId="1076"/>
          <ac:spMkLst>
            <pc:docMk/>
            <pc:sldMk cId="526860992" sldId="2142533215"/>
            <ac:spMk id="3" creationId="{78685004-3773-C155-66DB-5A6810EFDEF6}"/>
          </ac:spMkLst>
        </pc:spChg>
        <pc:spChg chg="mod">
          <ac:chgData name="Roxana Garcia-Ochoa" userId="759534d1-9644-4343-a57d-abcc5efb48f9" providerId="ADAL" clId="{7AF12712-5685-46D4-B34D-BF74B9D70B17}" dt="2025-10-31T05:27:00.896" v="183" actId="20577"/>
          <ac:spMkLst>
            <pc:docMk/>
            <pc:sldMk cId="526860992" sldId="2142533215"/>
            <ac:spMk id="12" creationId="{DDAEF0D8-A353-DCBA-6FA8-949A249B9BA9}"/>
          </ac:spMkLst>
        </pc:spChg>
      </pc:sldChg>
      <pc:sldChg chg="add">
        <pc:chgData name="Roxana Garcia-Ochoa" userId="759534d1-9644-4343-a57d-abcc5efb48f9" providerId="ADAL" clId="{7AF12712-5685-46D4-B34D-BF74B9D70B17}" dt="2025-10-31T05:27:50.330" v="233"/>
        <pc:sldMkLst>
          <pc:docMk/>
          <pc:sldMk cId="3897815005" sldId="2142533216"/>
        </pc:sldMkLst>
      </pc:sldChg>
      <pc:sldChg chg="add">
        <pc:chgData name="Roxana Garcia-Ochoa" userId="759534d1-9644-4343-a57d-abcc5efb48f9" providerId="ADAL" clId="{7AF12712-5685-46D4-B34D-BF74B9D70B17}" dt="2025-10-31T05:27:59.619" v="236"/>
        <pc:sldMkLst>
          <pc:docMk/>
          <pc:sldMk cId="1331684615" sldId="2142533217"/>
        </pc:sldMkLst>
      </pc:sldChg>
      <pc:sldChg chg="add">
        <pc:chgData name="Roxana Garcia-Ochoa" userId="759534d1-9644-4343-a57d-abcc5efb48f9" providerId="ADAL" clId="{7AF12712-5685-46D4-B34D-BF74B9D70B17}" dt="2025-10-31T05:28:11.445" v="238"/>
        <pc:sldMkLst>
          <pc:docMk/>
          <pc:sldMk cId="2852649939" sldId="2142533218"/>
        </pc:sldMkLst>
      </pc:sldChg>
      <pc:sldChg chg="add">
        <pc:chgData name="Roxana Garcia-Ochoa" userId="759534d1-9644-4343-a57d-abcc5efb48f9" providerId="ADAL" clId="{7AF12712-5685-46D4-B34D-BF74B9D70B17}" dt="2025-10-31T05:28:52.763" v="243"/>
        <pc:sldMkLst>
          <pc:docMk/>
          <pc:sldMk cId="2263081399" sldId="214253321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B25902-27EC-497F-A88A-DC41B031B2A7}" type="doc">
      <dgm:prSet loTypeId="urn:microsoft.com/office/officeart/2011/layout/Circle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9D7257D-34EF-4086-81B8-052E0C7BEB9A}" type="pres">
      <dgm:prSet presAssocID="{7CB25902-27EC-497F-A88A-DC41B031B2A7}" presName="Name0" presStyleCnt="0">
        <dgm:presLayoutVars>
          <dgm:chMax val="11"/>
          <dgm:chPref val="11"/>
          <dgm:dir/>
          <dgm:resizeHandles/>
        </dgm:presLayoutVars>
      </dgm:prSet>
      <dgm:spPr/>
    </dgm:pt>
  </dgm:ptLst>
  <dgm:cxnLst>
    <dgm:cxn modelId="{43C59019-D384-4689-85D6-D75FF93C0264}" type="presOf" srcId="{7CB25902-27EC-497F-A88A-DC41B031B2A7}" destId="{79D7257D-34EF-4086-81B8-052E0C7BEB9A}" srcOrd="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24CDC0-CC7B-437D-8F1B-795C4C9EA877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93D8073-980A-4411-8D5A-CEBDBA9F4ACD}">
      <dgm:prSet/>
      <dgm:spPr>
        <a:solidFill>
          <a:srgbClr val="047954"/>
        </a:solidFill>
        <a:ln>
          <a:solidFill>
            <a:srgbClr val="047954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b="1" dirty="0">
              <a:latin typeface="Aptos" panose="020B0004020202020204" pitchFamily="34" charset="0"/>
            </a:rPr>
            <a:t>TRAIN </a:t>
          </a:r>
        </a:p>
      </dgm:t>
    </dgm:pt>
    <dgm:pt modelId="{C0488D5E-1A0E-4C96-8C18-4E6CF9CC846C}" type="parTrans" cxnId="{AABB80BC-6607-4E28-AC77-7D32F6FEBF00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079137C3-098E-4C6D-B58B-9C3D70B8A0E3}" type="sibTrans" cxnId="{AABB80BC-6607-4E28-AC77-7D32F6FEBF00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C7035007-C3C7-41E0-BAFE-D82B54E29404}">
      <dgm:prSet custT="1"/>
      <dgm:spPr>
        <a:solidFill>
          <a:srgbClr val="E1EFEB">
            <a:alpha val="89804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br>
            <a:rPr lang="en-US" sz="1800" dirty="0">
              <a:latin typeface="Aptos" panose="020B0004020202020204" pitchFamily="34" charset="0"/>
            </a:rPr>
          </a:br>
          <a:br>
            <a:rPr lang="en-US" sz="1800" dirty="0">
              <a:latin typeface="Aptos" panose="020B0004020202020204" pitchFamily="34" charset="0"/>
            </a:rPr>
          </a:br>
          <a:endParaRPr lang="en-US" sz="1800" dirty="0">
            <a:latin typeface="Aptos" panose="020B0004020202020204" pitchFamily="34" charset="0"/>
          </a:endParaRPr>
        </a:p>
        <a:p>
          <a:pPr>
            <a:lnSpc>
              <a:spcPct val="100000"/>
            </a:lnSpc>
            <a:spcAft>
              <a:spcPts val="600"/>
            </a:spcAft>
          </a:pPr>
          <a:br>
            <a:rPr lang="en-US" sz="1800" b="1" dirty="0">
              <a:latin typeface="Aptos" panose="020B0004020202020204" pitchFamily="34" charset="0"/>
            </a:rPr>
          </a:br>
          <a:r>
            <a:rPr lang="en-US" sz="1800" b="1" dirty="0">
              <a:latin typeface="Aptos" panose="020B0004020202020204" pitchFamily="34" charset="0"/>
            </a:rPr>
            <a:t>Invest in hands-on work experience.</a:t>
          </a:r>
        </a:p>
      </dgm:t>
    </dgm:pt>
    <dgm:pt modelId="{BC2EDEB7-604D-49B4-AF14-6419EC8B8162}" type="parTrans" cxnId="{1CFC47BF-600E-46D5-898C-21189806C5F3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D3D0116D-89E8-4A3C-8FD5-372D93EDAFA0}" type="sibTrans" cxnId="{1CFC47BF-600E-46D5-898C-21189806C5F3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AF4C11EA-39E4-4F4B-B74E-107317F937CD}">
      <dgm:prSet/>
      <dgm:spPr>
        <a:solidFill>
          <a:srgbClr val="047954"/>
        </a:solidFill>
        <a:ln>
          <a:solidFill>
            <a:srgbClr val="047954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b="1" dirty="0">
              <a:latin typeface="Aptos" panose="020B0004020202020204" pitchFamily="34" charset="0"/>
            </a:rPr>
            <a:t>PARTNER</a:t>
          </a:r>
        </a:p>
      </dgm:t>
    </dgm:pt>
    <dgm:pt modelId="{9F4A2F61-6F6E-456E-A292-11A8AB56B4CE}" type="parTrans" cxnId="{ABE8CF30-AC6B-4BBD-B7BF-C9EBF1DA8BE9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6066D1CD-451F-4662-9B33-9E58EAECD542}" type="sibTrans" cxnId="{ABE8CF30-AC6B-4BBD-B7BF-C9EBF1DA8BE9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CF0B4846-CD8A-424F-8B52-4651FE63BBCF}">
      <dgm:prSet/>
      <dgm:spPr>
        <a:solidFill>
          <a:srgbClr val="047954"/>
        </a:solidFill>
        <a:ln>
          <a:solidFill>
            <a:srgbClr val="047954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b="1" dirty="0">
              <a:latin typeface="Aptos" panose="020B0004020202020204" pitchFamily="34" charset="0"/>
            </a:rPr>
            <a:t>SHOWCASE</a:t>
          </a:r>
        </a:p>
      </dgm:t>
    </dgm:pt>
    <dgm:pt modelId="{9DEA0B15-7353-49BF-A4C3-1F23373031AD}" type="parTrans" cxnId="{A41B8A0B-D27B-42E0-A79A-355AF4AB49B0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98608D6F-CB5E-4AC7-9C71-EE3BFF015437}" type="sibTrans" cxnId="{A41B8A0B-D27B-42E0-A79A-355AF4AB49B0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2987D32C-A55B-454F-86AA-41A3AB7CBA77}">
      <dgm:prSet custT="1"/>
      <dgm:spPr>
        <a:solidFill>
          <a:srgbClr val="E1EFEB">
            <a:alpha val="89804"/>
          </a:srgbClr>
        </a:solidFill>
        <a:ln>
          <a:solidFill>
            <a:srgbClr val="E4F1ED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br>
            <a:rPr lang="en-US" sz="1800" dirty="0">
              <a:latin typeface="Aptos" panose="020B0004020202020204" pitchFamily="34" charset="0"/>
            </a:rPr>
          </a:br>
          <a:br>
            <a:rPr lang="en-US" sz="1800" dirty="0">
              <a:latin typeface="Aptos" panose="020B0004020202020204" pitchFamily="34" charset="0"/>
            </a:rPr>
          </a:br>
          <a:br>
            <a:rPr lang="en-US" sz="1800" dirty="0">
              <a:latin typeface="Aptos" panose="020B0004020202020204" pitchFamily="34" charset="0"/>
            </a:rPr>
          </a:br>
          <a:endParaRPr lang="en-US" sz="1800" dirty="0">
            <a:latin typeface="Aptos" panose="020B0004020202020204" pitchFamily="34" charset="0"/>
          </a:endParaRPr>
        </a:p>
        <a:p>
          <a:pPr>
            <a:lnSpc>
              <a:spcPct val="100000"/>
            </a:lnSpc>
            <a:spcAft>
              <a:spcPts val="600"/>
            </a:spcAft>
          </a:pPr>
          <a:r>
            <a:rPr lang="en-US" sz="1800" b="1" dirty="0">
              <a:latin typeface="Aptos" panose="020B0004020202020204" pitchFamily="34" charset="0"/>
            </a:rPr>
            <a:t>Make careers in all industries -- including public sector -- visible, modern, and accessible.</a:t>
          </a:r>
        </a:p>
        <a:p>
          <a:pPr>
            <a:lnSpc>
              <a:spcPct val="100000"/>
            </a:lnSpc>
            <a:spcAft>
              <a:spcPts val="600"/>
            </a:spcAft>
          </a:pPr>
          <a:endParaRPr lang="en-US" sz="1600" b="1" dirty="0">
            <a:latin typeface="Aptos" panose="020B0004020202020204" pitchFamily="34" charset="0"/>
          </a:endParaRPr>
        </a:p>
      </dgm:t>
    </dgm:pt>
    <dgm:pt modelId="{717395FA-33CE-4855-AF60-76B624CDB636}" type="parTrans" cxnId="{4E2C3FC9-37F7-4384-A68E-9AB12F93D04E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F694C178-8EED-492F-BCF2-5AD10822A0B0}" type="sibTrans" cxnId="{4E2C3FC9-37F7-4384-A68E-9AB12F93D04E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D3A8BD66-7359-4B86-A8E9-E4154EB6EC0D}">
      <dgm:prSet/>
      <dgm:spPr>
        <a:solidFill>
          <a:srgbClr val="047954"/>
        </a:solidFill>
        <a:ln>
          <a:solidFill>
            <a:srgbClr val="047954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b="1" dirty="0">
              <a:latin typeface="Aptos" panose="020B0004020202020204" pitchFamily="34" charset="0"/>
            </a:rPr>
            <a:t>CLEAR A PATH</a:t>
          </a:r>
        </a:p>
      </dgm:t>
    </dgm:pt>
    <dgm:pt modelId="{8D0641EF-ABAE-478C-815D-6B8AC5778F9E}" type="parTrans" cxnId="{ED9B31DC-AF6D-4889-A51A-B09CA93ECB91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767AF843-B6FA-4448-9F70-A41CC1F4723A}" type="sibTrans" cxnId="{ED9B31DC-AF6D-4889-A51A-B09CA93ECB91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8063C720-0B1A-43EA-B1A2-2352647D2308}">
      <dgm:prSet custT="1"/>
      <dgm:spPr>
        <a:solidFill>
          <a:srgbClr val="E1EFEB">
            <a:alpha val="89804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br>
            <a:rPr lang="en-US" sz="1800" dirty="0">
              <a:latin typeface="Aptos" panose="020B0004020202020204" pitchFamily="34" charset="0"/>
            </a:rPr>
          </a:br>
          <a:endParaRPr lang="en-US" sz="1800" dirty="0">
            <a:latin typeface="Aptos" panose="020B0004020202020204" pitchFamily="34" charset="0"/>
          </a:endParaRPr>
        </a:p>
        <a:p>
          <a:pPr>
            <a:lnSpc>
              <a:spcPct val="100000"/>
            </a:lnSpc>
            <a:spcAft>
              <a:spcPts val="600"/>
            </a:spcAft>
          </a:pPr>
          <a:br>
            <a:rPr lang="en-US" sz="1800" dirty="0">
              <a:latin typeface="Aptos" panose="020B0004020202020204" pitchFamily="34" charset="0"/>
            </a:rPr>
          </a:br>
          <a:br>
            <a:rPr lang="en-US" sz="1800" dirty="0">
              <a:latin typeface="Aptos" panose="020B0004020202020204" pitchFamily="34" charset="0"/>
            </a:rPr>
          </a:br>
          <a:r>
            <a:rPr lang="en-US" sz="1800" b="1" dirty="0">
              <a:latin typeface="Aptos" panose="020B0004020202020204" pitchFamily="34" charset="0"/>
            </a:rPr>
            <a:t>Remove unnecessary barriers.</a:t>
          </a:r>
        </a:p>
      </dgm:t>
    </dgm:pt>
    <dgm:pt modelId="{7500BC7D-DCEC-417C-9298-096B96893C1A}" type="parTrans" cxnId="{5BED898A-0489-4A45-A8B2-55044261803F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953CA5F4-3E30-4367-A051-5B44D5594803}" type="sibTrans" cxnId="{5BED898A-0489-4A45-A8B2-55044261803F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FB11E14D-4B9D-4C78-BDF8-D1209B022195}">
      <dgm:prSet custT="1"/>
      <dgm:spPr>
        <a:solidFill>
          <a:srgbClr val="E4F1ED"/>
        </a:solidFill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br>
            <a:rPr lang="en-US" sz="1800" dirty="0">
              <a:latin typeface="Aptos" panose="020B0004020202020204" pitchFamily="34" charset="0"/>
            </a:rPr>
          </a:br>
          <a:br>
            <a:rPr lang="en-US" sz="1800" dirty="0">
              <a:latin typeface="Aptos" panose="020B0004020202020204" pitchFamily="34" charset="0"/>
            </a:rPr>
          </a:br>
          <a:br>
            <a:rPr lang="en-US" sz="1800" dirty="0">
              <a:latin typeface="Aptos" panose="020B0004020202020204" pitchFamily="34" charset="0"/>
            </a:rPr>
          </a:br>
          <a:endParaRPr lang="en-US" sz="1800" dirty="0">
            <a:latin typeface="Aptos" panose="020B0004020202020204" pitchFamily="34" charset="0"/>
          </a:endParaRPr>
        </a:p>
        <a:p>
          <a:pPr>
            <a:lnSpc>
              <a:spcPct val="100000"/>
            </a:lnSpc>
            <a:spcAft>
              <a:spcPts val="600"/>
            </a:spcAft>
          </a:pPr>
          <a:r>
            <a:rPr lang="en-US" sz="1800" b="1" dirty="0">
              <a:latin typeface="Aptos" panose="020B0004020202020204" pitchFamily="34" charset="0"/>
            </a:rPr>
            <a:t>Meet learners and job-seekers where they are.</a:t>
          </a:r>
        </a:p>
      </dgm:t>
    </dgm:pt>
    <dgm:pt modelId="{6D87BD1A-403A-4CF6-B2B2-F61CF706BE68}" type="parTrans" cxnId="{34B004BD-C0CA-47B7-B8F6-A63EC01CB1EC}">
      <dgm:prSet/>
      <dgm:spPr/>
      <dgm:t>
        <a:bodyPr/>
        <a:lstStyle/>
        <a:p>
          <a:endParaRPr lang="en-US"/>
        </a:p>
      </dgm:t>
    </dgm:pt>
    <dgm:pt modelId="{224DA8DD-9113-4195-9665-D62E3CE237B0}" type="sibTrans" cxnId="{34B004BD-C0CA-47B7-B8F6-A63EC01CB1EC}">
      <dgm:prSet/>
      <dgm:spPr/>
      <dgm:t>
        <a:bodyPr/>
        <a:lstStyle/>
        <a:p>
          <a:endParaRPr lang="en-US"/>
        </a:p>
      </dgm:t>
    </dgm:pt>
    <dgm:pt modelId="{0A20616C-1ADF-4F4E-8E1A-6B1F0AF93C9D}">
      <dgm:prSet/>
      <dgm:spPr>
        <a:solidFill>
          <a:srgbClr val="047954"/>
        </a:solidFill>
        <a:ln>
          <a:solidFill>
            <a:srgbClr val="047954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b="1" dirty="0">
              <a:latin typeface="Aptos" panose="020B0004020202020204" pitchFamily="34" charset="0"/>
            </a:rPr>
            <a:t>ENGAGE</a:t>
          </a:r>
        </a:p>
      </dgm:t>
    </dgm:pt>
    <dgm:pt modelId="{4E2A9FF4-5D47-444A-A198-8670DD410C84}" type="parTrans" cxnId="{DF390CF0-E941-4CCC-8824-BD39F68FD0A3}">
      <dgm:prSet/>
      <dgm:spPr/>
      <dgm:t>
        <a:bodyPr/>
        <a:lstStyle/>
        <a:p>
          <a:endParaRPr lang="en-US"/>
        </a:p>
      </dgm:t>
    </dgm:pt>
    <dgm:pt modelId="{C64C6C94-C206-45E1-A39F-FF77BBF3A57A}" type="sibTrans" cxnId="{DF390CF0-E941-4CCC-8824-BD39F68FD0A3}">
      <dgm:prSet/>
      <dgm:spPr/>
      <dgm:t>
        <a:bodyPr/>
        <a:lstStyle/>
        <a:p>
          <a:endParaRPr lang="en-US"/>
        </a:p>
      </dgm:t>
    </dgm:pt>
    <dgm:pt modelId="{99CFFE88-9733-4EA4-ACB8-4A2B41365814}">
      <dgm:prSet custT="1"/>
      <dgm:spPr>
        <a:solidFill>
          <a:srgbClr val="E1EFEB">
            <a:alpha val="89804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br>
            <a:rPr lang="en-US" sz="1800" dirty="0">
              <a:latin typeface="Aptos" panose="020B0004020202020204" pitchFamily="34" charset="0"/>
            </a:rPr>
          </a:br>
          <a:br>
            <a:rPr lang="en-US" sz="1800" dirty="0">
              <a:latin typeface="Aptos" panose="020B0004020202020204" pitchFamily="34" charset="0"/>
            </a:rPr>
          </a:br>
          <a:br>
            <a:rPr lang="en-US" sz="1800" dirty="0">
              <a:latin typeface="Aptos" panose="020B0004020202020204" pitchFamily="34" charset="0"/>
            </a:rPr>
          </a:br>
          <a:endParaRPr lang="en-US" sz="1800" dirty="0">
            <a:latin typeface="Aptos" panose="020B0004020202020204" pitchFamily="34" charset="0"/>
          </a:endParaRPr>
        </a:p>
        <a:p>
          <a:pPr>
            <a:lnSpc>
              <a:spcPct val="100000"/>
            </a:lnSpc>
            <a:spcAft>
              <a:spcPts val="600"/>
            </a:spcAft>
          </a:pPr>
          <a:r>
            <a:rPr lang="en-US" sz="1800" b="1" dirty="0">
              <a:latin typeface="Aptos" panose="020B0004020202020204" pitchFamily="34" charset="0"/>
            </a:rPr>
            <a:t>Partner deeply across systems.</a:t>
          </a:r>
        </a:p>
      </dgm:t>
    </dgm:pt>
    <dgm:pt modelId="{56840851-BAC9-4251-AEAB-D5F863C84304}" type="parTrans" cxnId="{DA2B4B8F-4D3C-4BFD-9490-D377920F1632}">
      <dgm:prSet/>
      <dgm:spPr/>
      <dgm:t>
        <a:bodyPr/>
        <a:lstStyle/>
        <a:p>
          <a:endParaRPr lang="en-US"/>
        </a:p>
      </dgm:t>
    </dgm:pt>
    <dgm:pt modelId="{40544927-283A-4D59-A11C-C1AF50413371}" type="sibTrans" cxnId="{DA2B4B8F-4D3C-4BFD-9490-D377920F1632}">
      <dgm:prSet/>
      <dgm:spPr/>
      <dgm:t>
        <a:bodyPr/>
        <a:lstStyle/>
        <a:p>
          <a:endParaRPr lang="en-US"/>
        </a:p>
      </dgm:t>
    </dgm:pt>
    <dgm:pt modelId="{2E8BF643-C4DA-4329-B5F5-C2EC547B495D}" type="pres">
      <dgm:prSet presAssocID="{7124CDC0-CC7B-437D-8F1B-795C4C9EA877}" presName="Name0" presStyleCnt="0">
        <dgm:presLayoutVars>
          <dgm:dir/>
          <dgm:animLvl val="lvl"/>
          <dgm:resizeHandles val="exact"/>
        </dgm:presLayoutVars>
      </dgm:prSet>
      <dgm:spPr/>
    </dgm:pt>
    <dgm:pt modelId="{F6D8E197-1954-4EBF-9532-9756D484EB80}" type="pres">
      <dgm:prSet presAssocID="{D3A8BD66-7359-4B86-A8E9-E4154EB6EC0D}" presName="composite" presStyleCnt="0"/>
      <dgm:spPr/>
    </dgm:pt>
    <dgm:pt modelId="{2F77A7D9-77B6-4E3C-A099-8020284AA626}" type="pres">
      <dgm:prSet presAssocID="{D3A8BD66-7359-4B86-A8E9-E4154EB6EC0D}" presName="parTx" presStyleLbl="alignNode1" presStyleIdx="0" presStyleCnt="5">
        <dgm:presLayoutVars>
          <dgm:chMax val="0"/>
          <dgm:chPref val="0"/>
        </dgm:presLayoutVars>
      </dgm:prSet>
      <dgm:spPr/>
    </dgm:pt>
    <dgm:pt modelId="{27D67696-44BB-476E-92AA-317A6C48685D}" type="pres">
      <dgm:prSet presAssocID="{D3A8BD66-7359-4B86-A8E9-E4154EB6EC0D}" presName="desTx" presStyleLbl="alignAccFollowNode1" presStyleIdx="0" presStyleCnt="5">
        <dgm:presLayoutVars/>
      </dgm:prSet>
      <dgm:spPr/>
    </dgm:pt>
    <dgm:pt modelId="{DC7EAB40-2C41-43E5-845C-8FE5365E319E}" type="pres">
      <dgm:prSet presAssocID="{767AF843-B6FA-4448-9F70-A41CC1F4723A}" presName="space" presStyleCnt="0"/>
      <dgm:spPr/>
    </dgm:pt>
    <dgm:pt modelId="{C8850B86-07DC-4FC3-B340-49D36B937C39}" type="pres">
      <dgm:prSet presAssocID="{A93D8073-980A-4411-8D5A-CEBDBA9F4ACD}" presName="composite" presStyleCnt="0"/>
      <dgm:spPr/>
    </dgm:pt>
    <dgm:pt modelId="{14F63F08-23FB-4FB5-80C6-AFC48B7097C7}" type="pres">
      <dgm:prSet presAssocID="{A93D8073-980A-4411-8D5A-CEBDBA9F4ACD}" presName="parTx" presStyleLbl="alignNode1" presStyleIdx="1" presStyleCnt="5">
        <dgm:presLayoutVars>
          <dgm:chMax val="0"/>
          <dgm:chPref val="0"/>
        </dgm:presLayoutVars>
      </dgm:prSet>
      <dgm:spPr/>
    </dgm:pt>
    <dgm:pt modelId="{9C34CA83-8BE3-46AF-84FA-936FB455B633}" type="pres">
      <dgm:prSet presAssocID="{A93D8073-980A-4411-8D5A-CEBDBA9F4ACD}" presName="desTx" presStyleLbl="alignAccFollowNode1" presStyleIdx="1" presStyleCnt="5">
        <dgm:presLayoutVars/>
      </dgm:prSet>
      <dgm:spPr/>
    </dgm:pt>
    <dgm:pt modelId="{98643BFC-00F8-466E-A7ED-D7514ADC403F}" type="pres">
      <dgm:prSet presAssocID="{079137C3-098E-4C6D-B58B-9C3D70B8A0E3}" presName="space" presStyleCnt="0"/>
      <dgm:spPr/>
    </dgm:pt>
    <dgm:pt modelId="{9867DE72-3E4E-4EBF-98D2-CAD38FE1707F}" type="pres">
      <dgm:prSet presAssocID="{AF4C11EA-39E4-4F4B-B74E-107317F937CD}" presName="composite" presStyleCnt="0"/>
      <dgm:spPr/>
    </dgm:pt>
    <dgm:pt modelId="{96BE9773-D401-4E7B-8001-B18E8285EA5B}" type="pres">
      <dgm:prSet presAssocID="{AF4C11EA-39E4-4F4B-B74E-107317F937CD}" presName="parTx" presStyleLbl="alignNode1" presStyleIdx="2" presStyleCnt="5">
        <dgm:presLayoutVars>
          <dgm:chMax val="0"/>
          <dgm:chPref val="0"/>
        </dgm:presLayoutVars>
      </dgm:prSet>
      <dgm:spPr/>
    </dgm:pt>
    <dgm:pt modelId="{8EC695EB-2119-4FB7-BE8B-B9D2BAA87291}" type="pres">
      <dgm:prSet presAssocID="{AF4C11EA-39E4-4F4B-B74E-107317F937CD}" presName="desTx" presStyleLbl="alignAccFollowNode1" presStyleIdx="2" presStyleCnt="5">
        <dgm:presLayoutVars/>
      </dgm:prSet>
      <dgm:spPr/>
    </dgm:pt>
    <dgm:pt modelId="{1C9C2269-996F-461A-BAAB-A26894C7AC0C}" type="pres">
      <dgm:prSet presAssocID="{6066D1CD-451F-4662-9B33-9E58EAECD542}" presName="space" presStyleCnt="0"/>
      <dgm:spPr/>
    </dgm:pt>
    <dgm:pt modelId="{1979384D-3C18-4E3C-8D95-0A842268329C}" type="pres">
      <dgm:prSet presAssocID="{CF0B4846-CD8A-424F-8B52-4651FE63BBCF}" presName="composite" presStyleCnt="0"/>
      <dgm:spPr/>
    </dgm:pt>
    <dgm:pt modelId="{2C4E7AFB-1923-40F7-B4BF-DE2976679188}" type="pres">
      <dgm:prSet presAssocID="{CF0B4846-CD8A-424F-8B52-4651FE63BBCF}" presName="parTx" presStyleLbl="alignNode1" presStyleIdx="3" presStyleCnt="5">
        <dgm:presLayoutVars>
          <dgm:chMax val="0"/>
          <dgm:chPref val="0"/>
        </dgm:presLayoutVars>
      </dgm:prSet>
      <dgm:spPr/>
    </dgm:pt>
    <dgm:pt modelId="{35099CAB-432E-482C-9848-7F6443B81318}" type="pres">
      <dgm:prSet presAssocID="{CF0B4846-CD8A-424F-8B52-4651FE63BBCF}" presName="desTx" presStyleLbl="alignAccFollowNode1" presStyleIdx="3" presStyleCnt="5">
        <dgm:presLayoutVars/>
      </dgm:prSet>
      <dgm:spPr/>
    </dgm:pt>
    <dgm:pt modelId="{54F858C8-469E-4314-8E9B-002BB6C291DC}" type="pres">
      <dgm:prSet presAssocID="{98608D6F-CB5E-4AC7-9C71-EE3BFF015437}" presName="space" presStyleCnt="0"/>
      <dgm:spPr/>
    </dgm:pt>
    <dgm:pt modelId="{9C0BE24F-E248-44E8-8013-E26B3074EA11}" type="pres">
      <dgm:prSet presAssocID="{0A20616C-1ADF-4F4E-8E1A-6B1F0AF93C9D}" presName="composite" presStyleCnt="0"/>
      <dgm:spPr/>
    </dgm:pt>
    <dgm:pt modelId="{A23011B4-B3D3-4740-A38F-AE7DAD62D532}" type="pres">
      <dgm:prSet presAssocID="{0A20616C-1ADF-4F4E-8E1A-6B1F0AF93C9D}" presName="parTx" presStyleLbl="alignNode1" presStyleIdx="4" presStyleCnt="5">
        <dgm:presLayoutVars>
          <dgm:chMax val="0"/>
          <dgm:chPref val="0"/>
        </dgm:presLayoutVars>
      </dgm:prSet>
      <dgm:spPr/>
    </dgm:pt>
    <dgm:pt modelId="{C3DAA52F-F478-4B9E-9CFF-C7875CFDC0F7}" type="pres">
      <dgm:prSet presAssocID="{0A20616C-1ADF-4F4E-8E1A-6B1F0AF93C9D}" presName="desTx" presStyleLbl="alignAccFollowNode1" presStyleIdx="4" presStyleCnt="5" custLinFactNeighborX="556">
        <dgm:presLayoutVars/>
      </dgm:prSet>
      <dgm:spPr/>
    </dgm:pt>
  </dgm:ptLst>
  <dgm:cxnLst>
    <dgm:cxn modelId="{A8DAB103-5625-4FE0-BFAE-77056B83828B}" type="presOf" srcId="{D3A8BD66-7359-4B86-A8E9-E4154EB6EC0D}" destId="{2F77A7D9-77B6-4E3C-A099-8020284AA626}" srcOrd="0" destOrd="0" presId="urn:microsoft.com/office/officeart/2016/7/layout/HorizontalActionList"/>
    <dgm:cxn modelId="{A41B8A0B-D27B-42E0-A79A-355AF4AB49B0}" srcId="{7124CDC0-CC7B-437D-8F1B-795C4C9EA877}" destId="{CF0B4846-CD8A-424F-8B52-4651FE63BBCF}" srcOrd="3" destOrd="0" parTransId="{9DEA0B15-7353-49BF-A4C3-1F23373031AD}" sibTransId="{98608D6F-CB5E-4AC7-9C71-EE3BFF015437}"/>
    <dgm:cxn modelId="{0ACA0529-0638-418E-9462-DB2FC82D3D6A}" type="presOf" srcId="{7124CDC0-CC7B-437D-8F1B-795C4C9EA877}" destId="{2E8BF643-C4DA-4329-B5F5-C2EC547B495D}" srcOrd="0" destOrd="0" presId="urn:microsoft.com/office/officeart/2016/7/layout/HorizontalActionList"/>
    <dgm:cxn modelId="{ABE8CF30-AC6B-4BBD-B7BF-C9EBF1DA8BE9}" srcId="{7124CDC0-CC7B-437D-8F1B-795C4C9EA877}" destId="{AF4C11EA-39E4-4F4B-B74E-107317F937CD}" srcOrd="2" destOrd="0" parTransId="{9F4A2F61-6F6E-456E-A292-11A8AB56B4CE}" sibTransId="{6066D1CD-451F-4662-9B33-9E58EAECD542}"/>
    <dgm:cxn modelId="{B82CE83E-36BC-46DE-95C7-7B931D9880B9}" type="presOf" srcId="{A93D8073-980A-4411-8D5A-CEBDBA9F4ACD}" destId="{14F63F08-23FB-4FB5-80C6-AFC48B7097C7}" srcOrd="0" destOrd="0" presId="urn:microsoft.com/office/officeart/2016/7/layout/HorizontalActionList"/>
    <dgm:cxn modelId="{1DBF9E41-AA08-4BED-8F0B-FCDB781EBE3F}" type="presOf" srcId="{2987D32C-A55B-454F-86AA-41A3AB7CBA77}" destId="{35099CAB-432E-482C-9848-7F6443B81318}" srcOrd="0" destOrd="0" presId="urn:microsoft.com/office/officeart/2016/7/layout/HorizontalActionList"/>
    <dgm:cxn modelId="{11A86865-BF05-46E4-8D08-3ECBC39CA3C1}" type="presOf" srcId="{AF4C11EA-39E4-4F4B-B74E-107317F937CD}" destId="{96BE9773-D401-4E7B-8001-B18E8285EA5B}" srcOrd="0" destOrd="0" presId="urn:microsoft.com/office/officeart/2016/7/layout/HorizontalActionList"/>
    <dgm:cxn modelId="{D61FEC49-85E1-4DDA-81AD-3247FD5E8A18}" type="presOf" srcId="{CF0B4846-CD8A-424F-8B52-4651FE63BBCF}" destId="{2C4E7AFB-1923-40F7-B4BF-DE2976679188}" srcOrd="0" destOrd="0" presId="urn:microsoft.com/office/officeart/2016/7/layout/HorizontalActionList"/>
    <dgm:cxn modelId="{B2BA8F89-F7E4-4366-BB17-726984D4489B}" type="presOf" srcId="{0A20616C-1ADF-4F4E-8E1A-6B1F0AF93C9D}" destId="{A23011B4-B3D3-4740-A38F-AE7DAD62D532}" srcOrd="0" destOrd="0" presId="urn:microsoft.com/office/officeart/2016/7/layout/HorizontalActionList"/>
    <dgm:cxn modelId="{5BED898A-0489-4A45-A8B2-55044261803F}" srcId="{D3A8BD66-7359-4B86-A8E9-E4154EB6EC0D}" destId="{8063C720-0B1A-43EA-B1A2-2352647D2308}" srcOrd="0" destOrd="0" parTransId="{7500BC7D-DCEC-417C-9298-096B96893C1A}" sibTransId="{953CA5F4-3E30-4367-A051-5B44D5594803}"/>
    <dgm:cxn modelId="{DA2B4B8F-4D3C-4BFD-9490-D377920F1632}" srcId="{AF4C11EA-39E4-4F4B-B74E-107317F937CD}" destId="{99CFFE88-9733-4EA4-ACB8-4A2B41365814}" srcOrd="0" destOrd="0" parTransId="{56840851-BAC9-4251-AEAB-D5F863C84304}" sibTransId="{40544927-283A-4D59-A11C-C1AF50413371}"/>
    <dgm:cxn modelId="{C8A6CA9C-1B50-4684-B0FA-41373307BA60}" type="presOf" srcId="{8063C720-0B1A-43EA-B1A2-2352647D2308}" destId="{27D67696-44BB-476E-92AA-317A6C48685D}" srcOrd="0" destOrd="0" presId="urn:microsoft.com/office/officeart/2016/7/layout/HorizontalActionList"/>
    <dgm:cxn modelId="{AABB80BC-6607-4E28-AC77-7D32F6FEBF00}" srcId="{7124CDC0-CC7B-437D-8F1B-795C4C9EA877}" destId="{A93D8073-980A-4411-8D5A-CEBDBA9F4ACD}" srcOrd="1" destOrd="0" parTransId="{C0488D5E-1A0E-4C96-8C18-4E6CF9CC846C}" sibTransId="{079137C3-098E-4C6D-B58B-9C3D70B8A0E3}"/>
    <dgm:cxn modelId="{34B004BD-C0CA-47B7-B8F6-A63EC01CB1EC}" srcId="{0A20616C-1ADF-4F4E-8E1A-6B1F0AF93C9D}" destId="{FB11E14D-4B9D-4C78-BDF8-D1209B022195}" srcOrd="0" destOrd="0" parTransId="{6D87BD1A-403A-4CF6-B2B2-F61CF706BE68}" sibTransId="{224DA8DD-9113-4195-9665-D62E3CE237B0}"/>
    <dgm:cxn modelId="{1CFC47BF-600E-46D5-898C-21189806C5F3}" srcId="{A93D8073-980A-4411-8D5A-CEBDBA9F4ACD}" destId="{C7035007-C3C7-41E0-BAFE-D82B54E29404}" srcOrd="0" destOrd="0" parTransId="{BC2EDEB7-604D-49B4-AF14-6419EC8B8162}" sibTransId="{D3D0116D-89E8-4A3C-8FD5-372D93EDAFA0}"/>
    <dgm:cxn modelId="{4E2C3FC9-37F7-4384-A68E-9AB12F93D04E}" srcId="{CF0B4846-CD8A-424F-8B52-4651FE63BBCF}" destId="{2987D32C-A55B-454F-86AA-41A3AB7CBA77}" srcOrd="0" destOrd="0" parTransId="{717395FA-33CE-4855-AF60-76B624CDB636}" sibTransId="{F694C178-8EED-492F-BCF2-5AD10822A0B0}"/>
    <dgm:cxn modelId="{91CEE7D2-125B-4420-97F6-B6AF9C400511}" type="presOf" srcId="{99CFFE88-9733-4EA4-ACB8-4A2B41365814}" destId="{8EC695EB-2119-4FB7-BE8B-B9D2BAA87291}" srcOrd="0" destOrd="0" presId="urn:microsoft.com/office/officeart/2016/7/layout/HorizontalActionList"/>
    <dgm:cxn modelId="{ED9B31DC-AF6D-4889-A51A-B09CA93ECB91}" srcId="{7124CDC0-CC7B-437D-8F1B-795C4C9EA877}" destId="{D3A8BD66-7359-4B86-A8E9-E4154EB6EC0D}" srcOrd="0" destOrd="0" parTransId="{8D0641EF-ABAE-478C-815D-6B8AC5778F9E}" sibTransId="{767AF843-B6FA-4448-9F70-A41CC1F4723A}"/>
    <dgm:cxn modelId="{DF390CF0-E941-4CCC-8824-BD39F68FD0A3}" srcId="{7124CDC0-CC7B-437D-8F1B-795C4C9EA877}" destId="{0A20616C-1ADF-4F4E-8E1A-6B1F0AF93C9D}" srcOrd="4" destOrd="0" parTransId="{4E2A9FF4-5D47-444A-A198-8670DD410C84}" sibTransId="{C64C6C94-C206-45E1-A39F-FF77BBF3A57A}"/>
    <dgm:cxn modelId="{8647B3F1-3291-4183-B30A-94B431A684C5}" type="presOf" srcId="{FB11E14D-4B9D-4C78-BDF8-D1209B022195}" destId="{C3DAA52F-F478-4B9E-9CFF-C7875CFDC0F7}" srcOrd="0" destOrd="0" presId="urn:microsoft.com/office/officeart/2016/7/layout/HorizontalActionList"/>
    <dgm:cxn modelId="{9333A9F8-4659-4AF4-AF6A-AB326968FC63}" type="presOf" srcId="{C7035007-C3C7-41E0-BAFE-D82B54E29404}" destId="{9C34CA83-8BE3-46AF-84FA-936FB455B633}" srcOrd="0" destOrd="0" presId="urn:microsoft.com/office/officeart/2016/7/layout/HorizontalActionList"/>
    <dgm:cxn modelId="{166695DA-8860-4465-994F-CE17B5818347}" type="presParOf" srcId="{2E8BF643-C4DA-4329-B5F5-C2EC547B495D}" destId="{F6D8E197-1954-4EBF-9532-9756D484EB80}" srcOrd="0" destOrd="0" presId="urn:microsoft.com/office/officeart/2016/7/layout/HorizontalActionList"/>
    <dgm:cxn modelId="{2FF41C95-61F6-486F-B0D6-D7CA9D78AF83}" type="presParOf" srcId="{F6D8E197-1954-4EBF-9532-9756D484EB80}" destId="{2F77A7D9-77B6-4E3C-A099-8020284AA626}" srcOrd="0" destOrd="0" presId="urn:microsoft.com/office/officeart/2016/7/layout/HorizontalActionList"/>
    <dgm:cxn modelId="{121A4B56-21A1-4566-BC7A-7610DE9E8357}" type="presParOf" srcId="{F6D8E197-1954-4EBF-9532-9756D484EB80}" destId="{27D67696-44BB-476E-92AA-317A6C48685D}" srcOrd="1" destOrd="0" presId="urn:microsoft.com/office/officeart/2016/7/layout/HorizontalActionList"/>
    <dgm:cxn modelId="{285D0704-1FC1-46FD-B928-09C28AF5E4A9}" type="presParOf" srcId="{2E8BF643-C4DA-4329-B5F5-C2EC547B495D}" destId="{DC7EAB40-2C41-43E5-845C-8FE5365E319E}" srcOrd="1" destOrd="0" presId="urn:microsoft.com/office/officeart/2016/7/layout/HorizontalActionList"/>
    <dgm:cxn modelId="{2FBABB64-B13B-4BD1-94DD-25B9BB1C3E60}" type="presParOf" srcId="{2E8BF643-C4DA-4329-B5F5-C2EC547B495D}" destId="{C8850B86-07DC-4FC3-B340-49D36B937C39}" srcOrd="2" destOrd="0" presId="urn:microsoft.com/office/officeart/2016/7/layout/HorizontalActionList"/>
    <dgm:cxn modelId="{4B7FBC90-31AA-4841-B499-E94D0A224472}" type="presParOf" srcId="{C8850B86-07DC-4FC3-B340-49D36B937C39}" destId="{14F63F08-23FB-4FB5-80C6-AFC48B7097C7}" srcOrd="0" destOrd="0" presId="urn:microsoft.com/office/officeart/2016/7/layout/HorizontalActionList"/>
    <dgm:cxn modelId="{C4300F3B-80A2-4C65-88B6-B0A3BB988193}" type="presParOf" srcId="{C8850B86-07DC-4FC3-B340-49D36B937C39}" destId="{9C34CA83-8BE3-46AF-84FA-936FB455B633}" srcOrd="1" destOrd="0" presId="urn:microsoft.com/office/officeart/2016/7/layout/HorizontalActionList"/>
    <dgm:cxn modelId="{9C343DA1-5DF4-49FD-BAB9-5878A9F1933C}" type="presParOf" srcId="{2E8BF643-C4DA-4329-B5F5-C2EC547B495D}" destId="{98643BFC-00F8-466E-A7ED-D7514ADC403F}" srcOrd="3" destOrd="0" presId="urn:microsoft.com/office/officeart/2016/7/layout/HorizontalActionList"/>
    <dgm:cxn modelId="{D7B8962A-4D2B-4994-B57D-B2C362480FBD}" type="presParOf" srcId="{2E8BF643-C4DA-4329-B5F5-C2EC547B495D}" destId="{9867DE72-3E4E-4EBF-98D2-CAD38FE1707F}" srcOrd="4" destOrd="0" presId="urn:microsoft.com/office/officeart/2016/7/layout/HorizontalActionList"/>
    <dgm:cxn modelId="{6379010C-5911-410C-9499-4F144170314C}" type="presParOf" srcId="{9867DE72-3E4E-4EBF-98D2-CAD38FE1707F}" destId="{96BE9773-D401-4E7B-8001-B18E8285EA5B}" srcOrd="0" destOrd="0" presId="urn:microsoft.com/office/officeart/2016/7/layout/HorizontalActionList"/>
    <dgm:cxn modelId="{7CC9215F-4BFA-4635-9B81-0B6F3498ABDD}" type="presParOf" srcId="{9867DE72-3E4E-4EBF-98D2-CAD38FE1707F}" destId="{8EC695EB-2119-4FB7-BE8B-B9D2BAA87291}" srcOrd="1" destOrd="0" presId="urn:microsoft.com/office/officeart/2016/7/layout/HorizontalActionList"/>
    <dgm:cxn modelId="{035EB13B-6DCD-4F4F-BB19-7980D0C463D4}" type="presParOf" srcId="{2E8BF643-C4DA-4329-B5F5-C2EC547B495D}" destId="{1C9C2269-996F-461A-BAAB-A26894C7AC0C}" srcOrd="5" destOrd="0" presId="urn:microsoft.com/office/officeart/2016/7/layout/HorizontalActionList"/>
    <dgm:cxn modelId="{BAC61307-A746-404F-8D8D-557DB4148460}" type="presParOf" srcId="{2E8BF643-C4DA-4329-B5F5-C2EC547B495D}" destId="{1979384D-3C18-4E3C-8D95-0A842268329C}" srcOrd="6" destOrd="0" presId="urn:microsoft.com/office/officeart/2016/7/layout/HorizontalActionList"/>
    <dgm:cxn modelId="{04947D7D-51E7-48A1-A0F8-65FFFBB5D9EA}" type="presParOf" srcId="{1979384D-3C18-4E3C-8D95-0A842268329C}" destId="{2C4E7AFB-1923-40F7-B4BF-DE2976679188}" srcOrd="0" destOrd="0" presId="urn:microsoft.com/office/officeart/2016/7/layout/HorizontalActionList"/>
    <dgm:cxn modelId="{03F836E1-A20F-4645-8780-381D70E1D969}" type="presParOf" srcId="{1979384D-3C18-4E3C-8D95-0A842268329C}" destId="{35099CAB-432E-482C-9848-7F6443B81318}" srcOrd="1" destOrd="0" presId="urn:microsoft.com/office/officeart/2016/7/layout/HorizontalActionList"/>
    <dgm:cxn modelId="{F0FA0ED0-6B23-4DBA-AF60-02227C968CAC}" type="presParOf" srcId="{2E8BF643-C4DA-4329-B5F5-C2EC547B495D}" destId="{54F858C8-469E-4314-8E9B-002BB6C291DC}" srcOrd="7" destOrd="0" presId="urn:microsoft.com/office/officeart/2016/7/layout/HorizontalActionList"/>
    <dgm:cxn modelId="{90A03003-7163-4009-ADCB-CC05DA7A2876}" type="presParOf" srcId="{2E8BF643-C4DA-4329-B5F5-C2EC547B495D}" destId="{9C0BE24F-E248-44E8-8013-E26B3074EA11}" srcOrd="8" destOrd="0" presId="urn:microsoft.com/office/officeart/2016/7/layout/HorizontalActionList"/>
    <dgm:cxn modelId="{8F20F0F3-2FE5-47F3-B526-0C0B4E6868D4}" type="presParOf" srcId="{9C0BE24F-E248-44E8-8013-E26B3074EA11}" destId="{A23011B4-B3D3-4740-A38F-AE7DAD62D532}" srcOrd="0" destOrd="0" presId="urn:microsoft.com/office/officeart/2016/7/layout/HorizontalActionList"/>
    <dgm:cxn modelId="{7465D4F6-86F2-4C7E-B5D7-F3A69E48E297}" type="presParOf" srcId="{9C0BE24F-E248-44E8-8013-E26B3074EA11}" destId="{C3DAA52F-F478-4B9E-9CFF-C7875CFDC0F7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7A7D9-77B6-4E3C-A099-8020284AA626}">
      <dsp:nvSpPr>
        <dsp:cNvPr id="0" name=""/>
        <dsp:cNvSpPr/>
      </dsp:nvSpPr>
      <dsp:spPr>
        <a:xfrm>
          <a:off x="11700" y="498714"/>
          <a:ext cx="2103564" cy="631069"/>
        </a:xfrm>
        <a:prstGeom prst="rect">
          <a:avLst/>
        </a:prstGeom>
        <a:solidFill>
          <a:srgbClr val="047954"/>
        </a:solidFill>
        <a:ln w="12700" cap="flat" cmpd="sng" algn="ctr">
          <a:solidFill>
            <a:srgbClr val="0479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228" tIns="166228" rIns="166228" bIns="166228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900" b="1" kern="1200" dirty="0">
              <a:latin typeface="Aptos" panose="020B0004020202020204" pitchFamily="34" charset="0"/>
            </a:rPr>
            <a:t>CLEAR A PATH</a:t>
          </a:r>
        </a:p>
      </dsp:txBody>
      <dsp:txXfrm>
        <a:off x="11700" y="498714"/>
        <a:ext cx="2103564" cy="631069"/>
      </dsp:txXfrm>
    </dsp:sp>
    <dsp:sp modelId="{27D67696-44BB-476E-92AA-317A6C48685D}">
      <dsp:nvSpPr>
        <dsp:cNvPr id="0" name=""/>
        <dsp:cNvSpPr/>
      </dsp:nvSpPr>
      <dsp:spPr>
        <a:xfrm>
          <a:off x="11700" y="1129783"/>
          <a:ext cx="2103564" cy="3617579"/>
        </a:xfrm>
        <a:prstGeom prst="rect">
          <a:avLst/>
        </a:prstGeom>
        <a:solidFill>
          <a:srgbClr val="E1EFEB">
            <a:alpha val="89804"/>
          </a:srgb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7785" tIns="207785" rIns="207785" bIns="207785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br>
            <a:rPr lang="en-US" sz="1800" kern="1200" dirty="0">
              <a:latin typeface="Aptos" panose="020B0004020202020204" pitchFamily="34" charset="0"/>
            </a:rPr>
          </a:br>
          <a:endParaRPr lang="en-US" sz="1800" kern="1200" dirty="0">
            <a:latin typeface="Aptos" panose="020B0004020202020204" pitchFamily="34" charset="0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br>
            <a:rPr lang="en-US" sz="1800" kern="1200" dirty="0">
              <a:latin typeface="Aptos" panose="020B0004020202020204" pitchFamily="34" charset="0"/>
            </a:rPr>
          </a:br>
          <a:br>
            <a:rPr lang="en-US" sz="1800" kern="1200" dirty="0">
              <a:latin typeface="Aptos" panose="020B0004020202020204" pitchFamily="34" charset="0"/>
            </a:rPr>
          </a:br>
          <a:r>
            <a:rPr lang="en-US" sz="1800" b="1" kern="1200" dirty="0">
              <a:latin typeface="Aptos" panose="020B0004020202020204" pitchFamily="34" charset="0"/>
            </a:rPr>
            <a:t>Remove unnecessary barriers.</a:t>
          </a:r>
        </a:p>
      </dsp:txBody>
      <dsp:txXfrm>
        <a:off x="11700" y="1129783"/>
        <a:ext cx="2103564" cy="3617579"/>
      </dsp:txXfrm>
    </dsp:sp>
    <dsp:sp modelId="{14F63F08-23FB-4FB5-80C6-AFC48B7097C7}">
      <dsp:nvSpPr>
        <dsp:cNvPr id="0" name=""/>
        <dsp:cNvSpPr/>
      </dsp:nvSpPr>
      <dsp:spPr>
        <a:xfrm>
          <a:off x="2223159" y="498714"/>
          <a:ext cx="2103564" cy="631069"/>
        </a:xfrm>
        <a:prstGeom prst="rect">
          <a:avLst/>
        </a:prstGeom>
        <a:solidFill>
          <a:srgbClr val="047954"/>
        </a:solidFill>
        <a:ln w="12700" cap="flat" cmpd="sng" algn="ctr">
          <a:solidFill>
            <a:srgbClr val="0479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228" tIns="166228" rIns="166228" bIns="166228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900" b="1" kern="1200" dirty="0">
              <a:latin typeface="Aptos" panose="020B0004020202020204" pitchFamily="34" charset="0"/>
            </a:rPr>
            <a:t>TRAIN </a:t>
          </a:r>
        </a:p>
      </dsp:txBody>
      <dsp:txXfrm>
        <a:off x="2223159" y="498714"/>
        <a:ext cx="2103564" cy="631069"/>
      </dsp:txXfrm>
    </dsp:sp>
    <dsp:sp modelId="{9C34CA83-8BE3-46AF-84FA-936FB455B633}">
      <dsp:nvSpPr>
        <dsp:cNvPr id="0" name=""/>
        <dsp:cNvSpPr/>
      </dsp:nvSpPr>
      <dsp:spPr>
        <a:xfrm>
          <a:off x="2223159" y="1129783"/>
          <a:ext cx="2103564" cy="3617579"/>
        </a:xfrm>
        <a:prstGeom prst="rect">
          <a:avLst/>
        </a:prstGeom>
        <a:solidFill>
          <a:srgbClr val="E1EFEB">
            <a:alpha val="89804"/>
          </a:srgb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7785" tIns="207785" rIns="207785" bIns="207785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br>
            <a:rPr lang="en-US" sz="1800" kern="1200" dirty="0">
              <a:latin typeface="Aptos" panose="020B0004020202020204" pitchFamily="34" charset="0"/>
            </a:rPr>
          </a:br>
          <a:br>
            <a:rPr lang="en-US" sz="1800" kern="1200" dirty="0">
              <a:latin typeface="Aptos" panose="020B0004020202020204" pitchFamily="34" charset="0"/>
            </a:rPr>
          </a:br>
          <a:endParaRPr lang="en-US" sz="1800" kern="1200" dirty="0">
            <a:latin typeface="Aptos" panose="020B0004020202020204" pitchFamily="34" charset="0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br>
            <a:rPr lang="en-US" sz="1800" b="1" kern="1200" dirty="0">
              <a:latin typeface="Aptos" panose="020B0004020202020204" pitchFamily="34" charset="0"/>
            </a:rPr>
          </a:br>
          <a:r>
            <a:rPr lang="en-US" sz="1800" b="1" kern="1200" dirty="0">
              <a:latin typeface="Aptos" panose="020B0004020202020204" pitchFamily="34" charset="0"/>
            </a:rPr>
            <a:t>Invest in hands-on work experience.</a:t>
          </a:r>
        </a:p>
      </dsp:txBody>
      <dsp:txXfrm>
        <a:off x="2223159" y="1129783"/>
        <a:ext cx="2103564" cy="3617579"/>
      </dsp:txXfrm>
    </dsp:sp>
    <dsp:sp modelId="{96BE9773-D401-4E7B-8001-B18E8285EA5B}">
      <dsp:nvSpPr>
        <dsp:cNvPr id="0" name=""/>
        <dsp:cNvSpPr/>
      </dsp:nvSpPr>
      <dsp:spPr>
        <a:xfrm>
          <a:off x="4434617" y="498714"/>
          <a:ext cx="2103564" cy="631069"/>
        </a:xfrm>
        <a:prstGeom prst="rect">
          <a:avLst/>
        </a:prstGeom>
        <a:solidFill>
          <a:srgbClr val="047954"/>
        </a:solidFill>
        <a:ln w="12700" cap="flat" cmpd="sng" algn="ctr">
          <a:solidFill>
            <a:srgbClr val="0479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228" tIns="166228" rIns="166228" bIns="166228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900" b="1" kern="1200" dirty="0">
              <a:latin typeface="Aptos" panose="020B0004020202020204" pitchFamily="34" charset="0"/>
            </a:rPr>
            <a:t>PARTNER</a:t>
          </a:r>
        </a:p>
      </dsp:txBody>
      <dsp:txXfrm>
        <a:off x="4434617" y="498714"/>
        <a:ext cx="2103564" cy="631069"/>
      </dsp:txXfrm>
    </dsp:sp>
    <dsp:sp modelId="{8EC695EB-2119-4FB7-BE8B-B9D2BAA87291}">
      <dsp:nvSpPr>
        <dsp:cNvPr id="0" name=""/>
        <dsp:cNvSpPr/>
      </dsp:nvSpPr>
      <dsp:spPr>
        <a:xfrm>
          <a:off x="4434617" y="1129783"/>
          <a:ext cx="2103564" cy="3617579"/>
        </a:xfrm>
        <a:prstGeom prst="rect">
          <a:avLst/>
        </a:prstGeom>
        <a:solidFill>
          <a:srgbClr val="E1EFEB">
            <a:alpha val="89804"/>
          </a:srgb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7785" tIns="207785" rIns="207785" bIns="207785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br>
            <a:rPr lang="en-US" sz="1800" kern="1200" dirty="0">
              <a:latin typeface="Aptos" panose="020B0004020202020204" pitchFamily="34" charset="0"/>
            </a:rPr>
          </a:br>
          <a:br>
            <a:rPr lang="en-US" sz="1800" kern="1200" dirty="0">
              <a:latin typeface="Aptos" panose="020B0004020202020204" pitchFamily="34" charset="0"/>
            </a:rPr>
          </a:br>
          <a:br>
            <a:rPr lang="en-US" sz="1800" kern="1200" dirty="0">
              <a:latin typeface="Aptos" panose="020B0004020202020204" pitchFamily="34" charset="0"/>
            </a:rPr>
          </a:br>
          <a:endParaRPr lang="en-US" sz="1800" kern="1200" dirty="0">
            <a:latin typeface="Aptos" panose="020B0004020202020204" pitchFamily="34" charset="0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800" b="1" kern="1200" dirty="0">
              <a:latin typeface="Aptos" panose="020B0004020202020204" pitchFamily="34" charset="0"/>
            </a:rPr>
            <a:t>Partner deeply across systems.</a:t>
          </a:r>
        </a:p>
      </dsp:txBody>
      <dsp:txXfrm>
        <a:off x="4434617" y="1129783"/>
        <a:ext cx="2103564" cy="3617579"/>
      </dsp:txXfrm>
    </dsp:sp>
    <dsp:sp modelId="{2C4E7AFB-1923-40F7-B4BF-DE2976679188}">
      <dsp:nvSpPr>
        <dsp:cNvPr id="0" name=""/>
        <dsp:cNvSpPr/>
      </dsp:nvSpPr>
      <dsp:spPr>
        <a:xfrm>
          <a:off x="6646076" y="498714"/>
          <a:ext cx="2103564" cy="631069"/>
        </a:xfrm>
        <a:prstGeom prst="rect">
          <a:avLst/>
        </a:prstGeom>
        <a:solidFill>
          <a:srgbClr val="047954"/>
        </a:solidFill>
        <a:ln w="12700" cap="flat" cmpd="sng" algn="ctr">
          <a:solidFill>
            <a:srgbClr val="0479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228" tIns="166228" rIns="166228" bIns="166228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900" b="1" kern="1200" dirty="0">
              <a:latin typeface="Aptos" panose="020B0004020202020204" pitchFamily="34" charset="0"/>
            </a:rPr>
            <a:t>SHOWCASE</a:t>
          </a:r>
        </a:p>
      </dsp:txBody>
      <dsp:txXfrm>
        <a:off x="6646076" y="498714"/>
        <a:ext cx="2103564" cy="631069"/>
      </dsp:txXfrm>
    </dsp:sp>
    <dsp:sp modelId="{35099CAB-432E-482C-9848-7F6443B81318}">
      <dsp:nvSpPr>
        <dsp:cNvPr id="0" name=""/>
        <dsp:cNvSpPr/>
      </dsp:nvSpPr>
      <dsp:spPr>
        <a:xfrm>
          <a:off x="6646076" y="1129783"/>
          <a:ext cx="2103564" cy="3617579"/>
        </a:xfrm>
        <a:prstGeom prst="rect">
          <a:avLst/>
        </a:prstGeom>
        <a:solidFill>
          <a:srgbClr val="E1EFEB">
            <a:alpha val="89804"/>
          </a:srgbClr>
        </a:solidFill>
        <a:ln w="12700" cap="flat" cmpd="sng" algn="ctr">
          <a:solidFill>
            <a:srgbClr val="E4F1E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7785" tIns="207785" rIns="207785" bIns="207785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br>
            <a:rPr lang="en-US" sz="1800" kern="1200" dirty="0">
              <a:latin typeface="Aptos" panose="020B0004020202020204" pitchFamily="34" charset="0"/>
            </a:rPr>
          </a:br>
          <a:br>
            <a:rPr lang="en-US" sz="1800" kern="1200" dirty="0">
              <a:latin typeface="Aptos" panose="020B0004020202020204" pitchFamily="34" charset="0"/>
            </a:rPr>
          </a:br>
          <a:br>
            <a:rPr lang="en-US" sz="1800" kern="1200" dirty="0">
              <a:latin typeface="Aptos" panose="020B0004020202020204" pitchFamily="34" charset="0"/>
            </a:rPr>
          </a:br>
          <a:endParaRPr lang="en-US" sz="1800" kern="1200" dirty="0">
            <a:latin typeface="Aptos" panose="020B0004020202020204" pitchFamily="34" charset="0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800" b="1" kern="1200" dirty="0">
              <a:latin typeface="Aptos" panose="020B0004020202020204" pitchFamily="34" charset="0"/>
            </a:rPr>
            <a:t>Make careers in all industries -- including public sector -- visible, modern, and accessible.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endParaRPr lang="en-US" sz="1600" b="1" kern="1200" dirty="0">
            <a:latin typeface="Aptos" panose="020B0004020202020204" pitchFamily="34" charset="0"/>
          </a:endParaRPr>
        </a:p>
      </dsp:txBody>
      <dsp:txXfrm>
        <a:off x="6646076" y="1129783"/>
        <a:ext cx="2103564" cy="3617579"/>
      </dsp:txXfrm>
    </dsp:sp>
    <dsp:sp modelId="{A23011B4-B3D3-4740-A38F-AE7DAD62D532}">
      <dsp:nvSpPr>
        <dsp:cNvPr id="0" name=""/>
        <dsp:cNvSpPr/>
      </dsp:nvSpPr>
      <dsp:spPr>
        <a:xfrm>
          <a:off x="8857535" y="498714"/>
          <a:ext cx="2103564" cy="631069"/>
        </a:xfrm>
        <a:prstGeom prst="rect">
          <a:avLst/>
        </a:prstGeom>
        <a:solidFill>
          <a:srgbClr val="047954"/>
        </a:solidFill>
        <a:ln w="12700" cap="flat" cmpd="sng" algn="ctr">
          <a:solidFill>
            <a:srgbClr val="0479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228" tIns="166228" rIns="166228" bIns="166228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900" b="1" kern="1200" dirty="0">
              <a:latin typeface="Aptos" panose="020B0004020202020204" pitchFamily="34" charset="0"/>
            </a:rPr>
            <a:t>ENGAGE</a:t>
          </a:r>
        </a:p>
      </dsp:txBody>
      <dsp:txXfrm>
        <a:off x="8857535" y="498714"/>
        <a:ext cx="2103564" cy="631069"/>
      </dsp:txXfrm>
    </dsp:sp>
    <dsp:sp modelId="{C3DAA52F-F478-4B9E-9CFF-C7875CFDC0F7}">
      <dsp:nvSpPr>
        <dsp:cNvPr id="0" name=""/>
        <dsp:cNvSpPr/>
      </dsp:nvSpPr>
      <dsp:spPr>
        <a:xfrm>
          <a:off x="8869230" y="1129783"/>
          <a:ext cx="2103564" cy="3617579"/>
        </a:xfrm>
        <a:prstGeom prst="rect">
          <a:avLst/>
        </a:prstGeom>
        <a:solidFill>
          <a:srgbClr val="E4F1ED"/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7785" tIns="207785" rIns="207785" bIns="207785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br>
            <a:rPr lang="en-US" sz="1800" kern="1200" dirty="0">
              <a:latin typeface="Aptos" panose="020B0004020202020204" pitchFamily="34" charset="0"/>
            </a:rPr>
          </a:br>
          <a:br>
            <a:rPr lang="en-US" sz="1800" kern="1200" dirty="0">
              <a:latin typeface="Aptos" panose="020B0004020202020204" pitchFamily="34" charset="0"/>
            </a:rPr>
          </a:br>
          <a:br>
            <a:rPr lang="en-US" sz="1800" kern="1200" dirty="0">
              <a:latin typeface="Aptos" panose="020B0004020202020204" pitchFamily="34" charset="0"/>
            </a:rPr>
          </a:br>
          <a:endParaRPr lang="en-US" sz="1800" kern="1200" dirty="0">
            <a:latin typeface="Aptos" panose="020B0004020202020204" pitchFamily="34" charset="0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800" b="1" kern="1200" dirty="0">
              <a:latin typeface="Aptos" panose="020B0004020202020204" pitchFamily="34" charset="0"/>
            </a:rPr>
            <a:t>Meet learners and job-seekers where they are.</a:t>
          </a:r>
        </a:p>
      </dsp:txBody>
      <dsp:txXfrm>
        <a:off x="8869230" y="1129783"/>
        <a:ext cx="2103564" cy="3617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4950F-E72A-43BD-96DB-49CBB12418B6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6B1CB-7412-4C34-BD80-02DF53750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16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Thanking for attention, attendance, excitement</a:t>
            </a:r>
            <a:endParaRPr lang="en-US"/>
          </a:p>
          <a:p>
            <a:r>
              <a:rPr lang="en-US"/>
              <a:t>Ideas that emerged from strategic planning, not resident input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Peggy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06B1CB-7412-4C34-BD80-02DF537508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20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82334-5E50-47C0-83C9-1DE541C66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12558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79E5E-4BCD-43E9-98E4-41E314A0CAC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56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79E5E-4BCD-43E9-98E4-41E314A0CAC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77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79E5E-4BCD-43E9-98E4-41E314A0CAC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AACB7-96DB-2D54-A30F-2FD9486BD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B13EC-1355-592A-300C-6C9B98BBD9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41EB44-75DA-404F-067C-7A59B809A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B0186-249C-D16B-8F2E-8F06CDE57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79E5E-4BCD-43E9-98E4-41E314A0CAC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863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79E5E-4BCD-43E9-98E4-41E314A0CAC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043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1356B-C5B3-66BA-F75F-FCC6CEB14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787394-58A0-DEE6-9240-AD4F6ABE4E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18694-9C0B-F207-117C-3C1F5C23A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Add word cloud (cleaned up)</a:t>
            </a:r>
          </a:p>
          <a:p>
            <a:r>
              <a:rPr lang="en-US">
                <a:cs typeface="Calibri"/>
              </a:rPr>
              <a:t>Acknowledge Samar</a:t>
            </a:r>
          </a:p>
          <a:p>
            <a:r>
              <a:rPr lang="en-US">
                <a:cs typeface="Calibri"/>
              </a:rPr>
              <a:t>Peggy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26F7B-5466-68F1-1306-3C771FC2FD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06B1CB-7412-4C34-BD80-02DF5375087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91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Michaella</a:t>
            </a:r>
          </a:p>
          <a:p>
            <a:r>
              <a:rPr lang="en-US">
                <a:ea typeface="Calibri"/>
                <a:cs typeface="Calibri"/>
              </a:rPr>
              <a:t>Resident engagement – will be giving more of an update</a:t>
            </a:r>
          </a:p>
          <a:p>
            <a:r>
              <a:rPr lang="en-US">
                <a:ea typeface="Calibri"/>
                <a:cs typeface="Calibri"/>
              </a:rPr>
              <a:t>Subcommittees – deputy director of impact participating(Amanda Bloom) - </a:t>
            </a:r>
            <a:r>
              <a:rPr lang="en-US" b="1">
                <a:ea typeface="Calibri"/>
                <a:cs typeface="Calibri"/>
              </a:rPr>
              <a:t>would like a few others</a:t>
            </a:r>
            <a:r>
              <a:rPr lang="en-US">
                <a:ea typeface="Calibri"/>
                <a:cs typeface="Calibri"/>
              </a:rPr>
              <a:t> – summarize training</a:t>
            </a:r>
          </a:p>
          <a:p>
            <a:r>
              <a:rPr lang="en-US">
                <a:ea typeface="Calibri"/>
                <a:cs typeface="Calibri"/>
              </a:rPr>
              <a:t>Resource building – wellness fund, braiding resources, joint funding to implement towards ACH goals, subcommittee, county will be part of that, would like others who would like to play a role in how it's done, how we bring resources into the fund and use them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06B1CB-7412-4C34-BD80-02DF5375087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35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Add word cloud (cleaned up)</a:t>
            </a:r>
          </a:p>
          <a:p>
            <a:r>
              <a:rPr lang="en-US">
                <a:cs typeface="Calibri"/>
              </a:rPr>
              <a:t>Acknowledge Samar</a:t>
            </a:r>
          </a:p>
          <a:p>
            <a:r>
              <a:rPr lang="en-US">
                <a:cs typeface="Calibri"/>
              </a:rPr>
              <a:t>Peggy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06B1CB-7412-4C34-BD80-02DF537508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37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21446-8966-C0FC-4A25-03C9B5A37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940801-8537-C7B2-0A46-08A177C639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4E3101-BC42-D33E-3D10-DC959A8B7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Add word cloud (cleaned up)</a:t>
            </a:r>
          </a:p>
          <a:p>
            <a:r>
              <a:rPr lang="en-US">
                <a:cs typeface="Calibri"/>
              </a:rPr>
              <a:t>Acknowledge Samar</a:t>
            </a:r>
          </a:p>
          <a:p>
            <a:r>
              <a:rPr lang="en-US">
                <a:cs typeface="Calibri"/>
              </a:rPr>
              <a:t>Peggy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85786-031B-64E3-C3AC-DFB64F3E8C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06B1CB-7412-4C34-BD80-02DF537508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38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CC12E-D61E-98A7-25A9-5164EC002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8A1096-78B4-C66F-071C-8749B4ADDC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72913-8143-6D33-1473-27F92EAC7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Add word cloud (cleaned up)</a:t>
            </a:r>
          </a:p>
          <a:p>
            <a:r>
              <a:rPr lang="en-US">
                <a:cs typeface="Calibri"/>
              </a:rPr>
              <a:t>Acknowledge Samar</a:t>
            </a:r>
          </a:p>
          <a:p>
            <a:r>
              <a:rPr lang="en-US">
                <a:cs typeface="Calibri"/>
              </a:rPr>
              <a:t>Peggy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1086E-4865-B018-5465-CB4F8F8CFE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06B1CB-7412-4C34-BD80-02DF537508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45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83DAF-FF87-AD9C-D161-AC4AF7478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626965-A498-A40F-B233-77B36573EA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05FE97-330C-EB49-8964-B69279F6C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Thanking for attention, attendance, excitement</a:t>
            </a:r>
            <a:endParaRPr lang="en-US"/>
          </a:p>
          <a:p>
            <a:r>
              <a:rPr lang="en-US"/>
              <a:t>Ideas that emerged from strategic planning, not resident input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Peggy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52DEA-75E9-885C-66B4-9363A553B1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06B1CB-7412-4C34-BD80-02DF537508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67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60FC1E2-CA7B-4DB2-911C-B59562D0580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3562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CA586-2402-44CA-9976-D4E50EC25F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50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54F8D-D423-4E58-D214-97A5E910D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B534FD-E853-A5A0-4B6A-85B7706BC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111B37-4F9B-7892-2523-D84C9EBD01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Add word cloud (cleaned up)</a:t>
            </a:r>
          </a:p>
          <a:p>
            <a:r>
              <a:rPr lang="en-US">
                <a:cs typeface="Calibri"/>
              </a:rPr>
              <a:t>Acknowledge Samar</a:t>
            </a:r>
          </a:p>
          <a:p>
            <a:r>
              <a:rPr lang="en-US">
                <a:cs typeface="Calibri"/>
              </a:rPr>
              <a:t>Peggy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65D3C-4377-75FD-BA58-A1BA2FFB60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06B1CB-7412-4C34-BD80-02DF5375087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69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A020A-D302-26DA-D572-D3E01081C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4E0311-289A-DE30-B8BB-4C2F882ACD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2E4650-0524-2FF2-2EFD-FD9B032CE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Add word cloud (cleaned up)</a:t>
            </a:r>
          </a:p>
          <a:p>
            <a:r>
              <a:rPr lang="en-US">
                <a:cs typeface="Calibri"/>
              </a:rPr>
              <a:t>Acknowledge Samar</a:t>
            </a:r>
          </a:p>
          <a:p>
            <a:r>
              <a:rPr lang="en-US">
                <a:cs typeface="Calibri"/>
              </a:rPr>
              <a:t>Peggy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62FE2-FA19-FDB3-B133-8B88FE01F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06B1CB-7412-4C34-BD80-02DF5375087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1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CAF2-620F-403C-B82B-827B1753D07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8942-5E5E-4C4B-85B1-E4F2C748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98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CAF2-620F-403C-B82B-827B1753D07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8942-5E5E-4C4B-85B1-E4F2C748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62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CAF2-620F-403C-B82B-827B1753D07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8942-5E5E-4C4B-85B1-E4F2C748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6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71860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65882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CAF2-620F-403C-B82B-827B1753D07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8942-5E5E-4C4B-85B1-E4F2C748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57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CAF2-620F-403C-B82B-827B1753D07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8942-5E5E-4C4B-85B1-E4F2C748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14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CAF2-620F-403C-B82B-827B1753D07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8942-5E5E-4C4B-85B1-E4F2C748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44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CAF2-620F-403C-B82B-827B1753D07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8942-5E5E-4C4B-85B1-E4F2C748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19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CAF2-620F-403C-B82B-827B1753D07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8942-5E5E-4C4B-85B1-E4F2C748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16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CAF2-620F-403C-B82B-827B1753D07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8942-5E5E-4C4B-85B1-E4F2C748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CAF2-620F-403C-B82B-827B1753D07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8942-5E5E-4C4B-85B1-E4F2C748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30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CAF2-620F-403C-B82B-827B1753D07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8942-5E5E-4C4B-85B1-E4F2C748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0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CAF2-620F-403C-B82B-827B1753D07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78942-5E5E-4C4B-85B1-E4F2C748E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8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4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F80CE21A-1382-1470-0C54-D5C41B229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91" y="1323325"/>
            <a:ext cx="5624210" cy="3754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8044" y="2871982"/>
            <a:ext cx="500633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6E1149-864D-AE9E-82B5-8DD0C50ECA12}"/>
              </a:ext>
            </a:extLst>
          </p:cNvPr>
          <p:cNvSpPr txBox="1"/>
          <p:nvPr/>
        </p:nvSpPr>
        <p:spPr>
          <a:xfrm>
            <a:off x="5911447" y="2234071"/>
            <a:ext cx="6351673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dirty="0">
                <a:latin typeface="Nunito"/>
                <a:cs typeface="Calibri"/>
              </a:rPr>
              <a:t>Welcome to the</a:t>
            </a:r>
          </a:p>
          <a:p>
            <a:pPr algn="ctr"/>
            <a:r>
              <a:rPr lang="en-US" sz="4400" dirty="0">
                <a:latin typeface="Nunito"/>
                <a:cs typeface="Calibri"/>
              </a:rPr>
              <a:t>6</a:t>
            </a:r>
            <a:r>
              <a:rPr lang="en-US" sz="4400" baseline="30000" dirty="0">
                <a:latin typeface="Nunito"/>
                <a:cs typeface="Calibri"/>
              </a:rPr>
              <a:t>th</a:t>
            </a:r>
            <a:r>
              <a:rPr lang="en-US" sz="4400" dirty="0">
                <a:latin typeface="Nunito"/>
                <a:cs typeface="Calibri"/>
              </a:rPr>
              <a:t> Invest Health</a:t>
            </a:r>
          </a:p>
          <a:p>
            <a:pPr algn="ctr"/>
            <a:r>
              <a:rPr lang="en-US" sz="4400" dirty="0">
                <a:latin typeface="Nunito"/>
                <a:cs typeface="Calibri"/>
              </a:rPr>
              <a:t>Breakfast</a:t>
            </a:r>
            <a:endParaRPr lang="en-US" sz="3600" dirty="0">
              <a:latin typeface="Nunito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0ABE61-92D7-833E-E52C-F2BE486511A1}"/>
              </a:ext>
            </a:extLst>
          </p:cNvPr>
          <p:cNvSpPr txBox="1"/>
          <p:nvPr/>
        </p:nvSpPr>
        <p:spPr>
          <a:xfrm>
            <a:off x="7096536" y="3059668"/>
            <a:ext cx="373097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28761F-F059-D7CF-A230-304A65614CE8}"/>
              </a:ext>
            </a:extLst>
          </p:cNvPr>
          <p:cNvSpPr txBox="1"/>
          <p:nvPr/>
        </p:nvSpPr>
        <p:spPr>
          <a:xfrm>
            <a:off x="6427759" y="5407809"/>
            <a:ext cx="54669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Nunito"/>
                <a:cs typeface="Calibri"/>
              </a:rPr>
              <a:t>October 31, 2025</a:t>
            </a:r>
            <a:endParaRPr lang="en-US" sz="2000" dirty="0"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228200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4652E-1EDE-CAFA-FC9D-99497D2FE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6BA060-CC4B-8BB5-319A-3250BBB9F377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CF856-A40E-C6E8-7B63-5A6D0FFE7246}"/>
              </a:ext>
            </a:extLst>
          </p:cNvPr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37DFCE-7746-BB69-76BE-FB28518AAA65}"/>
              </a:ext>
            </a:extLst>
          </p:cNvPr>
          <p:cNvSpPr txBox="1">
            <a:spLocks/>
          </p:cNvSpPr>
          <p:nvPr/>
        </p:nvSpPr>
        <p:spPr>
          <a:xfrm>
            <a:off x="783349" y="26082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>
              <a:latin typeface="Nunito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B84BA1-3EAF-5DC4-98AE-9CD5A2ECF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63" y="784539"/>
            <a:ext cx="10587392" cy="5282736"/>
          </a:xfrm>
          <a:prstGeom prst="rect">
            <a:avLst/>
          </a:prstGeom>
        </p:spPr>
      </p:pic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A58E4745-193C-FD48-739B-00A3F9CCE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</p:spPr>
      </p:pic>
    </p:spTree>
    <p:extLst>
      <p:ext uri="{BB962C8B-B14F-4D97-AF65-F5344CB8AC3E}">
        <p14:creationId xmlns:p14="http://schemas.microsoft.com/office/powerpoint/2010/main" val="1363310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EF776-71B9-46C9-CCE1-7FF51F7B0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D7739C-3AD4-7768-AAC8-F0153733D36E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78E1C-3C52-3799-DBF9-067806C06EC1}"/>
              </a:ext>
            </a:extLst>
          </p:cNvPr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5D860F2-F365-B81D-6EE8-01D92590F935}"/>
              </a:ext>
            </a:extLst>
          </p:cNvPr>
          <p:cNvSpPr txBox="1">
            <a:spLocks/>
          </p:cNvSpPr>
          <p:nvPr/>
        </p:nvSpPr>
        <p:spPr>
          <a:xfrm>
            <a:off x="783349" y="26082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>
              <a:latin typeface="Nunito" pitchFamily="2" charset="0"/>
            </a:endParaRPr>
          </a:p>
        </p:txBody>
      </p:sp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F9B3E194-D06E-73EC-AB68-69F410384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50B58B-6BBD-A285-57A2-FDAD13170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17" y="974786"/>
            <a:ext cx="8666092" cy="489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2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25F1E4-9DB6-1723-3BB6-2DCD07A00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90" y="338668"/>
            <a:ext cx="11268662" cy="616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41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533EB-D724-D55B-46EC-4C1C30C32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6">
            <a:extLst>
              <a:ext uri="{FF2B5EF4-FFF2-40B4-BE49-F238E27FC236}">
                <a16:creationId xmlns:a16="http://schemas.microsoft.com/office/drawing/2014/main" id="{6D79EEDB-757F-8C84-AD19-E243D3A39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86" y="1127811"/>
            <a:ext cx="3983430" cy="484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12A381-1FFD-89C4-348F-66FDEBAFE2B3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4">
            <a:extLst>
              <a:ext uri="{FF2B5EF4-FFF2-40B4-BE49-F238E27FC236}">
                <a16:creationId xmlns:a16="http://schemas.microsoft.com/office/drawing/2014/main" id="{62419947-8879-8EC2-9311-24FAB655F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129" y="1735081"/>
            <a:ext cx="4966567" cy="372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>
            <a:extLst>
              <a:ext uri="{FF2B5EF4-FFF2-40B4-BE49-F238E27FC236}">
                <a16:creationId xmlns:a16="http://schemas.microsoft.com/office/drawing/2014/main" id="{C17951D3-0EBB-13C1-F458-9D2A7F377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696" y="3125556"/>
            <a:ext cx="3792060" cy="284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1E03-C6C6-F9B2-8171-8BFA991D0EEB}"/>
              </a:ext>
            </a:extLst>
          </p:cNvPr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Health Happens Together</a:t>
            </a:r>
          </a:p>
        </p:txBody>
      </p:sp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86E2C2C4-0A86-A316-4C5E-2EADF76E9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589BBC-ECC3-A4C3-643A-1C73A09FF6DB}"/>
              </a:ext>
            </a:extLst>
          </p:cNvPr>
          <p:cNvSpPr txBox="1"/>
          <p:nvPr/>
        </p:nvSpPr>
        <p:spPr>
          <a:xfrm>
            <a:off x="1629197" y="433351"/>
            <a:ext cx="89336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Weber Park Post-script Walkability Impact Story</a:t>
            </a:r>
          </a:p>
        </p:txBody>
      </p:sp>
    </p:spTree>
    <p:extLst>
      <p:ext uri="{BB962C8B-B14F-4D97-AF65-F5344CB8AC3E}">
        <p14:creationId xmlns:p14="http://schemas.microsoft.com/office/powerpoint/2010/main" val="2891112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7EFB8-6345-016B-8999-C6D32EBDD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E02442-AF2C-FFC1-3375-5EAF1AFA458E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2DDF7F-B1B8-8F68-E776-20EE8BF7095D}"/>
              </a:ext>
            </a:extLst>
          </p:cNvPr>
          <p:cNvSpPr txBox="1"/>
          <p:nvPr/>
        </p:nvSpPr>
        <p:spPr>
          <a:xfrm>
            <a:off x="81280" y="6286648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400" b="1">
                <a:solidFill>
                  <a:prstClr val="white"/>
                </a:solidFill>
                <a:latin typeface="Nunito" pitchFamily="2" charset="0"/>
              </a:rPr>
              <a:t> Health Happens Together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B0277-910F-6D84-E88D-A1DB4FABB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057" y="369827"/>
            <a:ext cx="10382066" cy="5697449"/>
          </a:xfrm>
          <a:prstGeom prst="rect">
            <a:avLst/>
          </a:prstGeom>
        </p:spPr>
      </p:pic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1EA4B09E-D1F0-B882-4256-77F8F099D9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127" y="-73956"/>
            <a:ext cx="1905000" cy="1905000"/>
          </a:xfrm>
        </p:spPr>
      </p:pic>
    </p:spTree>
    <p:extLst>
      <p:ext uri="{BB962C8B-B14F-4D97-AF65-F5344CB8AC3E}">
        <p14:creationId xmlns:p14="http://schemas.microsoft.com/office/powerpoint/2010/main" val="4251979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EC415-488B-8168-DA7F-3E3957EDD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79DC26-8269-B8FF-B164-54E438C6C351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862DF4-88CE-EF1E-56DD-9A777455E944}"/>
              </a:ext>
            </a:extLst>
          </p:cNvPr>
          <p:cNvSpPr txBox="1"/>
          <p:nvPr/>
        </p:nvSpPr>
        <p:spPr>
          <a:xfrm>
            <a:off x="81280" y="6286648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400" b="1">
                <a:solidFill>
                  <a:prstClr val="white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67565D7-FAB2-6CE7-BC7A-29AE3FC0411C}"/>
              </a:ext>
            </a:extLst>
          </p:cNvPr>
          <p:cNvSpPr/>
          <p:nvPr/>
        </p:nvSpPr>
        <p:spPr>
          <a:xfrm>
            <a:off x="8865072" y="5767514"/>
            <a:ext cx="2567555" cy="341634"/>
          </a:xfrm>
          <a:custGeom>
            <a:avLst/>
            <a:gdLst/>
            <a:ahLst/>
            <a:cxnLst/>
            <a:rect l="l" t="t" r="r" b="b"/>
            <a:pathLst>
              <a:path w="4782256" h="776289">
                <a:moveTo>
                  <a:pt x="0" y="0"/>
                </a:moveTo>
                <a:lnTo>
                  <a:pt x="4782256" y="0"/>
                </a:lnTo>
                <a:lnTo>
                  <a:pt x="4782256" y="776289"/>
                </a:lnTo>
                <a:lnTo>
                  <a:pt x="0" y="776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E2568F-C692-D89B-40B4-C1DBA6DD6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76" y="481514"/>
            <a:ext cx="10540374" cy="5627634"/>
          </a:xfrm>
          <a:prstGeom prst="rect">
            <a:avLst/>
          </a:prstGeom>
        </p:spPr>
      </p:pic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2B1E5BB7-1410-7061-22A7-557B7136F2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127" y="-73956"/>
            <a:ext cx="1905000" cy="1905000"/>
          </a:xfrm>
        </p:spPr>
      </p:pic>
    </p:spTree>
    <p:extLst>
      <p:ext uri="{BB962C8B-B14F-4D97-AF65-F5344CB8AC3E}">
        <p14:creationId xmlns:p14="http://schemas.microsoft.com/office/powerpoint/2010/main" val="157196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280" y="6286648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400" b="1">
                <a:solidFill>
                  <a:prstClr val="white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57466E-BE43-8B54-9E9E-2FBAF4974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176"/>
            <a:ext cx="10506075" cy="820738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latin typeface="Arial Bold"/>
                <a:cs typeface="Arial Bold"/>
              </a:rPr>
              <a:t>Roseville Data Health Challenge</a:t>
            </a:r>
          </a:p>
        </p:txBody>
      </p:sp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A23D2BDC-DCAB-02E9-EDF6-EAF0081DF5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700" y="-138522"/>
            <a:ext cx="1854200" cy="18542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FC734-FCA8-E3F6-E5CA-D1425D9E8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088" y="800232"/>
            <a:ext cx="7425512" cy="524699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300" b="1" dirty="0">
                <a:latin typeface="Arial"/>
                <a:cs typeface="Arial"/>
              </a:rPr>
              <a:t>Partners</a:t>
            </a:r>
          </a:p>
          <a:p>
            <a:r>
              <a:rPr lang="en-US" sz="2100" b="1" dirty="0">
                <a:latin typeface="Arial"/>
                <a:cs typeface="Arial"/>
              </a:rPr>
              <a:t>Jason Buckingham</a:t>
            </a:r>
            <a:r>
              <a:rPr lang="en-US" sz="2100" dirty="0">
                <a:latin typeface="Arial"/>
                <a:cs typeface="Arial"/>
              </a:rPr>
              <a:t>, Executive Director,            </a:t>
            </a:r>
          </a:p>
          <a:p>
            <a:pPr marL="0" indent="0">
              <a:buNone/>
            </a:pPr>
            <a:r>
              <a:rPr lang="en-US" sz="2100" dirty="0">
                <a:latin typeface="Arial"/>
                <a:cs typeface="Arial"/>
              </a:rPr>
              <a:t>   Golden Sierra Job Training Agency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 sz="2100" b="1" dirty="0">
                <a:latin typeface="Arial"/>
                <a:cs typeface="Arial"/>
              </a:rPr>
              <a:t>Gordon Fowler</a:t>
            </a:r>
            <a:r>
              <a:rPr lang="en-US" sz="2100" dirty="0">
                <a:latin typeface="Arial"/>
                <a:cs typeface="Arial"/>
              </a:rPr>
              <a:t>, Founder, CEO,                                      3fold Communications</a:t>
            </a:r>
          </a:p>
          <a:p>
            <a:r>
              <a:rPr lang="en-US" sz="2100" b="1" dirty="0">
                <a:latin typeface="Arial"/>
                <a:cs typeface="Arial"/>
              </a:rPr>
              <a:t>Bonnie Gore</a:t>
            </a:r>
            <a:r>
              <a:rPr lang="en-US" sz="2100" dirty="0">
                <a:latin typeface="Arial"/>
                <a:cs typeface="Arial"/>
              </a:rPr>
              <a:t>, Placer County Supervisor, District 1,      Placer County Board of Supervisors</a:t>
            </a:r>
          </a:p>
          <a:p>
            <a:r>
              <a:rPr lang="en-US" sz="2100" b="1" dirty="0">
                <a:latin typeface="Arial"/>
                <a:cs typeface="Arial"/>
              </a:rPr>
              <a:t>Debra Oto-Kent</a:t>
            </a:r>
            <a:r>
              <a:rPr lang="en-US" sz="2100" dirty="0">
                <a:latin typeface="Arial"/>
                <a:cs typeface="Arial"/>
              </a:rPr>
              <a:t>, Founder, Executive Director,               Health Education Council</a:t>
            </a:r>
          </a:p>
          <a:p>
            <a:r>
              <a:rPr lang="en-US" sz="2100" b="1" dirty="0">
                <a:latin typeface="Arial"/>
                <a:cs typeface="Arial"/>
              </a:rPr>
              <a:t>Gina McColl</a:t>
            </a:r>
            <a:r>
              <a:rPr lang="en-US" sz="2100" dirty="0">
                <a:latin typeface="Arial"/>
                <a:cs typeface="Arial"/>
              </a:rPr>
              <a:t>, Economic Development Analyst II              City of Roseville</a:t>
            </a:r>
            <a:endParaRPr lang="en-US" sz="2100" dirty="0">
              <a:latin typeface="Arial"/>
              <a:ea typeface="Calibri"/>
              <a:cs typeface="Arial"/>
            </a:endParaRPr>
          </a:p>
          <a:p>
            <a:r>
              <a:rPr lang="en-US" sz="2100" b="1" dirty="0">
                <a:latin typeface="Arial"/>
                <a:cs typeface="Arial"/>
              </a:rPr>
              <a:t>Megan Scheid</a:t>
            </a:r>
            <a:r>
              <a:rPr lang="en-US" sz="2100" dirty="0">
                <a:latin typeface="Arial"/>
                <a:cs typeface="Arial"/>
              </a:rPr>
              <a:t>, Roseville Deputy City Manager,                 City of Roseville</a:t>
            </a:r>
          </a:p>
          <a:p>
            <a:r>
              <a:rPr lang="en-US" sz="2100" b="1" dirty="0">
                <a:latin typeface="Arial"/>
                <a:cs typeface="Arial"/>
              </a:rPr>
              <a:t>Amy Schulz</a:t>
            </a:r>
            <a:r>
              <a:rPr lang="en-US" sz="2100" dirty="0">
                <a:latin typeface="Arial"/>
                <a:cs typeface="Arial"/>
              </a:rPr>
              <a:t>, PhD, MBA, Executive Dean, Workforce and Strategic Initiatives, Sierra College                             </a:t>
            </a:r>
          </a:p>
          <a:p>
            <a:endParaRPr lang="en-US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A89A6A-97B1-CEE2-B1D4-68D5902215B0}"/>
              </a:ext>
            </a:extLst>
          </p:cNvPr>
          <p:cNvSpPr txBox="1">
            <a:spLocks/>
          </p:cNvSpPr>
          <p:nvPr/>
        </p:nvSpPr>
        <p:spPr>
          <a:xfrm>
            <a:off x="7467600" y="1955801"/>
            <a:ext cx="5131348" cy="2888336"/>
          </a:xfrm>
          <a:prstGeom prst="rect">
            <a:avLst/>
          </a:prstGeom>
        </p:spPr>
        <p:txBody>
          <a:bodyPr vert="horz" lIns="60960" tIns="30480" rIns="60960" bIns="30480" rtlCol="0" anchor="t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46">
              <a:spcBef>
                <a:spcPts val="1000"/>
              </a:spcBef>
              <a:buNone/>
            </a:pPr>
            <a:r>
              <a:rPr lang="en-US" sz="2100" b="1" dirty="0">
                <a:solidFill>
                  <a:prstClr val="black"/>
                </a:solidFill>
                <a:latin typeface="Arial"/>
                <a:cs typeface="Arial"/>
              </a:rPr>
              <a:t>Involved Sectors</a:t>
            </a:r>
          </a:p>
          <a:p>
            <a:pPr marL="228600" indent="-228600" defTabSz="914446">
              <a:spcBef>
                <a:spcPts val="1000"/>
              </a:spcBef>
            </a:pPr>
            <a:r>
              <a:rPr lang="en-US" sz="2100" dirty="0">
                <a:solidFill>
                  <a:prstClr val="black"/>
                </a:solidFill>
                <a:latin typeface="Arial"/>
                <a:cs typeface="Arial"/>
              </a:rPr>
              <a:t>Employment Agencies</a:t>
            </a:r>
          </a:p>
          <a:p>
            <a:pPr marL="228600" indent="-228600" defTabSz="914446">
              <a:spcBef>
                <a:spcPts val="1000"/>
              </a:spcBef>
            </a:pPr>
            <a:r>
              <a:rPr lang="en-US" sz="2100" dirty="0">
                <a:solidFill>
                  <a:prstClr val="black"/>
                </a:solidFill>
                <a:latin typeface="Arial"/>
                <a:cs typeface="Arial"/>
              </a:rPr>
              <a:t>Local Government</a:t>
            </a:r>
          </a:p>
          <a:p>
            <a:pPr marL="228600" indent="-228600" defTabSz="914446">
              <a:spcBef>
                <a:spcPts val="1000"/>
              </a:spcBef>
            </a:pPr>
            <a:r>
              <a:rPr lang="en-US" sz="2100" dirty="0">
                <a:solidFill>
                  <a:prstClr val="black"/>
                </a:solidFill>
                <a:latin typeface="Arial"/>
                <a:cs typeface="Arial"/>
              </a:rPr>
              <a:t>Elected Officials</a:t>
            </a:r>
          </a:p>
          <a:p>
            <a:pPr marL="228600" indent="-228600" defTabSz="914446">
              <a:spcBef>
                <a:spcPts val="1000"/>
              </a:spcBef>
            </a:pPr>
            <a:r>
              <a:rPr lang="en-US" sz="2100" dirty="0">
                <a:solidFill>
                  <a:prstClr val="black"/>
                </a:solidFill>
                <a:latin typeface="Arial"/>
                <a:cs typeface="Arial"/>
              </a:rPr>
              <a:t>Businesses</a:t>
            </a:r>
          </a:p>
          <a:p>
            <a:pPr marL="228600" indent="-228600" defTabSz="914446">
              <a:spcBef>
                <a:spcPts val="1000"/>
              </a:spcBef>
            </a:pPr>
            <a:r>
              <a:rPr lang="en-US" sz="2100" dirty="0">
                <a:solidFill>
                  <a:prstClr val="black"/>
                </a:solidFill>
                <a:latin typeface="Arial"/>
                <a:cs typeface="Arial"/>
              </a:rPr>
              <a:t>Nonprofit Organizations</a:t>
            </a:r>
          </a:p>
          <a:p>
            <a:pPr marL="228600" indent="-228600" defTabSz="914446">
              <a:spcBef>
                <a:spcPts val="1000"/>
              </a:spcBef>
            </a:pPr>
            <a:r>
              <a:rPr lang="en-US" sz="2100" dirty="0">
                <a:solidFill>
                  <a:prstClr val="black"/>
                </a:solidFill>
                <a:latin typeface="Arial"/>
                <a:cs typeface="Arial"/>
              </a:rPr>
              <a:t>Community College System</a:t>
            </a:r>
          </a:p>
          <a:p>
            <a:pPr marL="228600" indent="-228600" defTabSz="914446">
              <a:spcBef>
                <a:spcPts val="1000"/>
              </a:spcBef>
            </a:pPr>
            <a:endParaRPr lang="en-US" sz="2133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914446">
              <a:spcBef>
                <a:spcPts val="1000"/>
              </a:spcBef>
              <a:buNone/>
            </a:pPr>
            <a:endParaRPr lang="en-US" sz="2133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669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E9411-DE4E-8CA0-6206-A29A57B00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CF06F0-4C14-C625-BD82-7F7A863F1A65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D8F4EF-BD6D-CC3B-880E-420D5EED1000}"/>
              </a:ext>
            </a:extLst>
          </p:cNvPr>
          <p:cNvSpPr txBox="1"/>
          <p:nvPr/>
        </p:nvSpPr>
        <p:spPr>
          <a:xfrm>
            <a:off x="81280" y="6286648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400" b="1">
                <a:solidFill>
                  <a:prstClr val="white"/>
                </a:solidFill>
                <a:latin typeface="Nunito" pitchFamily="2" charset="0"/>
              </a:rPr>
              <a:t> Health Happens Together</a:t>
            </a:r>
          </a:p>
        </p:txBody>
      </p:sp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9BB68DA8-1FBD-0BF5-B1B9-9FBA5847CD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127" y="-73956"/>
            <a:ext cx="1905000" cy="1905000"/>
          </a:xfr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09579A92-336B-6007-E68C-C9ACF9F3DB6D}"/>
              </a:ext>
            </a:extLst>
          </p:cNvPr>
          <p:cNvSpPr/>
          <p:nvPr/>
        </p:nvSpPr>
        <p:spPr>
          <a:xfrm>
            <a:off x="8865072" y="5767514"/>
            <a:ext cx="2567555" cy="341634"/>
          </a:xfrm>
          <a:custGeom>
            <a:avLst/>
            <a:gdLst/>
            <a:ahLst/>
            <a:cxnLst/>
            <a:rect l="l" t="t" r="r" b="b"/>
            <a:pathLst>
              <a:path w="4782256" h="776289">
                <a:moveTo>
                  <a:pt x="0" y="0"/>
                </a:moveTo>
                <a:lnTo>
                  <a:pt x="4782256" y="0"/>
                </a:lnTo>
                <a:lnTo>
                  <a:pt x="4782256" y="776289"/>
                </a:lnTo>
                <a:lnTo>
                  <a:pt x="0" y="776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F36BF1-364F-3975-5127-62E185737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374" y="473794"/>
            <a:ext cx="5921274" cy="546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1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C5BA4-810D-CE06-E8D4-82EA98DEC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7FB47C-63C5-A061-9A64-61271AF56C49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93BE2-D2BA-E76E-4AF8-FAA661F680E2}"/>
              </a:ext>
            </a:extLst>
          </p:cNvPr>
          <p:cNvSpPr txBox="1"/>
          <p:nvPr/>
        </p:nvSpPr>
        <p:spPr>
          <a:xfrm>
            <a:off x="81280" y="6286648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400" b="1">
                <a:solidFill>
                  <a:prstClr val="white"/>
                </a:solidFill>
                <a:latin typeface="Nunito" pitchFamily="2" charset="0"/>
              </a:rPr>
              <a:t> Health Happens Together</a:t>
            </a:r>
          </a:p>
        </p:txBody>
      </p:sp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DA208227-467A-FCD3-354E-F1B52F0AB1F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047" y="-146915"/>
            <a:ext cx="1636455" cy="1636455"/>
          </a:xfr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7EF8A24D-1CE9-D52D-AB06-3DC7FD89AAC3}"/>
              </a:ext>
            </a:extLst>
          </p:cNvPr>
          <p:cNvSpPr/>
          <p:nvPr/>
        </p:nvSpPr>
        <p:spPr>
          <a:xfrm>
            <a:off x="685800" y="711902"/>
            <a:ext cx="5306410" cy="3545451"/>
          </a:xfrm>
          <a:custGeom>
            <a:avLst/>
            <a:gdLst/>
            <a:ahLst/>
            <a:cxnLst/>
            <a:rect l="l" t="t" r="r" b="b"/>
            <a:pathLst>
              <a:path w="7357242" h="4736224">
                <a:moveTo>
                  <a:pt x="0" y="0"/>
                </a:moveTo>
                <a:lnTo>
                  <a:pt x="7357242" y="0"/>
                </a:lnTo>
                <a:lnTo>
                  <a:pt x="7357242" y="4736224"/>
                </a:lnTo>
                <a:lnTo>
                  <a:pt x="0" y="4736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B9A1EDC1-F498-AFC7-654A-D703924EFD31}"/>
              </a:ext>
            </a:extLst>
          </p:cNvPr>
          <p:cNvSpPr txBox="1"/>
          <p:nvPr/>
        </p:nvSpPr>
        <p:spPr>
          <a:xfrm>
            <a:off x="1542962" y="4411957"/>
            <a:ext cx="318275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58"/>
              </a:lnSpc>
              <a:spcBef>
                <a:spcPct val="0"/>
              </a:spcBef>
            </a:pPr>
            <a:r>
              <a:rPr lang="en-US" sz="8722" spc="-313">
                <a:solidFill>
                  <a:srgbClr val="122858"/>
                </a:solidFill>
                <a:latin typeface="Atlas Grotesk 2"/>
              </a:rPr>
              <a:t>80%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A6707B09-C772-2DFA-4E25-28080C3E14D6}"/>
              </a:ext>
            </a:extLst>
          </p:cNvPr>
          <p:cNvSpPr/>
          <p:nvPr/>
        </p:nvSpPr>
        <p:spPr>
          <a:xfrm rot="16200000">
            <a:off x="7035345" y="1052580"/>
            <a:ext cx="3949295" cy="6280941"/>
          </a:xfrm>
          <a:custGeom>
            <a:avLst/>
            <a:gdLst/>
            <a:ahLst/>
            <a:cxnLst/>
            <a:rect l="l" t="t" r="r" b="b"/>
            <a:pathLst>
              <a:path w="8047199" h="10623365">
                <a:moveTo>
                  <a:pt x="0" y="0"/>
                </a:moveTo>
                <a:lnTo>
                  <a:pt x="8047199" y="0"/>
                </a:lnTo>
                <a:lnTo>
                  <a:pt x="8047199" y="10623366"/>
                </a:lnTo>
                <a:lnTo>
                  <a:pt x="0" y="10623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49F64C-B0F6-9480-43E7-94F72E6C35A2}"/>
              </a:ext>
            </a:extLst>
          </p:cNvPr>
          <p:cNvSpPr txBox="1"/>
          <p:nvPr/>
        </p:nvSpPr>
        <p:spPr>
          <a:xfrm>
            <a:off x="6364299" y="2210034"/>
            <a:ext cx="3255189" cy="54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ts val="3920"/>
              </a:lnSpc>
              <a:spcBef>
                <a:spcPct val="0"/>
              </a:spcBef>
            </a:pPr>
            <a:r>
              <a:rPr lang="en-US" sz="2800" b="1" spc="-134">
                <a:solidFill>
                  <a:srgbClr val="122858"/>
                </a:solidFill>
                <a:latin typeface="Atlas Grotesk 2"/>
              </a:rPr>
              <a:t>ROSEVILLE, CA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9737ADEB-E2FB-D511-9E4C-12C62AAFC9AB}"/>
              </a:ext>
            </a:extLst>
          </p:cNvPr>
          <p:cNvSpPr txBox="1"/>
          <p:nvPr/>
        </p:nvSpPr>
        <p:spPr>
          <a:xfrm>
            <a:off x="6501459" y="3040215"/>
            <a:ext cx="5004741" cy="930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83"/>
              </a:lnSpc>
              <a:spcBef>
                <a:spcPct val="0"/>
              </a:spcBef>
            </a:pPr>
            <a:r>
              <a:rPr lang="en-US" sz="1666" spc="15">
                <a:solidFill>
                  <a:srgbClr val="122858"/>
                </a:solidFill>
                <a:latin typeface="Atlas Grotesk 1"/>
              </a:rPr>
              <a:t>Roseville is doing better than the Dashboard-City Average for 80% of the metrics on the City Health Dashboard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0BC29A8C-E349-1CE2-A90A-C36E018F4F1E}"/>
              </a:ext>
            </a:extLst>
          </p:cNvPr>
          <p:cNvSpPr/>
          <p:nvPr/>
        </p:nvSpPr>
        <p:spPr>
          <a:xfrm>
            <a:off x="8772215" y="5332888"/>
            <a:ext cx="3188171" cy="517526"/>
          </a:xfrm>
          <a:custGeom>
            <a:avLst/>
            <a:gdLst/>
            <a:ahLst/>
            <a:cxnLst/>
            <a:rect l="l" t="t" r="r" b="b"/>
            <a:pathLst>
              <a:path w="4782256" h="776289">
                <a:moveTo>
                  <a:pt x="0" y="0"/>
                </a:moveTo>
                <a:lnTo>
                  <a:pt x="4782256" y="0"/>
                </a:lnTo>
                <a:lnTo>
                  <a:pt x="4782256" y="776289"/>
                </a:lnTo>
                <a:lnTo>
                  <a:pt x="0" y="776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6755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D1F5C-ECCA-8083-8558-D3621BD85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0427AB-ABBB-A820-4501-238A3A26A88E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108209-F3CA-3D5C-92E8-DD886678E8E2}"/>
              </a:ext>
            </a:extLst>
          </p:cNvPr>
          <p:cNvSpPr txBox="1"/>
          <p:nvPr/>
        </p:nvSpPr>
        <p:spPr>
          <a:xfrm>
            <a:off x="81280" y="6286648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400" b="1">
                <a:solidFill>
                  <a:prstClr val="white"/>
                </a:solidFill>
                <a:latin typeface="Nunito" pitchFamily="2" charset="0"/>
              </a:rPr>
              <a:t> Health Happens Together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84870-8F2A-2F80-485C-F762BF5A3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802" y="630936"/>
            <a:ext cx="10048396" cy="5319739"/>
          </a:xfrm>
          <a:prstGeom prst="rect">
            <a:avLst/>
          </a:prstGeom>
        </p:spPr>
      </p:pic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C97471A3-FCAB-223D-F75A-D720840B2AE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503" y="-146915"/>
            <a:ext cx="1905000" cy="1905000"/>
          </a:xfrm>
        </p:spPr>
      </p:pic>
    </p:spTree>
    <p:extLst>
      <p:ext uri="{BB962C8B-B14F-4D97-AF65-F5344CB8AC3E}">
        <p14:creationId xmlns:p14="http://schemas.microsoft.com/office/powerpoint/2010/main" val="2885123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A23D2BDC-DCAB-02E9-EDF6-EAF0081DF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</p:spPr>
      </p:pic>
      <p:sp>
        <p:nvSpPr>
          <p:cNvPr id="4" name="Rectangle 3"/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814CA-1BB1-3741-E3BE-DC44453D0631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817E5EC-1E84-FB2A-49C0-B5145DFFEF03}"/>
              </a:ext>
            </a:extLst>
          </p:cNvPr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0B228FCB-E405-955B-ADBA-22E3ED2900AF}"/>
              </a:ext>
            </a:extLst>
          </p:cNvPr>
          <p:cNvSpPr txBox="1"/>
          <p:nvPr/>
        </p:nvSpPr>
        <p:spPr>
          <a:xfrm>
            <a:off x="1261583" y="2385630"/>
            <a:ext cx="9674140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>
                <a:latin typeface="Nunito"/>
              </a:rPr>
              <a:t>Bonnie Gore</a:t>
            </a:r>
          </a:p>
          <a:p>
            <a:pPr algn="ctr"/>
            <a:r>
              <a:rPr lang="en-US" sz="3200" i="1" dirty="0">
                <a:ea typeface="+mn-lt"/>
                <a:cs typeface="+mn-lt"/>
              </a:rPr>
              <a:t>Placer County Board of Supervisors, </a:t>
            </a:r>
            <a:br>
              <a:rPr lang="en-US" sz="3200" i="1" dirty="0">
                <a:ea typeface="+mn-lt"/>
                <a:cs typeface="+mn-lt"/>
              </a:rPr>
            </a:br>
            <a:r>
              <a:rPr lang="en-US" sz="3200" i="1" dirty="0">
                <a:ea typeface="+mn-lt"/>
                <a:cs typeface="+mn-lt"/>
              </a:rPr>
              <a:t>District 1</a:t>
            </a:r>
            <a:endParaRPr lang="en-US" i="1" dirty="0">
              <a:ea typeface="+mn-lt"/>
              <a:cs typeface="+mn-lt"/>
            </a:endParaRPr>
          </a:p>
        </p:txBody>
      </p:sp>
      <p:pic>
        <p:nvPicPr>
          <p:cNvPr id="10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3A5328E7-48C0-710E-8A0F-D24FBF84F73C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01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7D412-AAD9-F14F-D5F0-C7ACCF111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CF3CDA-A02D-1FF6-BF12-93E6D5A44737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71A28-8040-DD88-8BDE-C2FB70EE9E0D}"/>
              </a:ext>
            </a:extLst>
          </p:cNvPr>
          <p:cNvSpPr txBox="1"/>
          <p:nvPr/>
        </p:nvSpPr>
        <p:spPr>
          <a:xfrm>
            <a:off x="81280" y="6286648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400" b="1">
                <a:solidFill>
                  <a:prstClr val="white"/>
                </a:solidFill>
                <a:latin typeface="Nunito" pitchFamily="2" charset="0"/>
              </a:rPr>
              <a:t> Health Happens Together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F66B11-7A6E-D2DD-B408-38861717E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49" y="324073"/>
            <a:ext cx="10250102" cy="5743203"/>
          </a:xfrm>
          <a:prstGeom prst="rect">
            <a:avLst/>
          </a:prstGeom>
        </p:spPr>
      </p:pic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68790103-3E77-5292-DA6A-5FC9D706DFD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503" y="-146915"/>
            <a:ext cx="1905000" cy="1905000"/>
          </a:xfrm>
        </p:spPr>
      </p:pic>
    </p:spTree>
    <p:extLst>
      <p:ext uri="{BB962C8B-B14F-4D97-AF65-F5344CB8AC3E}">
        <p14:creationId xmlns:p14="http://schemas.microsoft.com/office/powerpoint/2010/main" val="458884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F7E33-6EBD-7201-1D5D-1FD21A06C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856BDF-5EB7-B096-69ED-B0B0BB1AF338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C70681-1813-21B5-02C1-5697D6DD3BC5}"/>
              </a:ext>
            </a:extLst>
          </p:cNvPr>
          <p:cNvSpPr txBox="1"/>
          <p:nvPr/>
        </p:nvSpPr>
        <p:spPr>
          <a:xfrm>
            <a:off x="81280" y="6286648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400" b="1">
                <a:solidFill>
                  <a:prstClr val="white"/>
                </a:solidFill>
                <a:latin typeface="Nunito" pitchFamily="2" charset="0"/>
              </a:rPr>
              <a:t> Health Happens Together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BDC827-6CE8-6F6F-5014-75D2E0822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566" y="383293"/>
            <a:ext cx="10169586" cy="5683983"/>
          </a:xfrm>
          <a:prstGeom prst="rect">
            <a:avLst/>
          </a:prstGeom>
        </p:spPr>
      </p:pic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C1F77EB0-CDAA-D1F5-E841-2BFC11FE09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503" y="-146915"/>
            <a:ext cx="1905000" cy="1905000"/>
          </a:xfrm>
        </p:spPr>
      </p:pic>
    </p:spTree>
    <p:extLst>
      <p:ext uri="{BB962C8B-B14F-4D97-AF65-F5344CB8AC3E}">
        <p14:creationId xmlns:p14="http://schemas.microsoft.com/office/powerpoint/2010/main" val="1005879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92FC0-7199-58F1-EF7B-E16526584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0A6DFD-2EE3-44DE-4CAC-0D210978C150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EA88BE-02A2-F056-6846-18378822C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85" y="3718380"/>
            <a:ext cx="6659655" cy="2135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20E2E5-605E-36ED-8827-A89D928E41D3}"/>
              </a:ext>
            </a:extLst>
          </p:cNvPr>
          <p:cNvSpPr txBox="1"/>
          <p:nvPr/>
        </p:nvSpPr>
        <p:spPr>
          <a:xfrm>
            <a:off x="81280" y="6286648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400" b="1">
                <a:solidFill>
                  <a:prstClr val="white"/>
                </a:solidFill>
                <a:latin typeface="Nunito" pitchFamily="2" charset="0"/>
              </a:rPr>
              <a:t> Health Happens Together</a:t>
            </a:r>
          </a:p>
        </p:txBody>
      </p:sp>
      <p:pic>
        <p:nvPicPr>
          <p:cNvPr id="3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3A1F831F-C995-AC56-D2EF-AF5BEFD82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795" y="-105644"/>
            <a:ext cx="190500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2BA30E-455D-D758-3867-3BE80C1F4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85" y="158982"/>
            <a:ext cx="9240742" cy="17847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A4277D-90EB-CADA-0C78-E42DB95C9A9B}"/>
              </a:ext>
            </a:extLst>
          </p:cNvPr>
          <p:cNvSpPr txBox="1"/>
          <p:nvPr/>
        </p:nvSpPr>
        <p:spPr>
          <a:xfrm>
            <a:off x="187449" y="2266825"/>
            <a:ext cx="5634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Metric Detail for 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Youth Not in Work or School</a:t>
            </a: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 in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D27C95-1447-6F77-B6B5-9834D96555BD}"/>
              </a:ext>
            </a:extLst>
          </p:cNvPr>
          <p:cNvSpPr txBox="1"/>
          <p:nvPr/>
        </p:nvSpPr>
        <p:spPr>
          <a:xfrm>
            <a:off x="187449" y="2828494"/>
            <a:ext cx="583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Percentage of youth 16-19 years who are neither working nor in school, also know as disconnected youth.”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6C244F8-E347-0C92-B747-1D8A8ED7E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612" y="1997923"/>
            <a:ext cx="5608806" cy="4000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40D0E6-B403-0FF7-09D0-CC5500080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7295" y="3366595"/>
            <a:ext cx="701101" cy="26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92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F3DB0-411C-F6F8-4942-150255491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CBC713-A154-39B2-9643-D1C9BBAA79AC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45A1B-DC47-848D-C655-5B9ABC099B2C}"/>
              </a:ext>
            </a:extLst>
          </p:cNvPr>
          <p:cNvSpPr txBox="1"/>
          <p:nvPr/>
        </p:nvSpPr>
        <p:spPr>
          <a:xfrm>
            <a:off x="81280" y="6286648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400" b="1">
                <a:solidFill>
                  <a:prstClr val="white"/>
                </a:solidFill>
                <a:latin typeface="Nunito" pitchFamily="2" charset="0"/>
              </a:rPr>
              <a:t> Health Happens Together</a:t>
            </a:r>
          </a:p>
        </p:txBody>
      </p:sp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2A3A6DEC-4CFE-8995-26C3-9FECA3F1001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503" y="-146915"/>
            <a:ext cx="1905000" cy="1905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F274D6-345C-2C79-E06B-FD5C3D6F3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725" y="1530609"/>
            <a:ext cx="7483488" cy="4633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18ADEB-643E-886D-3DD3-A01081195A8A}"/>
              </a:ext>
            </a:extLst>
          </p:cNvPr>
          <p:cNvSpPr txBox="1"/>
          <p:nvPr/>
        </p:nvSpPr>
        <p:spPr>
          <a:xfrm>
            <a:off x="162271" y="1330554"/>
            <a:ext cx="5634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Metric Detail for 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</a:rPr>
              <a:t>Youth Not in Work or School</a:t>
            </a: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 in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E5AF6-15C6-FC3A-AD54-EFB734F7BFA9}"/>
              </a:ext>
            </a:extLst>
          </p:cNvPr>
          <p:cNvSpPr txBox="1"/>
          <p:nvPr/>
        </p:nvSpPr>
        <p:spPr>
          <a:xfrm>
            <a:off x="162271" y="1758085"/>
            <a:ext cx="583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Percentage of youth 16-19 years who are neither working nor in school, also know as disconnected youth.”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CC9DD-DAAD-6E16-11AE-80612634F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1" y="0"/>
            <a:ext cx="8597184" cy="127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20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31A83-3E0D-54CB-7329-FFB1C7E76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A4325D-7376-6E81-3146-C092532C865E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51509-25DE-FDF9-8F12-56647E920303}"/>
              </a:ext>
            </a:extLst>
          </p:cNvPr>
          <p:cNvSpPr txBox="1"/>
          <p:nvPr/>
        </p:nvSpPr>
        <p:spPr>
          <a:xfrm>
            <a:off x="81280" y="6286648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400" b="1">
                <a:solidFill>
                  <a:prstClr val="white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674BC-5AB5-778B-579F-D54559B3E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53335"/>
            <a:ext cx="9144000" cy="2387600"/>
          </a:xfrm>
        </p:spPr>
        <p:txBody>
          <a:bodyPr/>
          <a:lstStyle/>
          <a:p>
            <a:pPr algn="ctr"/>
            <a:r>
              <a:rPr lang="en-US">
                <a:latin typeface="Arial Bold"/>
                <a:cs typeface="Arial Bold"/>
              </a:rPr>
              <a:t>Accomplishments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A17A1-F129-9E4E-4D79-7F9CBE6DB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00" y="1600200"/>
            <a:ext cx="10871200" cy="41195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81000" indent="-381000" algn="l">
              <a:buFont typeface="Arial" panose="020B0604020202020204" pitchFamily="34" charset="0"/>
              <a:buChar char="•"/>
            </a:pPr>
            <a:r>
              <a:rPr lang="en-US"/>
              <a:t>Reviewed data from City Health Dashboard; expanded and adding local data.</a:t>
            </a:r>
          </a:p>
          <a:p>
            <a:pPr marL="381000" indent="-381000" algn="l">
              <a:buFont typeface="Arial" panose="020B0604020202020204" pitchFamily="34" charset="0"/>
              <a:buChar char="•"/>
            </a:pPr>
            <a:r>
              <a:rPr lang="en-US"/>
              <a:t>Presented initial data set at Invest Health Roseville Stakeholder Breakfast with key stakeholders generating interest.</a:t>
            </a:r>
            <a:endParaRPr lang="en-US">
              <a:ea typeface="Calibri"/>
              <a:cs typeface="Calibri"/>
            </a:endParaRPr>
          </a:p>
          <a:p>
            <a:pPr marL="381000" indent="-381000" algn="l">
              <a:buFont typeface="Arial" panose="020B0604020202020204" pitchFamily="34" charset="0"/>
              <a:buChar char="•"/>
            </a:pPr>
            <a:r>
              <a:rPr lang="en-US"/>
              <a:t>Reviewed City of Roseville Economic Development Strategic Plan to address where equity metrics can be integrated.</a:t>
            </a:r>
            <a:endParaRPr lang="en-US">
              <a:ea typeface="Calibri"/>
              <a:cs typeface="Calibri"/>
            </a:endParaRPr>
          </a:p>
          <a:p>
            <a:pPr marL="381000" indent="-381000" algn="l">
              <a:buFont typeface="Arial" panose="020B0604020202020204" pitchFamily="34" charset="0"/>
              <a:buChar char="•"/>
            </a:pPr>
            <a:r>
              <a:rPr lang="en-US"/>
              <a:t>Expanded committee – community college, employment agencies.</a:t>
            </a:r>
            <a:endParaRPr lang="en-US">
              <a:ea typeface="Calibri"/>
              <a:cs typeface="Calibri"/>
            </a:endParaRPr>
          </a:p>
          <a:p>
            <a:pPr marL="381000" indent="-381000" algn="l">
              <a:buFont typeface="Arial" panose="020B0604020202020204" pitchFamily="34" charset="0"/>
              <a:buChar char="•"/>
            </a:pPr>
            <a:r>
              <a:rPr lang="en-US"/>
              <a:t>Drafting resident engagement plan; meeting with key stakeholders.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81000" indent="-381000" algn="l">
              <a:buFont typeface="Arial" panose="020B0604020202020204" pitchFamily="34" charset="0"/>
              <a:buChar char="•"/>
            </a:pPr>
            <a:r>
              <a:rPr lang="en-US"/>
              <a:t>Secured SACOG EEI support to expand resident engagement efforts aligned with Data health challenge objectives.</a:t>
            </a:r>
            <a:endParaRPr lang="en-US">
              <a:ea typeface="Calibri"/>
              <a:cs typeface="Calibri"/>
            </a:endParaRPr>
          </a:p>
          <a:p>
            <a:pPr marL="381000" indent="-381000" algn="l">
              <a:buFont typeface="Arial" panose="020B0604020202020204" pitchFamily="34" charset="0"/>
              <a:buChar char="•"/>
            </a:pPr>
            <a:r>
              <a:rPr lang="en-US"/>
              <a:t>Exploring potential solutions available to align data disparities.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F78A3534-026C-59A9-25BB-94A9021D698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-113535"/>
            <a:ext cx="1905000" cy="1905000"/>
          </a:xfrm>
        </p:spPr>
      </p:pic>
    </p:spTree>
    <p:extLst>
      <p:ext uri="{BB962C8B-B14F-4D97-AF65-F5344CB8AC3E}">
        <p14:creationId xmlns:p14="http://schemas.microsoft.com/office/powerpoint/2010/main" val="4158461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2E9BA-39E2-0B8A-46A1-DB223E202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12C1BB-60D6-080E-CEFC-0E5D4D743F31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E5E3C1-CDB5-C0F8-42EA-35D4CBF69B89}"/>
              </a:ext>
            </a:extLst>
          </p:cNvPr>
          <p:cNvSpPr txBox="1"/>
          <p:nvPr/>
        </p:nvSpPr>
        <p:spPr>
          <a:xfrm>
            <a:off x="81280" y="6286648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2400" b="1">
                <a:solidFill>
                  <a:prstClr val="white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9B2F7-78CB-924F-922A-DE50EA99B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6477" y="-838200"/>
            <a:ext cx="9144000" cy="2387600"/>
          </a:xfrm>
        </p:spPr>
        <p:txBody>
          <a:bodyPr/>
          <a:lstStyle/>
          <a:p>
            <a:pPr algn="ctr"/>
            <a:r>
              <a:rPr lang="en-US">
                <a:latin typeface="Arial Bold"/>
                <a:cs typeface="Arial Bold"/>
              </a:rPr>
              <a:t>Next Steps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62F10D-3B73-D39E-6A63-CAECFCB42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933" y="2057400"/>
            <a:ext cx="10693400" cy="39790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1000" indent="-381000" algn="l">
              <a:buFont typeface="Arial" panose="020B0604020202020204" pitchFamily="34" charset="0"/>
              <a:buChar char="•"/>
            </a:pPr>
            <a:r>
              <a:rPr lang="en-US" sz="2650" dirty="0"/>
              <a:t>Continue to review/ refine data metrics available on City Health Dashboard and add local data for further context.</a:t>
            </a:r>
          </a:p>
          <a:p>
            <a:pPr marL="381000" indent="-381000" algn="l">
              <a:buFont typeface="Arial" panose="020B0604020202020204" pitchFamily="34" charset="0"/>
              <a:buChar char="•"/>
            </a:pPr>
            <a:r>
              <a:rPr lang="en-US" sz="2650" dirty="0"/>
              <a:t>Implement resident engagement activities to gather insights, direction for action, including engaging existing Invest Health Roseville Stakeholder Advisory group and other resident groups and individuals.</a:t>
            </a:r>
            <a:endParaRPr lang="en-US" sz="2650" dirty="0">
              <a:ea typeface="Calibri"/>
              <a:cs typeface="Calibri"/>
            </a:endParaRPr>
          </a:p>
          <a:p>
            <a:pPr marL="381000" indent="-381000" algn="l">
              <a:buFont typeface="Arial" panose="020B0604020202020204" pitchFamily="34" charset="0"/>
              <a:buChar char="•"/>
            </a:pPr>
            <a:r>
              <a:rPr lang="en-US" sz="2650" dirty="0"/>
              <a:t>Launch SACOG EEI initiative expand and inform data health challenge analysis to connect Roseville priorities with robust community engagement. </a:t>
            </a:r>
            <a:endParaRPr lang="en-US" sz="2650" dirty="0">
              <a:ea typeface="Calibri"/>
              <a:cs typeface="Calibri"/>
            </a:endParaRPr>
          </a:p>
          <a:p>
            <a:pPr marL="381000" indent="-381000" algn="l">
              <a:buFont typeface="Arial" panose="020B0604020202020204" pitchFamily="34" charset="0"/>
              <a:buChar char="•"/>
            </a:pPr>
            <a:r>
              <a:rPr lang="en-US" sz="2650" dirty="0"/>
              <a:t>Continue to develop and integrate equity metrics into City plan.</a:t>
            </a:r>
            <a:endParaRPr lang="en-US" sz="2650" dirty="0">
              <a:ea typeface="Calibri"/>
              <a:cs typeface="Calibri"/>
            </a:endParaRPr>
          </a:p>
        </p:txBody>
      </p:sp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7DA5C6A4-C1E7-FC82-50B8-715AD39B532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798" y="-130997"/>
            <a:ext cx="1905000" cy="1905000"/>
          </a:xfrm>
        </p:spPr>
      </p:pic>
    </p:spTree>
    <p:extLst>
      <p:ext uri="{BB962C8B-B14F-4D97-AF65-F5344CB8AC3E}">
        <p14:creationId xmlns:p14="http://schemas.microsoft.com/office/powerpoint/2010/main" val="3747018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426DA-6483-F095-6235-AE2B8E7DF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B14A8F42-73A9-54AB-E71B-6CA7B5471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FEFE4E-3A5E-F44D-7B76-0C2799B41DE2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AECC05-C2D9-506E-85FD-51E9B903D969}"/>
              </a:ext>
            </a:extLst>
          </p:cNvPr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D8881B-2F28-3E8B-427C-EDA7B090F957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3E897B8-99C2-7281-05E3-923FB17689A1}"/>
              </a:ext>
            </a:extLst>
          </p:cNvPr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4A8C9F05-8CF2-1F15-3CEE-C55472F32F8E}"/>
              </a:ext>
            </a:extLst>
          </p:cNvPr>
          <p:cNvSpPr txBox="1"/>
          <p:nvPr/>
        </p:nvSpPr>
        <p:spPr>
          <a:xfrm>
            <a:off x="1261583" y="2385630"/>
            <a:ext cx="9674140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>
                <a:latin typeface="Calibri"/>
                <a:ea typeface="Calibri"/>
                <a:cs typeface="Calibri"/>
              </a:rPr>
              <a:t>Melissa</a:t>
            </a:r>
            <a:r>
              <a:rPr lang="en-US" sz="6600" dirty="0">
                <a:ea typeface="+mn-lt"/>
                <a:cs typeface="+mn-lt"/>
              </a:rPr>
              <a:t> Anguiano</a:t>
            </a:r>
            <a:endParaRPr lang="en-US" sz="6600" dirty="0">
              <a:latin typeface="Nunito"/>
            </a:endParaRPr>
          </a:p>
          <a:p>
            <a:pPr algn="ctr"/>
            <a:r>
              <a:rPr lang="en-US" sz="3200" i="1" dirty="0">
                <a:latin typeface="Calibri"/>
                <a:ea typeface="Calibri"/>
                <a:cs typeface="Calibri"/>
              </a:rPr>
              <a:t>Economic</a:t>
            </a:r>
            <a:r>
              <a:rPr lang="en-US" sz="3200" i="1" dirty="0">
                <a:ea typeface="+mn-lt"/>
                <a:cs typeface="+mn-lt"/>
              </a:rPr>
              <a:t> Development Director, </a:t>
            </a:r>
            <a:br>
              <a:rPr lang="en-US" sz="3200" i="1" dirty="0">
                <a:ea typeface="+mn-lt"/>
                <a:cs typeface="+mn-lt"/>
              </a:rPr>
            </a:br>
            <a:r>
              <a:rPr lang="en-US" sz="3200" i="1" dirty="0">
                <a:ea typeface="+mn-lt"/>
                <a:cs typeface="+mn-lt"/>
              </a:rPr>
              <a:t>City of Roseville</a:t>
            </a:r>
          </a:p>
        </p:txBody>
      </p:sp>
      <p:pic>
        <p:nvPicPr>
          <p:cNvPr id="10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5A9642FC-495D-50B5-1952-12B7343257AA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17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0EF3A8-9909-AC85-F440-DE8F3B439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82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B6E08-44E7-8D39-959D-2A30D9B62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1620BED7-0CE7-1FB5-9EE3-7E366484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121AD5-7D4B-C7BF-9076-58DF4F6BA54E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B11567-C693-0666-FC5F-FDEC124D880A}"/>
              </a:ext>
            </a:extLst>
          </p:cNvPr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4E1683-832F-D36B-FFF4-99DDA8C9F8DB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56DB472-7065-216A-A7FA-56192DE91384}"/>
              </a:ext>
            </a:extLst>
          </p:cNvPr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65108B30-46A0-8328-76C5-BA28596556F9}"/>
              </a:ext>
            </a:extLst>
          </p:cNvPr>
          <p:cNvSpPr txBox="1"/>
          <p:nvPr/>
        </p:nvSpPr>
        <p:spPr>
          <a:xfrm>
            <a:off x="1261583" y="2385630"/>
            <a:ext cx="9674140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>
                <a:latin typeface="Calibri"/>
                <a:ea typeface="Calibri"/>
                <a:cs typeface="Calibri"/>
              </a:rPr>
              <a:t>Erica</a:t>
            </a:r>
            <a:r>
              <a:rPr lang="en-US" sz="6600" dirty="0">
                <a:ea typeface="+mn-lt"/>
                <a:cs typeface="+mn-lt"/>
              </a:rPr>
              <a:t> Manuel</a:t>
            </a:r>
          </a:p>
          <a:p>
            <a:pPr algn="ctr"/>
            <a:r>
              <a:rPr lang="en-US" sz="3200" i="1" dirty="0">
                <a:latin typeface="Calibri"/>
                <a:ea typeface="Calibri"/>
                <a:cs typeface="Calibri"/>
              </a:rPr>
              <a:t>CEO</a:t>
            </a:r>
            <a:r>
              <a:rPr lang="en-US" sz="3200" i="1" dirty="0">
                <a:ea typeface="+mn-lt"/>
                <a:cs typeface="+mn-lt"/>
              </a:rPr>
              <a:t> &amp; Executive Director, </a:t>
            </a:r>
            <a:br>
              <a:rPr lang="en-US" sz="3200" i="1" dirty="0">
                <a:ea typeface="+mn-lt"/>
                <a:cs typeface="+mn-lt"/>
              </a:rPr>
            </a:br>
            <a:r>
              <a:rPr lang="en-US" sz="3200" i="1" dirty="0">
                <a:ea typeface="+mn-lt"/>
                <a:cs typeface="+mn-lt"/>
              </a:rPr>
              <a:t>Institute for Local Government (ILG)</a:t>
            </a:r>
          </a:p>
        </p:txBody>
      </p:sp>
      <p:pic>
        <p:nvPicPr>
          <p:cNvPr id="10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8714665D-D90A-2ED6-A1A6-9F646855A844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6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0B114-7211-4004-B1A1-B082545A8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74324"/>
            <a:ext cx="10881137" cy="3078428"/>
          </a:xfrm>
          <a:solidFill>
            <a:srgbClr val="047954"/>
          </a:solidFill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br>
              <a:rPr lang="en-US" sz="6000" dirty="0">
                <a:solidFill>
                  <a:schemeClr val="bg1"/>
                </a:solidFill>
              </a:rPr>
            </a:br>
            <a:br>
              <a:rPr lang="en-US" sz="6000" dirty="0">
                <a:solidFill>
                  <a:schemeClr val="bg1"/>
                </a:solidFill>
              </a:rPr>
            </a:br>
            <a:br>
              <a:rPr lang="en-US" sz="6000" dirty="0">
                <a:solidFill>
                  <a:schemeClr val="bg1"/>
                </a:solidFill>
              </a:rPr>
            </a:br>
            <a:br>
              <a:rPr lang="en-US" sz="6000" dirty="0">
                <a:solidFill>
                  <a:schemeClr val="bg1"/>
                </a:solidFill>
              </a:rPr>
            </a:br>
            <a:br>
              <a:rPr lang="en-US" sz="6000" dirty="0">
                <a:solidFill>
                  <a:schemeClr val="bg1"/>
                </a:solidFill>
              </a:rPr>
            </a:br>
            <a:br>
              <a:rPr lang="en-US" sz="6000" dirty="0">
                <a:solidFill>
                  <a:schemeClr val="bg1"/>
                </a:solidFill>
              </a:rPr>
            </a:br>
            <a:br>
              <a:rPr lang="en-US" sz="6000" dirty="0">
                <a:solidFill>
                  <a:schemeClr val="bg1"/>
                </a:solidFill>
              </a:rPr>
            </a:br>
            <a:br>
              <a:rPr lang="en-US" sz="6000" dirty="0">
                <a:solidFill>
                  <a:schemeClr val="bg1"/>
                </a:solidFill>
              </a:rPr>
            </a:b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9E97BC09-91A8-02AD-8415-F9F8971DC5D1}"/>
              </a:ext>
            </a:extLst>
          </p:cNvPr>
          <p:cNvSpPr txBox="1">
            <a:spLocks/>
          </p:cNvSpPr>
          <p:nvPr/>
        </p:nvSpPr>
        <p:spPr bwMode="auto">
          <a:xfrm>
            <a:off x="202712" y="3429000"/>
            <a:ext cx="9501808" cy="200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75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75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75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75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7175" algn="l" rtl="0" fontAlgn="base">
              <a:spcBef>
                <a:spcPct val="0"/>
              </a:spcBef>
              <a:spcAft>
                <a:spcPct val="0"/>
              </a:spcAft>
              <a:defRPr sz="2475" b="1">
                <a:solidFill>
                  <a:srgbClr val="008080"/>
                </a:solidFill>
                <a:latin typeface="Arial" charset="0"/>
                <a:ea typeface="ＭＳ Ｐゴシック" charset="0"/>
              </a:defRPr>
            </a:lvl6pPr>
            <a:lvl7pPr marL="514350" algn="l" rtl="0" fontAlgn="base">
              <a:spcBef>
                <a:spcPct val="0"/>
              </a:spcBef>
              <a:spcAft>
                <a:spcPct val="0"/>
              </a:spcAft>
              <a:defRPr sz="2475" b="1">
                <a:solidFill>
                  <a:srgbClr val="008080"/>
                </a:solidFill>
                <a:latin typeface="Arial" charset="0"/>
                <a:ea typeface="ＭＳ Ｐゴシック" charset="0"/>
              </a:defRPr>
            </a:lvl7pPr>
            <a:lvl8pPr marL="771525" algn="l" rtl="0" fontAlgn="base">
              <a:spcBef>
                <a:spcPct val="0"/>
              </a:spcBef>
              <a:spcAft>
                <a:spcPct val="0"/>
              </a:spcAft>
              <a:defRPr sz="2475" b="1">
                <a:solidFill>
                  <a:srgbClr val="008080"/>
                </a:solidFill>
                <a:latin typeface="Arial" charset="0"/>
                <a:ea typeface="ＭＳ Ｐゴシック" charset="0"/>
              </a:defRPr>
            </a:lvl8pPr>
            <a:lvl9pPr marL="1028700" algn="l" rtl="0" fontAlgn="base">
              <a:spcBef>
                <a:spcPct val="0"/>
              </a:spcBef>
              <a:spcAft>
                <a:spcPct val="0"/>
              </a:spcAft>
              <a:defRPr sz="2475" b="1">
                <a:solidFill>
                  <a:srgbClr val="008080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Thank you </a:t>
            </a:r>
            <a:b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</a:br>
            <a:r>
              <a:rPr kumimoji="0" lang="en-US" sz="60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for having mE</a:t>
            </a:r>
            <a:endParaRPr kumimoji="0" lang="en-US" sz="6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ts val="5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E41FA8D-2BCC-A575-554C-D523BBEC465A}"/>
              </a:ext>
            </a:extLst>
          </p:cNvPr>
          <p:cNvSpPr txBox="1">
            <a:spLocks/>
          </p:cNvSpPr>
          <p:nvPr/>
        </p:nvSpPr>
        <p:spPr>
          <a:xfrm>
            <a:off x="427957" y="3991025"/>
            <a:ext cx="7459127" cy="2573792"/>
          </a:xfrm>
          <a:prstGeom prst="rect">
            <a:avLst/>
          </a:prstGeom>
        </p:spPr>
        <p:txBody>
          <a:bodyPr>
            <a:noAutofit/>
          </a:bodyPr>
          <a:lstStyle>
            <a:lvl1pPr marL="192881" indent="-19288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2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7910" indent="-16073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75">
                <a:solidFill>
                  <a:schemeClr val="tx1"/>
                </a:solidFill>
                <a:latin typeface="+mn-lt"/>
                <a:ea typeface="+mn-ea"/>
              </a:defRPr>
            </a:lvl2pPr>
            <a:lvl3pPr marL="642938" indent="-1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350">
                <a:solidFill>
                  <a:schemeClr val="tx1"/>
                </a:solidFill>
                <a:latin typeface="+mn-lt"/>
                <a:ea typeface="+mn-ea"/>
              </a:defRPr>
            </a:lvl3pPr>
            <a:lvl4pPr marL="900113" indent="-1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125">
                <a:solidFill>
                  <a:schemeClr val="tx1"/>
                </a:solidFill>
                <a:latin typeface="+mn-lt"/>
                <a:ea typeface="+mn-ea"/>
              </a:defRPr>
            </a:lvl4pPr>
            <a:lvl5pPr marL="1157288" indent="-1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+mn-lt"/>
                <a:ea typeface="+mn-ea"/>
              </a:defRPr>
            </a:lvl5pPr>
            <a:lvl6pPr marL="1414463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008080"/>
                </a:solidFill>
                <a:latin typeface="+mn-lt"/>
                <a:ea typeface="+mn-ea"/>
              </a:defRPr>
            </a:lvl6pPr>
            <a:lvl7pPr marL="1671638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008080"/>
                </a:solidFill>
                <a:latin typeface="+mn-lt"/>
                <a:ea typeface="+mn-ea"/>
              </a:defRPr>
            </a:lvl7pPr>
            <a:lvl8pPr marL="1928813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008080"/>
                </a:solidFill>
                <a:latin typeface="+mn-lt"/>
                <a:ea typeface="+mn-ea"/>
              </a:defRPr>
            </a:lvl8pPr>
            <a:lvl9pPr marL="2185988" indent="-1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008080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0FD0B1-0959-D084-289E-0C9A04E5D80D}"/>
              </a:ext>
            </a:extLst>
          </p:cNvPr>
          <p:cNvSpPr/>
          <p:nvPr/>
        </p:nvSpPr>
        <p:spPr>
          <a:xfrm>
            <a:off x="8273478" y="0"/>
            <a:ext cx="359332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D7DCE5-405F-B200-5C01-34297672B57A}"/>
              </a:ext>
            </a:extLst>
          </p:cNvPr>
          <p:cNvSpPr txBox="1"/>
          <p:nvPr/>
        </p:nvSpPr>
        <p:spPr>
          <a:xfrm>
            <a:off x="8524054" y="5090547"/>
            <a:ext cx="3092173" cy="11765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Erica L. Manuel</a:t>
            </a:r>
          </a:p>
          <a:p>
            <a:pPr marL="0" marR="0" lvl="0" indent="0" algn="ctr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CEO &amp; Executive Director</a:t>
            </a:r>
          </a:p>
          <a:p>
            <a:pPr marL="0" marR="0" lvl="0" indent="0" algn="ctr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B4C7B3F-157B-CB6B-CC3C-E26C67ED0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92663" y="2036393"/>
            <a:ext cx="1756631" cy="235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een and white logo&#10;&#10;AI-generated content may be incorrect.">
            <a:extLst>
              <a:ext uri="{FF2B5EF4-FFF2-40B4-BE49-F238E27FC236}">
                <a16:creationId xmlns:a16="http://schemas.microsoft.com/office/drawing/2014/main" id="{26DBB01C-7544-AAF4-9368-CB503A58F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784" y="376323"/>
            <a:ext cx="908715" cy="8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6B136-5CF5-F72C-9D61-ED086CBD9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08535265-A258-E9B6-2CF1-EC0B2B481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AE6BA4-22C7-DDB3-D39B-4C4A3DE4E844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9AD4CA-CC35-A0F1-11C9-0E0AD21ACAC3}"/>
              </a:ext>
            </a:extLst>
          </p:cNvPr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FB4C5-84D5-2E0F-E475-2D990F356396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D8DD7D4-5E1A-1A04-BF75-B179250F1C57}"/>
              </a:ext>
            </a:extLst>
          </p:cNvPr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D1A1AA83-53C0-A247-BAB7-16ACAC2642B5}"/>
              </a:ext>
            </a:extLst>
          </p:cNvPr>
          <p:cNvSpPr txBox="1"/>
          <p:nvPr/>
        </p:nvSpPr>
        <p:spPr>
          <a:xfrm>
            <a:off x="338666" y="522964"/>
            <a:ext cx="83533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atin typeface="Nunito"/>
              </a:rPr>
              <a:t>Thank You to our Sponsors</a:t>
            </a:r>
          </a:p>
        </p:txBody>
      </p:sp>
      <p:pic>
        <p:nvPicPr>
          <p:cNvPr id="10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6DCD4DE3-C704-4A6C-C8A6-05F7E9500D9C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C3DBC3-2FB6-7733-735C-6E29AEC4A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4" y="4279246"/>
            <a:ext cx="5961888" cy="676461"/>
          </a:xfrm>
          <a:prstGeom prst="rect">
            <a:avLst/>
          </a:prstGeom>
        </p:spPr>
      </p:pic>
      <p:pic>
        <p:nvPicPr>
          <p:cNvPr id="15" name="Picture 14" descr="A logo with a rose on it&#10;&#10;AI-generated content may be incorrect.">
            <a:extLst>
              <a:ext uri="{FF2B5EF4-FFF2-40B4-BE49-F238E27FC236}">
                <a16:creationId xmlns:a16="http://schemas.microsoft.com/office/drawing/2014/main" id="{40C7877D-D473-9888-10B0-EB72381C9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34" y="1490304"/>
            <a:ext cx="3552064" cy="2343478"/>
          </a:xfrm>
          <a:prstGeom prst="rect">
            <a:avLst/>
          </a:prstGeom>
        </p:spPr>
      </p:pic>
      <p:pic>
        <p:nvPicPr>
          <p:cNvPr id="17" name="Picture 16" descr="A logo of a company&#10;&#10;AI-generated content may be incorrect.">
            <a:extLst>
              <a:ext uri="{FF2B5EF4-FFF2-40B4-BE49-F238E27FC236}">
                <a16:creationId xmlns:a16="http://schemas.microsoft.com/office/drawing/2014/main" id="{1787A70D-099D-1F32-62F8-48332E983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884" y="3000463"/>
            <a:ext cx="4786203" cy="19463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8180DE-61AB-8101-85F1-FF54793B03FA}"/>
              </a:ext>
            </a:extLst>
          </p:cNvPr>
          <p:cNvSpPr txBox="1"/>
          <p:nvPr/>
        </p:nvSpPr>
        <p:spPr>
          <a:xfrm>
            <a:off x="1380067" y="5520267"/>
            <a:ext cx="702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Nunito" pitchFamily="2" charset="0"/>
              </a:rPr>
              <a:t>Photography by Julie Hansen</a:t>
            </a:r>
          </a:p>
        </p:txBody>
      </p:sp>
    </p:spTree>
    <p:extLst>
      <p:ext uri="{BB962C8B-B14F-4D97-AF65-F5344CB8AC3E}">
        <p14:creationId xmlns:p14="http://schemas.microsoft.com/office/powerpoint/2010/main" val="782982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8F3B6-C4BA-C7B4-1586-C2ECD0CCF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B41A151-7371-2796-A296-BD6C9FF90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372" y="1005891"/>
            <a:ext cx="5613255" cy="5063135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248F1EB8-B893-4AC3-531B-27E271F27D20}"/>
              </a:ext>
            </a:extLst>
          </p:cNvPr>
          <p:cNvSpPr txBox="1">
            <a:spLocks/>
          </p:cNvSpPr>
          <p:nvPr/>
        </p:nvSpPr>
        <p:spPr bwMode="auto">
          <a:xfrm>
            <a:off x="431406" y="363674"/>
            <a:ext cx="10866213" cy="72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rgbClr val="008080"/>
                </a:solidFill>
                <a:latin typeface="Arial" charset="0"/>
                <a:ea typeface="ＭＳ Ｐゴシック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rgbClr val="008080"/>
                </a:solidFill>
                <a:latin typeface="Arial" charset="0"/>
                <a:ea typeface="ＭＳ Ｐゴシック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rgbClr val="008080"/>
                </a:solidFill>
                <a:latin typeface="Arial" charset="0"/>
                <a:ea typeface="ＭＳ Ｐゴシック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rgbClr val="00808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kern="0" cap="all" dirty="0">
                <a:solidFill>
                  <a:schemeClr val="tx1"/>
                </a:solidFill>
                <a:latin typeface="Arial" panose="020B0604020202020204" pitchFamily="34" charset="0"/>
              </a:rPr>
              <a:t>Why Public Sector Workforce Matters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4119DE-2A55-F889-C07E-CE3B472973AD}"/>
              </a:ext>
            </a:extLst>
          </p:cNvPr>
          <p:cNvSpPr/>
          <p:nvPr/>
        </p:nvSpPr>
        <p:spPr>
          <a:xfrm>
            <a:off x="427991" y="2557083"/>
            <a:ext cx="3373460" cy="2165088"/>
          </a:xfrm>
          <a:prstGeom prst="rect">
            <a:avLst/>
          </a:prstGeom>
          <a:solidFill>
            <a:srgbClr val="0479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ptos" panose="020B0004020202020204" pitchFamily="34" charset="0"/>
              </a:rPr>
              <a:t>Nearly 1 in 4 jobs in Sacramento are in the </a:t>
            </a:r>
          </a:p>
          <a:p>
            <a:pPr algn="ctr"/>
            <a:r>
              <a:rPr lang="en-US" sz="2000" b="1" dirty="0">
                <a:latin typeface="Aptos" panose="020B0004020202020204" pitchFamily="34" charset="0"/>
              </a:rPr>
              <a:t>public sector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60D2F9-7CFC-FA1E-A12F-F1655F254169}"/>
              </a:ext>
            </a:extLst>
          </p:cNvPr>
          <p:cNvSpPr/>
          <p:nvPr/>
        </p:nvSpPr>
        <p:spPr>
          <a:xfrm>
            <a:off x="8309629" y="2557083"/>
            <a:ext cx="3373460" cy="2165088"/>
          </a:xfrm>
          <a:prstGeom prst="rect">
            <a:avLst/>
          </a:prstGeom>
          <a:solidFill>
            <a:srgbClr val="0479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ptos" panose="020B0004020202020204" pitchFamily="34" charset="0"/>
              </a:rPr>
              <a:t>Sector stability = </a:t>
            </a:r>
          </a:p>
          <a:p>
            <a:pPr algn="ctr"/>
            <a:r>
              <a:rPr lang="en-US" sz="2000" b="1" dirty="0">
                <a:latin typeface="Aptos" panose="020B0004020202020204" pitchFamily="34" charset="0"/>
              </a:rPr>
              <a:t>community stability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8B509E-82FC-B232-8E30-0C08673B853E}"/>
              </a:ext>
            </a:extLst>
          </p:cNvPr>
          <p:cNvSpPr/>
          <p:nvPr/>
        </p:nvSpPr>
        <p:spPr>
          <a:xfrm>
            <a:off x="4368810" y="2557084"/>
            <a:ext cx="3373460" cy="2165087"/>
          </a:xfrm>
          <a:prstGeom prst="rect">
            <a:avLst/>
          </a:prstGeom>
          <a:solidFill>
            <a:srgbClr val="0479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ptos" panose="020B0004020202020204" pitchFamily="34" charset="0"/>
              </a:rPr>
              <a:t>Critical for </a:t>
            </a:r>
          </a:p>
          <a:p>
            <a:pPr algn="ctr"/>
            <a:r>
              <a:rPr lang="en-US" sz="2000" b="1" dirty="0">
                <a:latin typeface="Aptos" panose="020B0004020202020204" pitchFamily="34" charset="0"/>
              </a:rPr>
              <a:t>governance, safety, </a:t>
            </a:r>
          </a:p>
          <a:p>
            <a:pPr algn="ctr"/>
            <a:r>
              <a:rPr lang="en-US" sz="2000" b="1" dirty="0">
                <a:latin typeface="Aptos" panose="020B0004020202020204" pitchFamily="34" charset="0"/>
              </a:rPr>
              <a:t>and services</a:t>
            </a:r>
          </a:p>
        </p:txBody>
      </p:sp>
    </p:spTree>
    <p:extLst>
      <p:ext uri="{BB962C8B-B14F-4D97-AF65-F5344CB8AC3E}">
        <p14:creationId xmlns:p14="http://schemas.microsoft.com/office/powerpoint/2010/main" val="2709710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BEEE32-B5CF-6078-D3E7-5D76767EAD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471" y="337369"/>
            <a:ext cx="10926305" cy="6119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kern="12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REGIONAL Workforce NEEDS Report </a:t>
            </a:r>
          </a:p>
        </p:txBody>
      </p:sp>
      <p:pic>
        <p:nvPicPr>
          <p:cNvPr id="1026" name="Picture 2" descr="QR Code Image">
            <a:extLst>
              <a:ext uri="{FF2B5EF4-FFF2-40B4-BE49-F238E27FC236}">
                <a16:creationId xmlns:a16="http://schemas.microsoft.com/office/drawing/2014/main" id="{78F409FF-7815-CB86-752D-10CCF8261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94" y="2516148"/>
            <a:ext cx="2831686" cy="28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6E0EEF-C423-273B-D40D-6B02CAB72A05}"/>
              </a:ext>
            </a:extLst>
          </p:cNvPr>
          <p:cNvSpPr txBox="1"/>
          <p:nvPr/>
        </p:nvSpPr>
        <p:spPr>
          <a:xfrm>
            <a:off x="6732334" y="1685151"/>
            <a:ext cx="2941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ptos" panose="020B0004020202020204" pitchFamily="34" charset="0"/>
              </a:rPr>
              <a:t>Scan here to read the full report: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B138D2-3506-6D2F-22DF-D9BAA51E88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298"/>
          <a:stretch/>
        </p:blipFill>
        <p:spPr>
          <a:xfrm>
            <a:off x="1423301" y="1702550"/>
            <a:ext cx="4052807" cy="4294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C4AB4D-0FC4-4787-1CDE-86842EA9931E}"/>
              </a:ext>
            </a:extLst>
          </p:cNvPr>
          <p:cNvSpPr txBox="1"/>
          <p:nvPr/>
        </p:nvSpPr>
        <p:spPr>
          <a:xfrm>
            <a:off x="263471" y="861137"/>
            <a:ext cx="1154858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Open Sans Semibold"/>
                <a:cs typeface="Open Sans Semibold"/>
              </a:rPr>
              <a:t>Developed in Partnership with the Centers of Excellence (COE)</a:t>
            </a:r>
          </a:p>
        </p:txBody>
      </p:sp>
    </p:spTree>
    <p:extLst>
      <p:ext uri="{BB962C8B-B14F-4D97-AF65-F5344CB8AC3E}">
        <p14:creationId xmlns:p14="http://schemas.microsoft.com/office/powerpoint/2010/main" val="162059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28F0D-F067-7D75-3FBA-B4F3940B6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61373D-047F-07F7-FE72-FD9DFDD943C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003400" y="1349334"/>
            <a:ext cx="8185199" cy="14882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i="1" dirty="0">
                <a:latin typeface="Aptos" panose="020B0004020202020204" pitchFamily="34" charset="0"/>
              </a:rPr>
              <a:t>Our region faces a critical workforce moment: </a:t>
            </a:r>
            <a:r>
              <a:rPr lang="en-US" sz="2800" b="0" i="1" dirty="0">
                <a:latin typeface="Aptos" panose="020B0004020202020204" pitchFamily="34" charset="0"/>
              </a:rPr>
              <a:t>uncertain budgets, shrinking talent, rising demand, and urgent need for new pathways.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739ADF7-9029-A1C5-99F6-23AFA4893E1C}"/>
              </a:ext>
            </a:extLst>
          </p:cNvPr>
          <p:cNvSpPr txBox="1">
            <a:spLocks/>
          </p:cNvSpPr>
          <p:nvPr/>
        </p:nvSpPr>
        <p:spPr bwMode="auto">
          <a:xfrm>
            <a:off x="328402" y="347022"/>
            <a:ext cx="7367124" cy="69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7175"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rgbClr val="008080"/>
                </a:solidFill>
                <a:latin typeface="Arial" charset="0"/>
                <a:ea typeface="ＭＳ Ｐゴシック" charset="0"/>
              </a:defRPr>
            </a:lvl6pPr>
            <a:lvl7pPr marL="514350"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rgbClr val="008080"/>
                </a:solidFill>
                <a:latin typeface="Arial" charset="0"/>
                <a:ea typeface="ＭＳ Ｐゴシック" charset="0"/>
              </a:defRPr>
            </a:lvl7pPr>
            <a:lvl8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rgbClr val="008080"/>
                </a:solidFill>
                <a:latin typeface="Arial" charset="0"/>
                <a:ea typeface="ＭＳ Ｐゴシック" charset="0"/>
              </a:defRPr>
            </a:lvl8pPr>
            <a:lvl9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475" b="1">
                <a:solidFill>
                  <a:srgbClr val="008080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kern="0" cap="all" dirty="0">
                <a:solidFill>
                  <a:schemeClr val="tx1"/>
                </a:solidFill>
              </a:rPr>
              <a:t>The reality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B10D76-0D9E-7577-FFC0-230C8187EE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9"/>
          <a:stretch/>
        </p:blipFill>
        <p:spPr>
          <a:xfrm>
            <a:off x="256794" y="3128406"/>
            <a:ext cx="11678411" cy="30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70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373F0-C186-EA8F-E1A6-3B80EA9E3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701D-6091-7EE7-9581-59093C234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4121"/>
            <a:ext cx="10972800" cy="773723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b="1" cap="all" baseline="0" dirty="0"/>
              <a:t>WHAT CAN WE DO?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14D3587-3241-4ADE-3896-A9396816E319}"/>
              </a:ext>
            </a:extLst>
          </p:cNvPr>
          <p:cNvGraphicFramePr/>
          <p:nvPr/>
        </p:nvGraphicFramePr>
        <p:xfrm>
          <a:off x="609600" y="873368"/>
          <a:ext cx="10972800" cy="5246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2B46764F-8F89-D5FF-AFBF-43027EA4B8F7}"/>
              </a:ext>
            </a:extLst>
          </p:cNvPr>
          <p:cNvGrpSpPr/>
          <p:nvPr/>
        </p:nvGrpSpPr>
        <p:grpSpPr>
          <a:xfrm>
            <a:off x="1202228" y="2275745"/>
            <a:ext cx="852856" cy="852856"/>
            <a:chOff x="592627" y="844057"/>
            <a:chExt cx="852856" cy="852856"/>
          </a:xfrm>
          <a:solidFill>
            <a:srgbClr val="047954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6B17929-D012-7C19-79BA-FB589F30A2F6}"/>
                </a:ext>
              </a:extLst>
            </p:cNvPr>
            <p:cNvSpPr/>
            <p:nvPr/>
          </p:nvSpPr>
          <p:spPr>
            <a:xfrm>
              <a:off x="592627" y="844057"/>
              <a:ext cx="852856" cy="852856"/>
            </a:xfrm>
            <a:prstGeom prst="ellipse">
              <a:avLst/>
            </a:prstGeom>
            <a:grpFill/>
            <a:ln>
              <a:solidFill>
                <a:srgbClr val="04795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97D04BB6-83AB-552C-0205-8BBDB9E33D63}"/>
                </a:ext>
              </a:extLst>
            </p:cNvPr>
            <p:cNvSpPr txBox="1"/>
            <p:nvPr/>
          </p:nvSpPr>
          <p:spPr>
            <a:xfrm>
              <a:off x="717525" y="968955"/>
              <a:ext cx="603060" cy="603060"/>
            </a:xfrm>
            <a:prstGeom prst="rect">
              <a:avLst/>
            </a:prstGeom>
            <a:grpFill/>
            <a:ln>
              <a:solidFill>
                <a:srgbClr val="04795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492" tIns="12700" rIns="66492" bIns="12700" numCol="1" spcCol="1270" anchor="ctr" anchorCtr="0">
              <a:noAutofit/>
            </a:bodyPr>
            <a:lstStyle/>
            <a:p>
              <a:pPr marL="0" lvl="0" indent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300" kern="1200" dirty="0"/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FC61B01-B312-6331-EE27-D02604FB52D4}"/>
              </a:ext>
            </a:extLst>
          </p:cNvPr>
          <p:cNvGrpSpPr/>
          <p:nvPr/>
        </p:nvGrpSpPr>
        <p:grpSpPr>
          <a:xfrm>
            <a:off x="3435900" y="2275745"/>
            <a:ext cx="852856" cy="852856"/>
            <a:chOff x="2826299" y="844057"/>
            <a:chExt cx="852856" cy="852856"/>
          </a:xfrm>
          <a:solidFill>
            <a:srgbClr val="047954"/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63C8EAB-739A-6213-8A95-086AD6EDDA11}"/>
                </a:ext>
              </a:extLst>
            </p:cNvPr>
            <p:cNvSpPr/>
            <p:nvPr/>
          </p:nvSpPr>
          <p:spPr>
            <a:xfrm>
              <a:off x="2826299" y="844057"/>
              <a:ext cx="852856" cy="852856"/>
            </a:xfrm>
            <a:prstGeom prst="ellipse">
              <a:avLst/>
            </a:prstGeom>
            <a:grpFill/>
            <a:ln>
              <a:solidFill>
                <a:srgbClr val="04795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Oval 6">
              <a:extLst>
                <a:ext uri="{FF2B5EF4-FFF2-40B4-BE49-F238E27FC236}">
                  <a16:creationId xmlns:a16="http://schemas.microsoft.com/office/drawing/2014/main" id="{A52CE41B-F1C8-438C-6AB4-F901AA6E7380}"/>
                </a:ext>
              </a:extLst>
            </p:cNvPr>
            <p:cNvSpPr txBox="1"/>
            <p:nvPr/>
          </p:nvSpPr>
          <p:spPr>
            <a:xfrm>
              <a:off x="2951197" y="968955"/>
              <a:ext cx="603060" cy="603060"/>
            </a:xfrm>
            <a:prstGeom prst="rect">
              <a:avLst/>
            </a:prstGeom>
            <a:grpFill/>
            <a:ln>
              <a:solidFill>
                <a:srgbClr val="04795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492" tIns="12700" rIns="66492" bIns="12700" numCol="1" spcCol="1270" anchor="ctr" anchorCtr="0">
              <a:noAutofit/>
            </a:bodyPr>
            <a:lstStyle/>
            <a:p>
              <a:pPr marL="0" lvl="0" indent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300" kern="1200" dirty="0"/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F8482D-7ED4-9EFB-9B5C-922025A73029}"/>
              </a:ext>
            </a:extLst>
          </p:cNvPr>
          <p:cNvGrpSpPr/>
          <p:nvPr/>
        </p:nvGrpSpPr>
        <p:grpSpPr>
          <a:xfrm>
            <a:off x="5669572" y="2275745"/>
            <a:ext cx="852856" cy="852856"/>
            <a:chOff x="5059971" y="844057"/>
            <a:chExt cx="852856" cy="852856"/>
          </a:xfrm>
          <a:solidFill>
            <a:srgbClr val="047954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AD459EB-9E97-9F94-8004-89C6EBAF5F68}"/>
                </a:ext>
              </a:extLst>
            </p:cNvPr>
            <p:cNvSpPr/>
            <p:nvPr/>
          </p:nvSpPr>
          <p:spPr>
            <a:xfrm>
              <a:off x="5059971" y="844057"/>
              <a:ext cx="852856" cy="852856"/>
            </a:xfrm>
            <a:prstGeom prst="ellipse">
              <a:avLst/>
            </a:prstGeom>
            <a:grpFill/>
            <a:ln>
              <a:solidFill>
                <a:srgbClr val="04795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8" name="Oval 8">
              <a:extLst>
                <a:ext uri="{FF2B5EF4-FFF2-40B4-BE49-F238E27FC236}">
                  <a16:creationId xmlns:a16="http://schemas.microsoft.com/office/drawing/2014/main" id="{1A83F839-8B55-6028-9D91-0AF1FB67E809}"/>
                </a:ext>
              </a:extLst>
            </p:cNvPr>
            <p:cNvSpPr txBox="1"/>
            <p:nvPr/>
          </p:nvSpPr>
          <p:spPr>
            <a:xfrm>
              <a:off x="5184869" y="968955"/>
              <a:ext cx="603060" cy="603060"/>
            </a:xfrm>
            <a:prstGeom prst="rect">
              <a:avLst/>
            </a:prstGeom>
            <a:grpFill/>
            <a:ln>
              <a:solidFill>
                <a:srgbClr val="04795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492" tIns="12700" rIns="66492" bIns="12700" numCol="1" spcCol="1270" anchor="ctr" anchorCtr="0">
              <a:noAutofit/>
            </a:bodyPr>
            <a:lstStyle/>
            <a:p>
              <a:pPr marL="0" lvl="0" indent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300" kern="1200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614B05-F70A-8A67-0A84-A599EDD7FB12}"/>
              </a:ext>
            </a:extLst>
          </p:cNvPr>
          <p:cNvGrpSpPr/>
          <p:nvPr/>
        </p:nvGrpSpPr>
        <p:grpSpPr>
          <a:xfrm>
            <a:off x="7903244" y="2275745"/>
            <a:ext cx="852856" cy="852856"/>
            <a:chOff x="7293643" y="844057"/>
            <a:chExt cx="852856" cy="852856"/>
          </a:xfrm>
          <a:solidFill>
            <a:srgbClr val="047954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A1DA122-5533-6F8E-6A94-B105DBE2B963}"/>
                </a:ext>
              </a:extLst>
            </p:cNvPr>
            <p:cNvSpPr/>
            <p:nvPr/>
          </p:nvSpPr>
          <p:spPr>
            <a:xfrm>
              <a:off x="7293643" y="844057"/>
              <a:ext cx="852856" cy="852856"/>
            </a:xfrm>
            <a:prstGeom prst="ellipse">
              <a:avLst/>
            </a:prstGeom>
            <a:grpFill/>
            <a:ln>
              <a:solidFill>
                <a:srgbClr val="04795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Oval 10">
              <a:extLst>
                <a:ext uri="{FF2B5EF4-FFF2-40B4-BE49-F238E27FC236}">
                  <a16:creationId xmlns:a16="http://schemas.microsoft.com/office/drawing/2014/main" id="{DFC15FC0-3F25-F9A6-C867-C72B059C153D}"/>
                </a:ext>
              </a:extLst>
            </p:cNvPr>
            <p:cNvSpPr txBox="1"/>
            <p:nvPr/>
          </p:nvSpPr>
          <p:spPr>
            <a:xfrm>
              <a:off x="7418541" y="968955"/>
              <a:ext cx="603060" cy="603060"/>
            </a:xfrm>
            <a:prstGeom prst="rect">
              <a:avLst/>
            </a:prstGeom>
            <a:grpFill/>
            <a:ln>
              <a:solidFill>
                <a:srgbClr val="04795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492" tIns="12700" rIns="66492" bIns="12700" numCol="1" spcCol="1270" anchor="ctr" anchorCtr="0">
              <a:noAutofit/>
            </a:bodyPr>
            <a:lstStyle/>
            <a:p>
              <a:pPr marL="0" lvl="0" indent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300" kern="1200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D42425-7B2C-18F1-5971-717F7C3BD22B}"/>
              </a:ext>
            </a:extLst>
          </p:cNvPr>
          <p:cNvGrpSpPr/>
          <p:nvPr/>
        </p:nvGrpSpPr>
        <p:grpSpPr>
          <a:xfrm>
            <a:off x="10136916" y="2275745"/>
            <a:ext cx="852856" cy="852856"/>
            <a:chOff x="9527315" y="844057"/>
            <a:chExt cx="852856" cy="852856"/>
          </a:xfrm>
          <a:solidFill>
            <a:srgbClr val="047954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761AF20-7A19-BB35-92B0-308AB73E1D7A}"/>
                </a:ext>
              </a:extLst>
            </p:cNvPr>
            <p:cNvSpPr/>
            <p:nvPr/>
          </p:nvSpPr>
          <p:spPr>
            <a:xfrm>
              <a:off x="9527315" y="844057"/>
              <a:ext cx="852856" cy="852856"/>
            </a:xfrm>
            <a:prstGeom prst="ellipse">
              <a:avLst/>
            </a:prstGeom>
            <a:grpFill/>
            <a:ln>
              <a:solidFill>
                <a:srgbClr val="04795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6C4A3302-20F8-F7A0-2E46-16AC07F4B632}"/>
                </a:ext>
              </a:extLst>
            </p:cNvPr>
            <p:cNvSpPr txBox="1"/>
            <p:nvPr/>
          </p:nvSpPr>
          <p:spPr>
            <a:xfrm>
              <a:off x="9652213" y="968955"/>
              <a:ext cx="603060" cy="603060"/>
            </a:xfrm>
            <a:prstGeom prst="rect">
              <a:avLst/>
            </a:prstGeom>
            <a:grpFill/>
            <a:ln>
              <a:solidFill>
                <a:srgbClr val="04795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492" tIns="12700" rIns="66492" bIns="12700" numCol="1" spcCol="1270" anchor="ctr" anchorCtr="0">
              <a:noAutofit/>
            </a:bodyPr>
            <a:lstStyle/>
            <a:p>
              <a:pPr marL="0" lvl="0" indent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300" kern="1200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6270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8">
            <a:extLst>
              <a:ext uri="{FF2B5EF4-FFF2-40B4-BE49-F238E27FC236}">
                <a16:creationId xmlns:a16="http://schemas.microsoft.com/office/drawing/2014/main" id="{5CAA0FFB-D70D-4054-AE7F-C79B225AA18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14696" y="-599176"/>
            <a:ext cx="13930060" cy="17197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18431" y="0"/>
            <a:ext cx="8636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THANK YOU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CF664C-0B6A-4ABA-9358-AD2872F39EF0}"/>
              </a:ext>
            </a:extLst>
          </p:cNvPr>
          <p:cNvSpPr/>
          <p:nvPr/>
        </p:nvSpPr>
        <p:spPr>
          <a:xfrm>
            <a:off x="7667540" y="5375344"/>
            <a:ext cx="42241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/>
              </a:rPr>
              <a:t>Erica L. Manuel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/>
              </a:rPr>
              <a:t>CEO &amp; Executive Director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/>
              </a:rPr>
            </a:br>
            <a:r>
              <a:rPr kumimoji="0" lang="en-US" sz="20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/>
              </a:rPr>
              <a:t>emanuel@ca-ilg.org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891AF-C126-4CB5-88D6-535CB3BB2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637" y="1837184"/>
            <a:ext cx="3956731" cy="395673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59B24FB-0801-4935-F325-9C6325814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5743" y="1996850"/>
            <a:ext cx="2393552" cy="321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591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BBACD-647C-B0DE-5E14-277E53355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1A15C9-3285-708A-6312-10C3082C0CA2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0B792-5F60-AAF0-2796-39D1DB754706}"/>
              </a:ext>
            </a:extLst>
          </p:cNvPr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Nunito" pitchFamily="2" charset="0"/>
              </a:rPr>
              <a:t> Health Happens Together</a:t>
            </a:r>
          </a:p>
        </p:txBody>
      </p:sp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4DD38A66-D0C4-6F0D-DE0F-DC4025060D7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063" y="138113"/>
            <a:ext cx="1404937" cy="1406525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89C81C-543A-CECC-57E8-C5BC17884F80}"/>
              </a:ext>
            </a:extLst>
          </p:cNvPr>
          <p:cNvSpPr txBox="1">
            <a:spLocks/>
          </p:cNvSpPr>
          <p:nvPr/>
        </p:nvSpPr>
        <p:spPr>
          <a:xfrm>
            <a:off x="814612" y="1544638"/>
            <a:ext cx="10562776" cy="3009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800" dirty="0">
                <a:latin typeface="Nunito" pitchFamily="2" charset="0"/>
                <a:cs typeface="Calibri Light" panose="020F0302020204030204" pitchFamily="34" charset="0"/>
              </a:rPr>
              <a:t>Local Workforce Development Panel: Bridging Systems for Workforce Success</a:t>
            </a:r>
          </a:p>
          <a:p>
            <a:pPr algn="ctr"/>
            <a:endParaRPr lang="en-US" sz="5100" dirty="0">
              <a:latin typeface="Nunito" pitchFamily="2" charset="0"/>
              <a:cs typeface="Calibri Light" panose="020F0302020204030204" pitchFamily="34" charset="0"/>
            </a:endParaRPr>
          </a:p>
          <a:p>
            <a:pPr algn="ctr"/>
            <a:endParaRPr lang="en-US" sz="3100" dirty="0">
              <a:latin typeface="Nunito" pitchFamily="2" charset="0"/>
              <a:cs typeface="Calibri Light" panose="020F0302020204030204" pitchFamily="34" charset="0"/>
            </a:endParaRP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Nunito" pitchFamily="2" charset="0"/>
                <a:cs typeface="Calibri Light" panose="020F0302020204030204" pitchFamily="34" charset="0"/>
              </a:rPr>
              <a:t>Erica Manuel– Facilitator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Nunito" pitchFamily="2" charset="0"/>
                <a:cs typeface="Calibri Light" panose="020F0302020204030204" pitchFamily="34" charset="0"/>
              </a:rPr>
              <a:t>Jason Buckingham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Nunito" pitchFamily="2" charset="0"/>
                <a:cs typeface="Calibri Light" panose="020F0302020204030204" pitchFamily="34" charset="0"/>
              </a:rPr>
              <a:t>Elisa Herrera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Nunito" pitchFamily="2" charset="0"/>
                <a:cs typeface="Calibri Light" panose="020F0302020204030204" pitchFamily="34" charset="0"/>
              </a:rPr>
              <a:t>Jessica Hull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Nunito" pitchFamily="2" charset="0"/>
                <a:cs typeface="Calibri Light" panose="020F0302020204030204" pitchFamily="34" charset="0"/>
              </a:rPr>
              <a:t>Amy Schulz</a:t>
            </a:r>
          </a:p>
        </p:txBody>
      </p:sp>
    </p:spTree>
    <p:extLst>
      <p:ext uri="{BB962C8B-B14F-4D97-AF65-F5344CB8AC3E}">
        <p14:creationId xmlns:p14="http://schemas.microsoft.com/office/powerpoint/2010/main" val="34477212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856D0-931A-E37C-405E-5D5508014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C41DF929-EB0D-F77C-5D16-F0E895DFB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3B9C67-F58B-5006-AD35-344CEE4300FA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3FC99D-1264-91E4-1DC8-090D48317B9F}"/>
              </a:ext>
            </a:extLst>
          </p:cNvPr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28BAB8-789D-29BD-D515-953FC9A4DBCD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78D9326-5316-1B45-5AAA-5BD5430ADDAE}"/>
              </a:ext>
            </a:extLst>
          </p:cNvPr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2DA4668B-A28D-240D-8435-75EF115B443C}"/>
              </a:ext>
            </a:extLst>
          </p:cNvPr>
          <p:cNvSpPr txBox="1"/>
          <p:nvPr/>
        </p:nvSpPr>
        <p:spPr>
          <a:xfrm>
            <a:off x="1261583" y="2141215"/>
            <a:ext cx="9674140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>
                <a:latin typeface="Nunito"/>
              </a:rPr>
              <a:t>Carol Garcia</a:t>
            </a:r>
          </a:p>
          <a:p>
            <a:pPr algn="ctr"/>
            <a:r>
              <a:rPr lang="en-US" sz="3200" i="1" dirty="0">
                <a:latin typeface="Calibri"/>
                <a:ea typeface="Calibri"/>
                <a:cs typeface="Calibri"/>
              </a:rPr>
              <a:t>Vice</a:t>
            </a:r>
            <a:r>
              <a:rPr lang="en-US" sz="3200" i="1" dirty="0">
                <a:ea typeface="+mn-lt"/>
                <a:cs typeface="+mn-lt"/>
              </a:rPr>
              <a:t> President/Community Relations Officer, </a:t>
            </a:r>
            <a:br>
              <a:rPr lang="en-US" sz="3200" i="1" dirty="0">
                <a:ea typeface="+mn-lt"/>
                <a:cs typeface="+mn-lt"/>
              </a:rPr>
            </a:br>
            <a:r>
              <a:rPr lang="en-US" sz="3200" i="1" dirty="0">
                <a:ea typeface="+mn-lt"/>
                <a:cs typeface="+mn-lt"/>
              </a:rPr>
              <a:t>River Valley Community Bank</a:t>
            </a:r>
            <a:br>
              <a:rPr lang="en-US" sz="3200" i="1" dirty="0">
                <a:ea typeface="+mn-lt"/>
                <a:cs typeface="+mn-lt"/>
              </a:rPr>
            </a:br>
            <a:r>
              <a:rPr lang="en-US" sz="3200" i="1" dirty="0">
                <a:ea typeface="+mn-lt"/>
                <a:cs typeface="+mn-lt"/>
              </a:rPr>
              <a:t>Sierra Joint Community College, Board of </a:t>
            </a:r>
            <a:r>
              <a:rPr lang="en-US" sz="3200" i="1" dirty="0">
                <a:latin typeface="Calibri"/>
                <a:ea typeface="Calibri"/>
                <a:cs typeface="Calibri"/>
              </a:rPr>
              <a:t>Trustees</a:t>
            </a:r>
          </a:p>
        </p:txBody>
      </p:sp>
      <p:pic>
        <p:nvPicPr>
          <p:cNvPr id="10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3CB85B9F-3039-814A-C509-D76AF256CBA4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55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A23D2BDC-DCAB-02E9-EDF6-EAF0081DF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-78125"/>
            <a:ext cx="1786102" cy="1786102"/>
          </a:xfrm>
        </p:spPr>
      </p:pic>
      <p:sp>
        <p:nvSpPr>
          <p:cNvPr id="4" name="Rectangle 3"/>
          <p:cNvSpPr/>
          <p:nvPr/>
        </p:nvSpPr>
        <p:spPr>
          <a:xfrm>
            <a:off x="0" y="6190817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203F05-B41C-ED40-C8D3-F70AA80C7790}"/>
              </a:ext>
            </a:extLst>
          </p:cNvPr>
          <p:cNvSpPr txBox="1">
            <a:spLocks/>
          </p:cNvSpPr>
          <p:nvPr/>
        </p:nvSpPr>
        <p:spPr>
          <a:xfrm>
            <a:off x="783349" y="25666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>
              <a:latin typeface="Nunito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A5B243-77F9-934C-049E-843F722C27C4}"/>
              </a:ext>
            </a:extLst>
          </p:cNvPr>
          <p:cNvSpPr txBox="1"/>
          <p:nvPr/>
        </p:nvSpPr>
        <p:spPr>
          <a:xfrm>
            <a:off x="3787058" y="2566696"/>
            <a:ext cx="4531032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dirty="0">
                <a:latin typeface="Nunito"/>
                <a:cs typeface="Calibri"/>
              </a:rPr>
              <a:t>Thank you for joining us!</a:t>
            </a:r>
            <a:endParaRPr lang="en-US" sz="5400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950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409B5-FD56-62EE-06BB-A7DEEFDF5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F77DD12D-9E38-EF9F-3A81-2E91AB32E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A50A8F-E80D-210B-33BB-9AFC793A89E8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2AFF74-236D-2194-17A5-74052D10DB3D}"/>
              </a:ext>
            </a:extLst>
          </p:cNvPr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10D379-9FFE-F4C4-AE8B-CAA2230A5311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64D0073-61F0-09E8-BBEC-C098543D5BE7}"/>
              </a:ext>
            </a:extLst>
          </p:cNvPr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Nunito" pitchFamily="2" charset="0"/>
              </a:rPr>
              <a:t> Health Happens Together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07A5BE8F-8DC4-5EF4-2106-30B0CF944178}"/>
              </a:ext>
            </a:extLst>
          </p:cNvPr>
          <p:cNvSpPr txBox="1"/>
          <p:nvPr/>
        </p:nvSpPr>
        <p:spPr>
          <a:xfrm>
            <a:off x="2968692" y="2586913"/>
            <a:ext cx="6263149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>
                <a:latin typeface="Nunito"/>
              </a:rPr>
              <a:t>Debra Oto-Kent</a:t>
            </a:r>
          </a:p>
          <a:p>
            <a:pPr algn="ctr"/>
            <a:r>
              <a:rPr lang="en-US" sz="3200" i="1" dirty="0">
                <a:latin typeface="Nunito"/>
              </a:rPr>
              <a:t>Founder, Executive Director, Health Education Council </a:t>
            </a:r>
          </a:p>
        </p:txBody>
      </p:sp>
      <p:pic>
        <p:nvPicPr>
          <p:cNvPr id="10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287C28A0-6EEB-D856-2939-EF06A54919DB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62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A4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1B33D8-82BF-5F1F-1F6A-DBFF1B56A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D659D76-888E-AD12-9A1D-B8D59FC4D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B85765B-8ECD-19A6-9126-BB7677BB3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9C14E0F4-023B-9866-9F75-2B4B248CF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91" y="1323325"/>
            <a:ext cx="5624210" cy="3754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F57303-DD6A-D784-0298-A5FA85B5E88A}"/>
              </a:ext>
            </a:extLst>
          </p:cNvPr>
          <p:cNvSpPr txBox="1"/>
          <p:nvPr/>
        </p:nvSpPr>
        <p:spPr>
          <a:xfrm>
            <a:off x="6658044" y="2871982"/>
            <a:ext cx="500633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AEF0D8-A353-DCBA-6FA8-949A249B9BA9}"/>
              </a:ext>
            </a:extLst>
          </p:cNvPr>
          <p:cNvSpPr txBox="1"/>
          <p:nvPr/>
        </p:nvSpPr>
        <p:spPr>
          <a:xfrm>
            <a:off x="5911447" y="2234071"/>
            <a:ext cx="6351673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dirty="0">
                <a:latin typeface="Nunito"/>
                <a:cs typeface="Calibri"/>
              </a:rPr>
              <a:t>6</a:t>
            </a:r>
            <a:r>
              <a:rPr lang="en-US" sz="4400" baseline="30000" dirty="0">
                <a:latin typeface="Nunito"/>
                <a:cs typeface="Calibri"/>
              </a:rPr>
              <a:t>th</a:t>
            </a:r>
            <a:r>
              <a:rPr lang="en-US" sz="4400" dirty="0">
                <a:latin typeface="Nunito"/>
                <a:cs typeface="Calibri"/>
              </a:rPr>
              <a:t> Invest Health</a:t>
            </a:r>
          </a:p>
          <a:p>
            <a:pPr algn="ctr"/>
            <a:r>
              <a:rPr lang="en-US" sz="4400" dirty="0">
                <a:latin typeface="Nunito"/>
                <a:cs typeface="Calibri"/>
              </a:rPr>
              <a:t>Breakfast</a:t>
            </a:r>
            <a:endParaRPr lang="en-US" sz="3600" dirty="0">
              <a:latin typeface="Nunito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A5D6EC-981B-FD93-2C33-108A266BBA45}"/>
              </a:ext>
            </a:extLst>
          </p:cNvPr>
          <p:cNvSpPr txBox="1"/>
          <p:nvPr/>
        </p:nvSpPr>
        <p:spPr>
          <a:xfrm>
            <a:off x="7096536" y="3059668"/>
            <a:ext cx="373097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F21DED-8BA2-880D-35F3-71F0FB61C8E9}"/>
              </a:ext>
            </a:extLst>
          </p:cNvPr>
          <p:cNvSpPr txBox="1"/>
          <p:nvPr/>
        </p:nvSpPr>
        <p:spPr>
          <a:xfrm>
            <a:off x="6427759" y="5407809"/>
            <a:ext cx="54669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Nunito"/>
                <a:cs typeface="Calibri"/>
              </a:rPr>
              <a:t>Debra S. Oto-Kent</a:t>
            </a:r>
          </a:p>
          <a:p>
            <a:pPr algn="ctr"/>
            <a:r>
              <a:rPr lang="en-US" sz="2000" dirty="0">
                <a:latin typeface="Nunito"/>
                <a:cs typeface="Calibri"/>
              </a:rPr>
              <a:t>October 31, 2025</a:t>
            </a:r>
            <a:endParaRPr lang="en-US" sz="2000" dirty="0">
              <a:latin typeface="Nuni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85004-3773-C155-66DB-5A6810EFDEF6}"/>
              </a:ext>
            </a:extLst>
          </p:cNvPr>
          <p:cNvSpPr txBox="1"/>
          <p:nvPr/>
        </p:nvSpPr>
        <p:spPr>
          <a:xfrm>
            <a:off x="7653867" y="4318532"/>
            <a:ext cx="3386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Nunito" pitchFamily="2" charset="0"/>
              </a:rPr>
              <a:t>Sierra View Country Club</a:t>
            </a:r>
          </a:p>
        </p:txBody>
      </p:sp>
    </p:spTree>
    <p:extLst>
      <p:ext uri="{BB962C8B-B14F-4D97-AF65-F5344CB8AC3E}">
        <p14:creationId xmlns:p14="http://schemas.microsoft.com/office/powerpoint/2010/main" val="526860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Health Happens Together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203F05-B41C-ED40-C8D3-F70AA80C7790}"/>
              </a:ext>
            </a:extLst>
          </p:cNvPr>
          <p:cNvSpPr txBox="1">
            <a:spLocks/>
          </p:cNvSpPr>
          <p:nvPr/>
        </p:nvSpPr>
        <p:spPr>
          <a:xfrm>
            <a:off x="783349" y="26082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+mj-ea"/>
              <a:cs typeface="+mj-cs"/>
            </a:endParaRPr>
          </a:p>
        </p:txBody>
      </p:sp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A23D2BDC-DCAB-02E9-EDF6-EAF0081DF57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063" y="138113"/>
            <a:ext cx="1404937" cy="1406525"/>
          </a:xfrm>
        </p:spPr>
      </p:pic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2171E24D-FD87-DC2B-D091-BE875D7FF18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35E1-68FE-D53E-20F7-20C515389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" y="344756"/>
            <a:ext cx="10787063" cy="5473529"/>
          </a:xfrm>
          <a:prstGeom prst="rect">
            <a:avLst/>
          </a:prstGeom>
        </p:spPr>
      </p:pic>
      <p:pic>
        <p:nvPicPr>
          <p:cNvPr id="2" name="Picture 1" descr="Reinvestment Fund and Robert Wood ...">
            <a:extLst>
              <a:ext uri="{FF2B5EF4-FFF2-40B4-BE49-F238E27FC236}">
                <a16:creationId xmlns:a16="http://schemas.microsoft.com/office/drawing/2014/main" id="{148CE5F7-9AD5-B8E3-AEA3-AB6B3A57D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567" y="5209010"/>
            <a:ext cx="806101" cy="80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ome - City of Roseville">
            <a:extLst>
              <a:ext uri="{FF2B5EF4-FFF2-40B4-BE49-F238E27FC236}">
                <a16:creationId xmlns:a16="http://schemas.microsoft.com/office/drawing/2014/main" id="{96A05FD8-4B27-2163-8B32-62B1BABD0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96" y="5292652"/>
            <a:ext cx="1164198" cy="495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815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C0699-3D0D-6998-127D-BF0CAAB4A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B978FC41-A3F5-79CC-A4BF-9BB4CC38D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0015C6-E1C0-83F3-9A49-A8AA1D448552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F7B6A5-016F-ED21-CD93-2819874022C1}"/>
              </a:ext>
            </a:extLst>
          </p:cNvPr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Health Happens Together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0B8DC2-8202-BBEA-B19B-7ABC69D5D323}"/>
              </a:ext>
            </a:extLst>
          </p:cNvPr>
          <p:cNvSpPr txBox="1">
            <a:spLocks/>
          </p:cNvSpPr>
          <p:nvPr/>
        </p:nvSpPr>
        <p:spPr>
          <a:xfrm>
            <a:off x="783349" y="26082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F6DF5-29DA-1F2B-34F5-39D320AD2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-220134"/>
            <a:ext cx="10515600" cy="1325563"/>
          </a:xfrm>
        </p:spPr>
        <p:txBody>
          <a:bodyPr/>
          <a:lstStyle/>
          <a:p>
            <a:pPr algn="ctr"/>
            <a:r>
              <a:rPr lang="en-US" b="1"/>
              <a:t>Invest Health 1.0 – 3.0 Timeline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538D751D-82BE-431C-39DA-FA2AEF3D342F}"/>
              </a:ext>
            </a:extLst>
          </p:cNvPr>
          <p:cNvSpPr/>
          <p:nvPr/>
        </p:nvSpPr>
        <p:spPr>
          <a:xfrm>
            <a:off x="7767494" y="5360449"/>
            <a:ext cx="1185375" cy="603731"/>
          </a:xfrm>
          <a:prstGeom prst="parallelogram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2024 – 2025 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5FD8F0C9-609A-087A-AB46-F13254781941}"/>
              </a:ext>
            </a:extLst>
          </p:cNvPr>
          <p:cNvSpPr/>
          <p:nvPr/>
        </p:nvSpPr>
        <p:spPr>
          <a:xfrm>
            <a:off x="7945294" y="4617241"/>
            <a:ext cx="1185375" cy="603731"/>
          </a:xfrm>
          <a:prstGeom prst="parallelogram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2024 – 2025 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70CD506D-AFD2-6B2B-C892-1D3241EC43AF}"/>
              </a:ext>
            </a:extLst>
          </p:cNvPr>
          <p:cNvSpPr/>
          <p:nvPr/>
        </p:nvSpPr>
        <p:spPr>
          <a:xfrm>
            <a:off x="8283970" y="3128428"/>
            <a:ext cx="1185375" cy="603731"/>
          </a:xfrm>
          <a:prstGeom prst="parallelogram">
            <a:avLst/>
          </a:prstGeom>
          <a:solidFill>
            <a:srgbClr val="3A9C9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2022 – 2023 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C44B22EB-DB2E-6C1E-7401-0ABBC6E8C7FF}"/>
              </a:ext>
            </a:extLst>
          </p:cNvPr>
          <p:cNvSpPr/>
          <p:nvPr/>
        </p:nvSpPr>
        <p:spPr>
          <a:xfrm>
            <a:off x="8114638" y="3874022"/>
            <a:ext cx="1185375" cy="603731"/>
          </a:xfrm>
          <a:prstGeom prst="parallelogram">
            <a:avLst/>
          </a:prstGeom>
          <a:solidFill>
            <a:srgbClr val="5B9B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2023 – 2024 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B5F2D22C-E63E-F269-9FA8-097295F9025C}"/>
              </a:ext>
            </a:extLst>
          </p:cNvPr>
          <p:cNvSpPr/>
          <p:nvPr/>
        </p:nvSpPr>
        <p:spPr>
          <a:xfrm>
            <a:off x="8461769" y="2382830"/>
            <a:ext cx="1185375" cy="603731"/>
          </a:xfrm>
          <a:prstGeom prst="parallelogram">
            <a:avLst/>
          </a:prstGeom>
          <a:solidFill>
            <a:srgbClr val="CED3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2019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203D88E7-06FF-154F-B6C1-D6ED91234A73}"/>
              </a:ext>
            </a:extLst>
          </p:cNvPr>
          <p:cNvSpPr/>
          <p:nvPr/>
        </p:nvSpPr>
        <p:spPr>
          <a:xfrm>
            <a:off x="8808900" y="891642"/>
            <a:ext cx="1185375" cy="603731"/>
          </a:xfrm>
          <a:prstGeom prst="parallelogram">
            <a:avLst/>
          </a:prstGeom>
          <a:solidFill>
            <a:srgbClr val="B620B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2015</a:t>
            </a: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4E2CD7D9-E827-BC53-1DED-70DEE5EA504F}"/>
              </a:ext>
            </a:extLst>
          </p:cNvPr>
          <p:cNvSpPr/>
          <p:nvPr/>
        </p:nvSpPr>
        <p:spPr>
          <a:xfrm>
            <a:off x="8631100" y="1637235"/>
            <a:ext cx="1185375" cy="603731"/>
          </a:xfrm>
          <a:prstGeom prst="parallelogram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2016 – 2018 </a:t>
            </a: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202DA58D-C73D-3CA9-70D6-AA3D5FD0406C}"/>
              </a:ext>
            </a:extLst>
          </p:cNvPr>
          <p:cNvSpPr/>
          <p:nvPr/>
        </p:nvSpPr>
        <p:spPr>
          <a:xfrm rot="10800000" flipV="1">
            <a:off x="1943053" y="1656022"/>
            <a:ext cx="1339903" cy="603731"/>
          </a:xfrm>
          <a:prstGeom prst="parallelogram">
            <a:avLst>
              <a:gd name="adj" fmla="val 46945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102 </a:t>
            </a:r>
          </a:p>
          <a:p>
            <a:pPr algn="ctr"/>
            <a:r>
              <a:rPr lang="en-US"/>
              <a:t>Cities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88D404F3-25A5-D0CD-C058-DF83274205C8}"/>
              </a:ext>
            </a:extLst>
          </p:cNvPr>
          <p:cNvSpPr/>
          <p:nvPr/>
        </p:nvSpPr>
        <p:spPr>
          <a:xfrm rot="10800000" flipV="1">
            <a:off x="2317010" y="2392219"/>
            <a:ext cx="1339903" cy="603731"/>
          </a:xfrm>
          <a:prstGeom prst="parallelogram">
            <a:avLst>
              <a:gd name="adj" fmla="val 46945"/>
            </a:avLst>
          </a:prstGeom>
          <a:solidFill>
            <a:srgbClr val="CED3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120 </a:t>
            </a:r>
          </a:p>
          <a:p>
            <a:pPr algn="ctr"/>
            <a:r>
              <a:rPr lang="en-US"/>
              <a:t>Cities</a:t>
            </a: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3950FE53-1E05-1148-5F77-5A218930DFEF}"/>
              </a:ext>
            </a:extLst>
          </p:cNvPr>
          <p:cNvSpPr/>
          <p:nvPr/>
        </p:nvSpPr>
        <p:spPr>
          <a:xfrm rot="10800000" flipV="1">
            <a:off x="2681081" y="3145356"/>
            <a:ext cx="1339903" cy="603731"/>
          </a:xfrm>
          <a:prstGeom prst="parallelogram">
            <a:avLst>
              <a:gd name="adj" fmla="val 46945"/>
            </a:avLst>
          </a:prstGeom>
          <a:solidFill>
            <a:srgbClr val="3A9C9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20</a:t>
            </a:r>
          </a:p>
          <a:p>
            <a:pPr algn="ctr"/>
            <a:r>
              <a:rPr lang="en-US"/>
              <a:t>Cities</a:t>
            </a: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0F0B1D67-FCF9-0B49-4D80-78A5B63D7D17}"/>
              </a:ext>
            </a:extLst>
          </p:cNvPr>
          <p:cNvSpPr/>
          <p:nvPr/>
        </p:nvSpPr>
        <p:spPr>
          <a:xfrm rot="10800000" flipV="1">
            <a:off x="3036679" y="3882490"/>
            <a:ext cx="1339903" cy="603731"/>
          </a:xfrm>
          <a:prstGeom prst="parallelogram">
            <a:avLst>
              <a:gd name="adj" fmla="val 46945"/>
            </a:avLst>
          </a:prstGeom>
          <a:solidFill>
            <a:srgbClr val="5B9B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14 </a:t>
            </a:r>
          </a:p>
          <a:p>
            <a:pPr algn="ctr"/>
            <a:r>
              <a:rPr lang="en-US"/>
              <a:t>Cities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DCAF6ADB-09C4-A5BB-2FA7-81F83DF71C16}"/>
              </a:ext>
            </a:extLst>
          </p:cNvPr>
          <p:cNvSpPr/>
          <p:nvPr/>
        </p:nvSpPr>
        <p:spPr>
          <a:xfrm rot="10800000" flipV="1">
            <a:off x="1587442" y="936360"/>
            <a:ext cx="1339903" cy="603731"/>
          </a:xfrm>
          <a:prstGeom prst="parallelogram">
            <a:avLst>
              <a:gd name="adj" fmla="val 46945"/>
            </a:avLst>
          </a:prstGeom>
          <a:solidFill>
            <a:srgbClr val="B620B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182 </a:t>
            </a:r>
          </a:p>
          <a:p>
            <a:pPr algn="ctr"/>
            <a:r>
              <a:rPr lang="en-US"/>
              <a:t>Cities</a:t>
            </a: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28B69B7B-6B85-9890-3C2C-B6FA1B2F7CD8}"/>
              </a:ext>
            </a:extLst>
          </p:cNvPr>
          <p:cNvSpPr/>
          <p:nvPr/>
        </p:nvSpPr>
        <p:spPr>
          <a:xfrm rot="10800000" flipV="1">
            <a:off x="3375363" y="4625702"/>
            <a:ext cx="1339903" cy="603731"/>
          </a:xfrm>
          <a:prstGeom prst="parallelogram">
            <a:avLst>
              <a:gd name="adj" fmla="val 46945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26 Cities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43FC6DF0-E260-B236-A43F-D7AF7A29848C}"/>
              </a:ext>
            </a:extLst>
          </p:cNvPr>
          <p:cNvSpPr/>
          <p:nvPr/>
        </p:nvSpPr>
        <p:spPr>
          <a:xfrm rot="10800000" flipV="1">
            <a:off x="3767665" y="5374735"/>
            <a:ext cx="1339903" cy="603731"/>
          </a:xfrm>
          <a:prstGeom prst="parallelogram">
            <a:avLst>
              <a:gd name="adj" fmla="val 46945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15 Cities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77128F9-EF32-8443-76D2-47B448C97BCD}"/>
              </a:ext>
            </a:extLst>
          </p:cNvPr>
          <p:cNvSpPr/>
          <p:nvPr/>
        </p:nvSpPr>
        <p:spPr>
          <a:xfrm>
            <a:off x="3683164" y="891643"/>
            <a:ext cx="4723603" cy="611185"/>
          </a:xfrm>
          <a:prstGeom prst="ellipse">
            <a:avLst/>
          </a:prstGeom>
          <a:solidFill>
            <a:srgbClr val="B620B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2000" b="1">
                <a:solidFill>
                  <a:srgbClr val="FFFFFF"/>
                </a:solidFill>
              </a:defRPr>
            </a:pPr>
            <a:r>
              <a:rPr lang="en-US"/>
              <a:t>Cities submit LOI</a:t>
            </a:r>
            <a:endParaRPr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955A9AD-A1ED-CE3A-9193-116FAE875282}"/>
              </a:ext>
            </a:extLst>
          </p:cNvPr>
          <p:cNvSpPr/>
          <p:nvPr/>
        </p:nvSpPr>
        <p:spPr>
          <a:xfrm>
            <a:off x="3901781" y="1644778"/>
            <a:ext cx="4397742" cy="611185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2000" b="1">
                <a:solidFill>
                  <a:srgbClr val="FFFFFF"/>
                </a:solidFill>
              </a:defRPr>
            </a:pPr>
            <a:r>
              <a:rPr lang="en-US" sz="1600"/>
              <a:t>50 Cities Selected</a:t>
            </a:r>
          </a:p>
          <a:p>
            <a:pPr algn="ctr">
              <a:defRPr sz="2000" b="1">
                <a:solidFill>
                  <a:srgbClr val="FFFFFF"/>
                </a:solidFill>
              </a:defRPr>
            </a:pPr>
            <a:r>
              <a:rPr lang="en-US" sz="1600"/>
              <a:t>Invest Health 1.0</a:t>
            </a:r>
            <a:endParaRPr sz="16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D843B4-6280-2F99-0C83-976EB3D70110}"/>
              </a:ext>
            </a:extLst>
          </p:cNvPr>
          <p:cNvSpPr/>
          <p:nvPr/>
        </p:nvSpPr>
        <p:spPr>
          <a:xfrm>
            <a:off x="4182772" y="2389447"/>
            <a:ext cx="3944251" cy="611185"/>
          </a:xfrm>
          <a:prstGeom prst="ellipse">
            <a:avLst/>
          </a:prstGeom>
          <a:solidFill>
            <a:srgbClr val="CED30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2000" b="1">
                <a:solidFill>
                  <a:srgbClr val="FFFFFF"/>
                </a:solidFill>
              </a:defRPr>
            </a:pPr>
            <a:r>
              <a:rPr lang="en-US" sz="1600"/>
              <a:t>10 Cities Awarded</a:t>
            </a:r>
          </a:p>
          <a:p>
            <a:pPr algn="ctr">
              <a:defRPr sz="2000" b="1">
                <a:solidFill>
                  <a:srgbClr val="FFFFFF"/>
                </a:solidFill>
              </a:defRPr>
            </a:pPr>
            <a:r>
              <a:rPr lang="en-US" sz="1600"/>
              <a:t>Invest Health Collaboration</a:t>
            </a:r>
            <a:endParaRPr sz="1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1DDBCB5-24E5-A775-4D5C-61404D1D880C}"/>
              </a:ext>
            </a:extLst>
          </p:cNvPr>
          <p:cNvSpPr/>
          <p:nvPr/>
        </p:nvSpPr>
        <p:spPr>
          <a:xfrm>
            <a:off x="4434728" y="3107256"/>
            <a:ext cx="3544298" cy="611185"/>
          </a:xfrm>
          <a:prstGeom prst="ellipse">
            <a:avLst/>
          </a:prstGeom>
          <a:solidFill>
            <a:srgbClr val="3A9C9C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2000" b="1">
                <a:solidFill>
                  <a:srgbClr val="FFFFFF"/>
                </a:solidFill>
              </a:defRPr>
            </a:pPr>
            <a:r>
              <a:rPr lang="en-US" sz="1600"/>
              <a:t>10 Cities Awarded</a:t>
            </a:r>
          </a:p>
          <a:p>
            <a:pPr algn="ctr">
              <a:defRPr sz="2000" b="1">
                <a:solidFill>
                  <a:srgbClr val="FFFFFF"/>
                </a:solidFill>
              </a:defRPr>
            </a:pPr>
            <a:r>
              <a:rPr lang="en-US" sz="1600"/>
              <a:t>Invest Health 2.0</a:t>
            </a:r>
            <a:endParaRPr sz="16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365A197-A380-DD6F-E830-D7549EF86EA9}"/>
              </a:ext>
            </a:extLst>
          </p:cNvPr>
          <p:cNvSpPr/>
          <p:nvPr/>
        </p:nvSpPr>
        <p:spPr>
          <a:xfrm>
            <a:off x="4764674" y="3840160"/>
            <a:ext cx="2811115" cy="611185"/>
          </a:xfrm>
          <a:prstGeom prst="ellipse">
            <a:avLst/>
          </a:prstGeom>
          <a:solidFill>
            <a:srgbClr val="5B9BD5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2000" b="1">
                <a:solidFill>
                  <a:srgbClr val="FFFFFF"/>
                </a:solidFill>
              </a:defRPr>
            </a:pPr>
            <a:r>
              <a:rPr sz="1600"/>
              <a:t>10</a:t>
            </a:r>
            <a:r>
              <a:rPr lang="en-US" sz="1600"/>
              <a:t> Cities Awarded</a:t>
            </a:r>
          </a:p>
          <a:p>
            <a:pPr algn="ctr">
              <a:defRPr sz="2000" b="1">
                <a:solidFill>
                  <a:srgbClr val="FFFFFF"/>
                </a:solidFill>
              </a:defRPr>
            </a:pPr>
            <a:r>
              <a:rPr lang="en-US" sz="1600"/>
              <a:t>Invest Health 3.0</a:t>
            </a:r>
            <a:endParaRPr sz="160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38B2E85-8335-9DDF-53CD-AC8963ADA28D}"/>
              </a:ext>
            </a:extLst>
          </p:cNvPr>
          <p:cNvSpPr/>
          <p:nvPr/>
        </p:nvSpPr>
        <p:spPr>
          <a:xfrm>
            <a:off x="4995819" y="4572258"/>
            <a:ext cx="2467776" cy="6409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2000" b="1">
                <a:solidFill>
                  <a:srgbClr val="FFFFFF"/>
                </a:solidFill>
              </a:defRPr>
            </a:pPr>
            <a:endParaRPr lang="en-US" sz="1400"/>
          </a:p>
          <a:p>
            <a:pPr algn="ctr">
              <a:defRPr sz="2000" b="1">
                <a:solidFill>
                  <a:srgbClr val="FFFFFF"/>
                </a:solidFill>
              </a:defRPr>
            </a:pPr>
            <a:r>
              <a:rPr lang="en-US" sz="1400"/>
              <a:t>10 Cities Awarded</a:t>
            </a:r>
          </a:p>
          <a:p>
            <a:pPr algn="ctr">
              <a:defRPr sz="2000" b="1">
                <a:solidFill>
                  <a:srgbClr val="FFFFFF"/>
                </a:solidFill>
              </a:defRPr>
            </a:pPr>
            <a:r>
              <a:rPr lang="en-US" sz="1400"/>
              <a:t>Data Health Challenge</a:t>
            </a:r>
          </a:p>
          <a:p>
            <a:pPr algn="ctr">
              <a:defRPr sz="2000" b="1">
                <a:solidFill>
                  <a:srgbClr val="FFFFFF"/>
                </a:solidFill>
              </a:defRPr>
            </a:pPr>
            <a:endParaRPr sz="140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0B3A474-E517-FA72-B6C9-9027DBBD456E}"/>
              </a:ext>
            </a:extLst>
          </p:cNvPr>
          <p:cNvSpPr/>
          <p:nvPr/>
        </p:nvSpPr>
        <p:spPr>
          <a:xfrm>
            <a:off x="5193792" y="5323947"/>
            <a:ext cx="2148840" cy="6545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defRPr sz="2000" b="1">
                <a:solidFill>
                  <a:srgbClr val="FFFFFF"/>
                </a:solidFill>
              </a:defRPr>
            </a:pPr>
            <a:endParaRPr sz="1400"/>
          </a:p>
          <a:p>
            <a:pPr algn="ctr"/>
            <a:r>
              <a:rPr lang="en-US" sz="1400" b="1"/>
              <a:t>10 Cities Awarded</a:t>
            </a:r>
          </a:p>
          <a:p>
            <a:pPr algn="ctr"/>
            <a:r>
              <a:rPr lang="en-US" sz="1400" b="1"/>
              <a:t>Invest Health Collaboration</a:t>
            </a:r>
          </a:p>
          <a:p>
            <a:pPr algn="ctr"/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331684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B7454-02CA-9008-FABD-EB777012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/>
              <a:t>Invest Health Timeline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5D52FF8-FA96-0196-A884-3A83D994718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398" y="788185"/>
          <a:ext cx="12192000" cy="4635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01B97D-5F63-112E-ADAA-9FCB1D2EFAC5}"/>
              </a:ext>
            </a:extLst>
          </p:cNvPr>
          <p:cNvCxnSpPr/>
          <p:nvPr/>
        </p:nvCxnSpPr>
        <p:spPr>
          <a:xfrm>
            <a:off x="255181" y="3859619"/>
            <a:ext cx="1173834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FAAB5619-72F5-1A7D-5BE6-4FF734A84E82}"/>
              </a:ext>
            </a:extLst>
          </p:cNvPr>
          <p:cNvSpPr/>
          <p:nvPr/>
        </p:nvSpPr>
        <p:spPr>
          <a:xfrm>
            <a:off x="7514596" y="3511820"/>
            <a:ext cx="1020725" cy="893133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671B75-A22E-E553-6024-9D987DF25335}"/>
              </a:ext>
            </a:extLst>
          </p:cNvPr>
          <p:cNvSpPr/>
          <p:nvPr/>
        </p:nvSpPr>
        <p:spPr>
          <a:xfrm>
            <a:off x="6266477" y="3498996"/>
            <a:ext cx="1020725" cy="893133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56456EB-F644-0E5E-D7A6-AEB1E5B4B165}"/>
              </a:ext>
            </a:extLst>
          </p:cNvPr>
          <p:cNvSpPr/>
          <p:nvPr/>
        </p:nvSpPr>
        <p:spPr>
          <a:xfrm>
            <a:off x="5017229" y="3490793"/>
            <a:ext cx="1020725" cy="89313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14C10B-8E04-3B1E-0CFB-DD29472738DF}"/>
              </a:ext>
            </a:extLst>
          </p:cNvPr>
          <p:cNvSpPr/>
          <p:nvPr/>
        </p:nvSpPr>
        <p:spPr>
          <a:xfrm>
            <a:off x="3776135" y="3498996"/>
            <a:ext cx="1020725" cy="893133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57D2C10-1119-4B21-47C7-D4D037F96A80}"/>
              </a:ext>
            </a:extLst>
          </p:cNvPr>
          <p:cNvSpPr/>
          <p:nvPr/>
        </p:nvSpPr>
        <p:spPr>
          <a:xfrm>
            <a:off x="52198" y="3412771"/>
            <a:ext cx="1020725" cy="89313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F4F5A6A-B766-2590-D49D-2538D4F58028}"/>
              </a:ext>
            </a:extLst>
          </p:cNvPr>
          <p:cNvSpPr/>
          <p:nvPr/>
        </p:nvSpPr>
        <p:spPr>
          <a:xfrm>
            <a:off x="1282941" y="3429000"/>
            <a:ext cx="1020725" cy="893133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A54B2EC-E227-EF86-7B6B-9F8A0F75AEA6}"/>
              </a:ext>
            </a:extLst>
          </p:cNvPr>
          <p:cNvSpPr/>
          <p:nvPr/>
        </p:nvSpPr>
        <p:spPr>
          <a:xfrm>
            <a:off x="2529538" y="3436967"/>
            <a:ext cx="1020725" cy="89313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8F30498-B7DE-D192-80D4-4212B1990AD3}"/>
              </a:ext>
            </a:extLst>
          </p:cNvPr>
          <p:cNvSpPr/>
          <p:nvPr/>
        </p:nvSpPr>
        <p:spPr>
          <a:xfrm>
            <a:off x="8757437" y="3511819"/>
            <a:ext cx="1020725" cy="893133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B89556-8051-2A96-D2C7-9CB44B2583C9}"/>
              </a:ext>
            </a:extLst>
          </p:cNvPr>
          <p:cNvSpPr txBox="1"/>
          <p:nvPr/>
        </p:nvSpPr>
        <p:spPr>
          <a:xfrm>
            <a:off x="229516" y="2698325"/>
            <a:ext cx="1645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INVEST HEALTH 1.0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50 CITIES</a:t>
            </a:r>
            <a:endParaRPr lang="en-US" sz="1200" b="1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$60,000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79DFE7-6707-B21D-54B1-328FAF7B8417}"/>
              </a:ext>
            </a:extLst>
          </p:cNvPr>
          <p:cNvSpPr txBox="1"/>
          <p:nvPr/>
        </p:nvSpPr>
        <p:spPr>
          <a:xfrm>
            <a:off x="1591463" y="2070708"/>
            <a:ext cx="24404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RELATIONSHIP BUILDING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NEIGHBORHOOD IMPROVEMENTS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COLLABORATE WITH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NEIGHBORHOOD ASSOC.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1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prstClr val="black"/>
                </a:solidFill>
              </a:rPr>
              <a:t>1</a:t>
            </a:r>
            <a:r>
              <a:rPr lang="en-US" sz="1200" b="1" baseline="30000">
                <a:solidFill>
                  <a:prstClr val="black"/>
                </a:solidFill>
              </a:rPr>
              <a:t>ST</a:t>
            </a:r>
            <a:r>
              <a:rPr lang="en-US" sz="1200" b="1">
                <a:solidFill>
                  <a:prstClr val="black"/>
                </a:solidFill>
              </a:rPr>
              <a:t> INVEST HEALTH BREAKFAST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CD4779-6672-145D-F9B7-3F65A4D9B172}"/>
              </a:ext>
            </a:extLst>
          </p:cNvPr>
          <p:cNvSpPr txBox="1"/>
          <p:nvPr/>
        </p:nvSpPr>
        <p:spPr>
          <a:xfrm>
            <a:off x="2780718" y="4307420"/>
            <a:ext cx="1596184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INVEST HEALTH COLLABORATION 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NEVADA &amp; IOWA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prstClr val="black"/>
                </a:solidFill>
                <a:cs typeface="Calibri"/>
              </a:rPr>
              <a:t>2</a:t>
            </a:r>
            <a:r>
              <a:rPr lang="en-US" sz="1200" b="1" baseline="30000">
                <a:solidFill>
                  <a:prstClr val="black"/>
                </a:solidFill>
                <a:cs typeface="Calibri"/>
              </a:rPr>
              <a:t>ND</a:t>
            </a:r>
            <a:r>
              <a:rPr lang="en-US" sz="1200" b="1">
                <a:solidFill>
                  <a:prstClr val="black"/>
                </a:solidFill>
                <a:cs typeface="Calibri"/>
              </a:rPr>
              <a:t> INVEST HEALTH BREAKFAST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D7E9CA-0931-0D1B-FE9D-E3B8897D855B}"/>
              </a:ext>
            </a:extLst>
          </p:cNvPr>
          <p:cNvSpPr txBox="1"/>
          <p:nvPr/>
        </p:nvSpPr>
        <p:spPr>
          <a:xfrm>
            <a:off x="3963974" y="1569615"/>
            <a:ext cx="2287327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 HEALTH 2.0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CITIES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1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 BUILDING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1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1400" b="1">
                <a:solidFill>
                  <a:prstClr val="black"/>
                </a:solidFill>
              </a:rPr>
              <a:t>INVEST HEALTH ADVISORY COMMITTEE</a:t>
            </a:r>
          </a:p>
          <a:p>
            <a:pPr>
              <a:defRPr/>
            </a:pPr>
            <a:endParaRPr lang="en-US" sz="800" b="1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sz="1400" b="1">
                <a:solidFill>
                  <a:prstClr val="black"/>
                </a:solidFill>
              </a:rPr>
              <a:t>3</a:t>
            </a:r>
            <a:r>
              <a:rPr lang="en-US" sz="1400" b="1" baseline="30000">
                <a:solidFill>
                  <a:prstClr val="black"/>
                </a:solidFill>
              </a:rPr>
              <a:t>RD</a:t>
            </a:r>
            <a:r>
              <a:rPr lang="en-US" sz="1400" b="1">
                <a:solidFill>
                  <a:prstClr val="black"/>
                </a:solidFill>
              </a:rPr>
              <a:t> INVEST HEALTH</a:t>
            </a:r>
          </a:p>
          <a:p>
            <a:pPr lvl="0">
              <a:defRPr/>
            </a:pPr>
            <a:r>
              <a:rPr lang="en-US" sz="1400" b="1">
                <a:solidFill>
                  <a:prstClr val="black"/>
                </a:solidFill>
              </a:rPr>
              <a:t>BREAKFAST</a:t>
            </a:r>
          </a:p>
          <a:p>
            <a:pPr>
              <a:defRPr/>
            </a:pPr>
            <a:endParaRPr lang="en-US" sz="1400" b="1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0B3C1F-A382-4314-1501-8CB8B10D659D}"/>
              </a:ext>
            </a:extLst>
          </p:cNvPr>
          <p:cNvCxnSpPr>
            <a:cxnSpLocks/>
          </p:cNvCxnSpPr>
          <p:nvPr/>
        </p:nvCxnSpPr>
        <p:spPr>
          <a:xfrm>
            <a:off x="255181" y="3851709"/>
            <a:ext cx="7034" cy="1294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FEA300B-524C-F9C1-9850-3AE68C6C4892}"/>
              </a:ext>
            </a:extLst>
          </p:cNvPr>
          <p:cNvCxnSpPr>
            <a:cxnSpLocks/>
          </p:cNvCxnSpPr>
          <p:nvPr/>
        </p:nvCxnSpPr>
        <p:spPr>
          <a:xfrm flipV="1">
            <a:off x="1616733" y="2070708"/>
            <a:ext cx="0" cy="167983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6500ED5-D5D3-AE4A-02FD-865518CA0D2C}"/>
              </a:ext>
            </a:extLst>
          </p:cNvPr>
          <p:cNvCxnSpPr>
            <a:cxnSpLocks/>
          </p:cNvCxnSpPr>
          <p:nvPr/>
        </p:nvCxnSpPr>
        <p:spPr>
          <a:xfrm>
            <a:off x="3989245" y="1635062"/>
            <a:ext cx="13269" cy="2009248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68704BE-707F-11CC-2884-A6E0C13F3FFE}"/>
              </a:ext>
            </a:extLst>
          </p:cNvPr>
          <p:cNvCxnSpPr>
            <a:cxnSpLocks/>
          </p:cNvCxnSpPr>
          <p:nvPr/>
        </p:nvCxnSpPr>
        <p:spPr>
          <a:xfrm>
            <a:off x="2761232" y="4128840"/>
            <a:ext cx="37943" cy="129458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44C4D6A-A6B6-DCA6-B525-279BB26D2F9D}"/>
              </a:ext>
            </a:extLst>
          </p:cNvPr>
          <p:cNvCxnSpPr>
            <a:cxnSpLocks/>
          </p:cNvCxnSpPr>
          <p:nvPr/>
        </p:nvCxnSpPr>
        <p:spPr>
          <a:xfrm>
            <a:off x="5250305" y="3831862"/>
            <a:ext cx="28007" cy="144790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0773A26-51FB-D855-40DD-6E4C5B864DD2}"/>
              </a:ext>
            </a:extLst>
          </p:cNvPr>
          <p:cNvCxnSpPr>
            <a:endCxn id="16" idx="0"/>
          </p:cNvCxnSpPr>
          <p:nvPr/>
        </p:nvCxnSpPr>
        <p:spPr>
          <a:xfrm>
            <a:off x="6776839" y="2885067"/>
            <a:ext cx="1" cy="613929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E910F35-9D1B-B995-E974-ED442D27C840}"/>
              </a:ext>
            </a:extLst>
          </p:cNvPr>
          <p:cNvCxnSpPr>
            <a:cxnSpLocks/>
          </p:cNvCxnSpPr>
          <p:nvPr/>
        </p:nvCxnSpPr>
        <p:spPr>
          <a:xfrm>
            <a:off x="6436454" y="2474901"/>
            <a:ext cx="8966" cy="115411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6D54808-5631-31B1-08FB-AD43ADFA44D7}"/>
              </a:ext>
            </a:extLst>
          </p:cNvPr>
          <p:cNvSpPr txBox="1"/>
          <p:nvPr/>
        </p:nvSpPr>
        <p:spPr>
          <a:xfrm>
            <a:off x="5232942" y="4386129"/>
            <a:ext cx="277465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ROSEVILLE FAMILY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MEAL PROGRAM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COVID SAFETY NET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SUPPORT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E6C034C-290A-1D79-59B4-6855B8DE86B6}"/>
              </a:ext>
            </a:extLst>
          </p:cNvPr>
          <p:cNvCxnSpPr>
            <a:cxnSpLocks/>
          </p:cNvCxnSpPr>
          <p:nvPr/>
        </p:nvCxnSpPr>
        <p:spPr>
          <a:xfrm>
            <a:off x="7696168" y="4142077"/>
            <a:ext cx="0" cy="130411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06D1E44-E453-B227-197A-C183CDB1D449}"/>
              </a:ext>
            </a:extLst>
          </p:cNvPr>
          <p:cNvSpPr txBox="1"/>
          <p:nvPr/>
        </p:nvSpPr>
        <p:spPr>
          <a:xfrm>
            <a:off x="7657556" y="4430621"/>
            <a:ext cx="162581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INVEST HEALTH COLLABORATION II-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CONNECTICUT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1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  <a:r>
              <a: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INVEST HEALTH BREAKFAST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08C64A5-77C2-3266-E481-7B6F9BFFAD61}"/>
              </a:ext>
            </a:extLst>
          </p:cNvPr>
          <p:cNvSpPr txBox="1"/>
          <p:nvPr/>
        </p:nvSpPr>
        <p:spPr>
          <a:xfrm>
            <a:off x="6408883" y="2414587"/>
            <a:ext cx="1955890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ASTHOS FUNDING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RETROSPECTIVE EVALUATION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AND HOW TO TELL OUR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INVEST HEALTH STORY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9908B-FB0F-B30B-3CBA-6EECD2D13710}"/>
              </a:ext>
            </a:extLst>
          </p:cNvPr>
          <p:cNvSpPr txBox="1"/>
          <p:nvPr/>
        </p:nvSpPr>
        <p:spPr>
          <a:xfrm>
            <a:off x="229516" y="4276401"/>
            <a:ext cx="1380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FORMED CORE TRAVEL TEAM;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1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RESIDENT ENGAGEMENT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633BCC-EB70-ACF2-3291-6855C78A2E18}"/>
              </a:ext>
            </a:extLst>
          </p:cNvPr>
          <p:cNvCxnSpPr>
            <a:cxnSpLocks/>
          </p:cNvCxnSpPr>
          <p:nvPr/>
        </p:nvCxnSpPr>
        <p:spPr>
          <a:xfrm flipV="1">
            <a:off x="262216" y="2694074"/>
            <a:ext cx="0" cy="11274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84CD32C6-065F-5467-CBC2-50B2D7F811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A5958B-DDB6-FB47-27D5-79388846532E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A7A6D7-0C90-E8BC-76C1-D92C22601A17}"/>
              </a:ext>
            </a:extLst>
          </p:cNvPr>
          <p:cNvSpPr txBox="1"/>
          <p:nvPr/>
        </p:nvSpPr>
        <p:spPr>
          <a:xfrm>
            <a:off x="97402" y="6381226"/>
            <a:ext cx="7412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Health Happens Together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76B0D-2CC0-356D-A588-94590AA0F58F}"/>
              </a:ext>
            </a:extLst>
          </p:cNvPr>
          <p:cNvSpPr txBox="1"/>
          <p:nvPr/>
        </p:nvSpPr>
        <p:spPr>
          <a:xfrm>
            <a:off x="8972028" y="2719567"/>
            <a:ext cx="178536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INVEST HEALTH 3.0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prstClr val="black"/>
                </a:solidFill>
                <a:cs typeface="Calibri"/>
              </a:rPr>
              <a:t>CITY HEALTH DASHBOARD DATA CHALLENGE INITIATIVE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9EE4C3-1EDA-961B-916A-691461FE3A7A}"/>
              </a:ext>
            </a:extLst>
          </p:cNvPr>
          <p:cNvCxnSpPr>
            <a:cxnSpLocks/>
          </p:cNvCxnSpPr>
          <p:nvPr/>
        </p:nvCxnSpPr>
        <p:spPr>
          <a:xfrm>
            <a:off x="8972028" y="2719567"/>
            <a:ext cx="1976" cy="106587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5355F9F-074E-C8A5-2E39-2AECB566E4CE}"/>
              </a:ext>
            </a:extLst>
          </p:cNvPr>
          <p:cNvSpPr/>
          <p:nvPr/>
        </p:nvSpPr>
        <p:spPr>
          <a:xfrm>
            <a:off x="9963315" y="3526811"/>
            <a:ext cx="1020725" cy="893133"/>
          </a:xfrm>
          <a:prstGeom prst="ellipse">
            <a:avLst/>
          </a:prstGeom>
          <a:solidFill>
            <a:srgbClr val="CC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</a:t>
            </a:r>
            <a:r>
              <a:rPr lang="en-US" b="1">
                <a:solidFill>
                  <a:prstClr val="black"/>
                </a:solidFill>
                <a:latin typeface="Calibri" panose="020F0502020204030204"/>
              </a:rPr>
              <a:t>4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BB76FD9-475A-90F4-63CF-3D04CD17A452}"/>
              </a:ext>
            </a:extLst>
          </p:cNvPr>
          <p:cNvSpPr/>
          <p:nvPr/>
        </p:nvSpPr>
        <p:spPr>
          <a:xfrm>
            <a:off x="11109389" y="3546449"/>
            <a:ext cx="1020725" cy="893133"/>
          </a:xfrm>
          <a:prstGeom prst="ellipse">
            <a:avLst/>
          </a:prstGeom>
          <a:solidFill>
            <a:srgbClr val="E2EA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F92824-84F6-45A2-7915-2096728C4BFD}"/>
              </a:ext>
            </a:extLst>
          </p:cNvPr>
          <p:cNvCxnSpPr>
            <a:cxnSpLocks/>
          </p:cNvCxnSpPr>
          <p:nvPr/>
        </p:nvCxnSpPr>
        <p:spPr>
          <a:xfrm>
            <a:off x="10030968" y="4128840"/>
            <a:ext cx="0" cy="1714176"/>
          </a:xfrm>
          <a:prstGeom prst="line">
            <a:avLst/>
          </a:prstGeom>
          <a:ln w="38100">
            <a:solidFill>
              <a:srgbClr val="CC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59E42BF-E085-E3B8-2717-CAF680087A91}"/>
              </a:ext>
            </a:extLst>
          </p:cNvPr>
          <p:cNvCxnSpPr>
            <a:cxnSpLocks/>
          </p:cNvCxnSpPr>
          <p:nvPr/>
        </p:nvCxnSpPr>
        <p:spPr>
          <a:xfrm flipH="1" flipV="1">
            <a:off x="11169193" y="2414587"/>
            <a:ext cx="739" cy="1425971"/>
          </a:xfrm>
          <a:prstGeom prst="line">
            <a:avLst/>
          </a:prstGeom>
          <a:ln w="38100">
            <a:solidFill>
              <a:srgbClr val="E2EA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049F88A-933C-BB4D-A73E-51AC7D4F8588}"/>
              </a:ext>
            </a:extLst>
          </p:cNvPr>
          <p:cNvSpPr txBox="1"/>
          <p:nvPr/>
        </p:nvSpPr>
        <p:spPr>
          <a:xfrm>
            <a:off x="9997064" y="4415674"/>
            <a:ext cx="14849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INVEST HEALTH COLLABORATION GRANT – SAVANNA, GA; HENDERSON, NV; ROANOKE, VA.</a:t>
            </a:r>
          </a:p>
          <a:p>
            <a:endParaRPr lang="en-US" sz="800" b="1"/>
          </a:p>
          <a:p>
            <a:r>
              <a:rPr lang="en-US" sz="1200" b="1">
                <a:solidFill>
                  <a:prstClr val="black"/>
                </a:solidFill>
                <a:cs typeface="Calibri"/>
              </a:rPr>
              <a:t>5</a:t>
            </a:r>
            <a:r>
              <a:rPr lang="en-US" sz="1200" b="1" baseline="30000">
                <a:solidFill>
                  <a:prstClr val="black"/>
                </a:solidFill>
                <a:cs typeface="Calibri"/>
              </a:rPr>
              <a:t>TH</a:t>
            </a:r>
            <a:r>
              <a:rPr lang="en-US" sz="1200" b="1">
                <a:solidFill>
                  <a:prstClr val="black"/>
                </a:solidFill>
                <a:cs typeface="Calibri"/>
              </a:rPr>
              <a:t> INVEST HEALTH BREAKFAST</a:t>
            </a:r>
          </a:p>
          <a:p>
            <a:endParaRPr lang="en-US" sz="1200" b="1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6D7D1A-1EB4-3E11-55E5-854AA6D49E95}"/>
              </a:ext>
            </a:extLst>
          </p:cNvPr>
          <p:cNvSpPr txBox="1"/>
          <p:nvPr/>
        </p:nvSpPr>
        <p:spPr>
          <a:xfrm>
            <a:off x="11163836" y="2388615"/>
            <a:ext cx="10207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SACOG EEI INITIATIVE</a:t>
            </a:r>
          </a:p>
          <a:p>
            <a:endParaRPr lang="en-US" sz="800" b="1"/>
          </a:p>
          <a:p>
            <a:r>
              <a:rPr lang="en-US" sz="1200" b="1"/>
              <a:t>6</a:t>
            </a:r>
            <a:r>
              <a:rPr lang="en-US" sz="1200" b="1" baseline="30000"/>
              <a:t>TH</a:t>
            </a:r>
            <a:r>
              <a:rPr lang="en-US" sz="1200" b="1"/>
              <a:t> INVEST HEALTH BREAKFAST</a:t>
            </a:r>
          </a:p>
        </p:txBody>
      </p:sp>
    </p:spTree>
    <p:extLst>
      <p:ext uri="{BB962C8B-B14F-4D97-AF65-F5344CB8AC3E}">
        <p14:creationId xmlns:p14="http://schemas.microsoft.com/office/powerpoint/2010/main" val="2852649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D90AA-7DD5-9182-B242-49CF8897D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Logo&#10;&#10;Description automatically generated">
            <a:extLst>
              <a:ext uri="{FF2B5EF4-FFF2-40B4-BE49-F238E27FC236}">
                <a16:creationId xmlns:a16="http://schemas.microsoft.com/office/drawing/2014/main" id="{FED47239-D5F1-9C1B-FD12-CB5432762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98" y="125075"/>
            <a:ext cx="1786102" cy="178610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182BF1-64DB-815D-111B-A43A9AD42D8E}"/>
              </a:ext>
            </a:extLst>
          </p:cNvPr>
          <p:cNvSpPr/>
          <p:nvPr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rgbClr val="EBA442"/>
          </a:solidFill>
          <a:ln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7DB55-CCAE-904D-2C5B-A9419919283C}"/>
              </a:ext>
            </a:extLst>
          </p:cNvPr>
          <p:cNvSpPr txBox="1"/>
          <p:nvPr/>
        </p:nvSpPr>
        <p:spPr>
          <a:xfrm>
            <a:off x="81280" y="6286647"/>
            <a:ext cx="399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Health Happens Together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9F13F-0847-DC58-368A-3B85C4E73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792"/>
            <a:ext cx="10584930" cy="559750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EA00FC4C-2475-6B59-1D11-D629C6F2E14D}"/>
              </a:ext>
            </a:extLst>
          </p:cNvPr>
          <p:cNvSpPr txBox="1"/>
          <p:nvPr/>
        </p:nvSpPr>
        <p:spPr>
          <a:xfrm>
            <a:off x="3298082" y="1854266"/>
            <a:ext cx="6998062" cy="42953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5875" cmpd="sng"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Calibri"/>
                <a:cs typeface="Times New Roman"/>
              </a:rPr>
              <a:t>ACCOMPLISHMENTS ALONG THE WAY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Calibri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/>
              </a:rPr>
              <a:t>Formed high functioning Invest Health lead ‘traveling’ team;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/>
              </a:rPr>
              <a:t>Expanded our knowledge; formed an Invest Health Advisory committee;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/>
              </a:rPr>
              <a:t>Gather data and hear voices of neighborhoods: 30 Stakeholder meetings; Community focus groups- English and Spanish; follow up resident survey 225+ responses to date;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/>
              </a:rPr>
              <a:t>Invest Health Breakfast Forum;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/>
              </a:rPr>
              <a:t>Elementary school outreach and health education events for families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/>
              </a:rPr>
              <a:t>Sidewalks/ multiple park and street clean ups;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/>
              </a:rPr>
              <a:t>Building partnerships: RPAL; Police; Parks and Rec and Libraries; Roseville City School District; service providers;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/>
              </a:rPr>
              <a:t>Brought nearly 100 business leaders to the city to learn about Invest Health;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/>
              </a:rPr>
              <a:t>Johnson Pool upgrades;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/>
              </a:rPr>
              <a:t>Upgraded all street lighting in the Core Neighborhoods;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/>
              </a:rPr>
              <a:t>Built new relationships, trust, and leveraged resources;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/>
              </a:rPr>
              <a:t>Expanded affordable housing builders in Roseville;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/>
              </a:rPr>
              <a:t>City funded reimagining Weber Park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.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3081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3d10fc2-604f-41a9-9602-1176e9f13f61" xsi:nil="true"/>
    <lcf76f155ced4ddcb4097134ff3c332f xmlns="cc2b6f69-32fd-4f05-a854-5ded8a4f5a7a">
      <Terms xmlns="http://schemas.microsoft.com/office/infopath/2007/PartnerControls"/>
    </lcf76f155ced4ddcb4097134ff3c332f>
    <SharedWithUsers xmlns="83d10fc2-604f-41a9-9602-1176e9f13f61">
      <UserInfo>
        <DisplayName>Peggy Agron</DisplayName>
        <AccountId>16</AccountId>
        <AccountType/>
      </UserInfo>
      <UserInfo>
        <DisplayName>Michaella Crane</DisplayName>
        <AccountId>46</AccountId>
        <AccountType/>
      </UserInfo>
      <UserInfo>
        <DisplayName>Roxana Garcia-Ochoa</DisplayName>
        <AccountId>13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C6D428A5A10B4EA23AB1E717D2B196" ma:contentTypeVersion="17" ma:contentTypeDescription="Create a new document." ma:contentTypeScope="" ma:versionID="b7c8ae0f1021bd61082764140764dc6a">
  <xsd:schema xmlns:xsd="http://www.w3.org/2001/XMLSchema" xmlns:xs="http://www.w3.org/2001/XMLSchema" xmlns:p="http://schemas.microsoft.com/office/2006/metadata/properties" xmlns:ns2="cc2b6f69-32fd-4f05-a854-5ded8a4f5a7a" xmlns:ns3="83d10fc2-604f-41a9-9602-1176e9f13f61" targetNamespace="http://schemas.microsoft.com/office/2006/metadata/properties" ma:root="true" ma:fieldsID="40f45b1605799c28c732bfde4d68db26" ns2:_="" ns3:_="">
    <xsd:import namespace="cc2b6f69-32fd-4f05-a854-5ded8a4f5a7a"/>
    <xsd:import namespace="83d10fc2-604f-41a9-9602-1176e9f13f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2b6f69-32fd-4f05-a854-5ded8a4f5a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83b6488-6d87-48b9-b7a9-794552204e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10fc2-604f-41a9-9602-1176e9f13f6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75838f6-be0e-4d5a-b852-4919796b5e75}" ma:internalName="TaxCatchAll" ma:showField="CatchAllData" ma:web="83d10fc2-604f-41a9-9602-1176e9f13f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CBEC19-2F0E-4C7F-8019-713D47D728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7DAB28-5EBB-4EE2-8E85-C034F2C5B20B}">
  <ds:schemaRefs>
    <ds:schemaRef ds:uri="83d10fc2-604f-41a9-9602-1176e9f13f61"/>
    <ds:schemaRef ds:uri="cc2b6f69-32fd-4f05-a854-5ded8a4f5a7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FCEF22A-706E-4ADA-A55B-31F4E5F286F8}">
  <ds:schemaRefs>
    <ds:schemaRef ds:uri="83d10fc2-604f-41a9-9602-1176e9f13f61"/>
    <ds:schemaRef ds:uri="cc2b6f69-32fd-4f05-a854-5ded8a4f5a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2254</TotalTime>
  <Words>1373</Words>
  <Application>Microsoft Office PowerPoint</Application>
  <PresentationFormat>Widescreen</PresentationFormat>
  <Paragraphs>295</Paragraphs>
  <Slides>37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Invest Health 1.0 – 3.0 Timeline</vt:lpstr>
      <vt:lpstr>Invest Health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Roseville Data Health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Accomplishments</vt:lpstr>
      <vt:lpstr>Next Steps</vt:lpstr>
      <vt:lpstr>PowerPoint Presentation</vt:lpstr>
      <vt:lpstr>PowerPoint Presentation</vt:lpstr>
      <vt:lpstr>PowerPoint Presentation</vt:lpstr>
      <vt:lpstr>        </vt:lpstr>
      <vt:lpstr>PowerPoint Presentation</vt:lpstr>
      <vt:lpstr>REGIONAL Workforce NEEDS Report </vt:lpstr>
      <vt:lpstr>PowerPoint Presentation</vt:lpstr>
      <vt:lpstr>WHAT CAN WE DO?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HEC’s Big Day of Giving Kick-off</dc:title>
  <dc:creator>Amelia Anderson</dc:creator>
  <cp:lastModifiedBy>Roxana Garcia-Ochoa</cp:lastModifiedBy>
  <cp:revision>33</cp:revision>
  <dcterms:created xsi:type="dcterms:W3CDTF">2016-03-29T23:04:53Z</dcterms:created>
  <dcterms:modified xsi:type="dcterms:W3CDTF">2025-10-31T14:27:29Z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0x0101007AC6D428A5A10B4EA23AB1E717D2B196</vt:lpwstr>
  </property>
  <property fmtid="{D5CDD505-2E9C-101B-9397-08002B2CF9AE}" pid="3" name="MediaServiceImageTags">
    <vt:lpwstr/>
  </property>
</Properties>
</file>