
<file path=[Content_Types].xml><?xml version="1.0" encoding="utf-8"?>
<Types xmlns="http://schemas.openxmlformats.org/package/2006/content-types">
  <Default Extension="rels" ContentType="application/vnd.openxmlformats-package.relationships+xml"/>
  <Default Extension="fntdata" ContentType="application/x-fontdata"/>
  <Default Extension="xml" ContentType="application/xml"/>
  <Default Extension="gif" ContentType="image/gif"/>
  <Default Extension="jpg" ContentType="image/jpeg"/>
  <Override PartName="/ppt/theme/theme1.xml" ContentType="application/vnd.openxmlformats-officedocument.theme+xml"/>
  <Override PartName="/ppt/theme/theme2.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presentation.xml" ContentType="application/vnd.openxmlformats-officedocument.presentationml.presentation.main+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2" Type="http://schemas.openxmlformats.org/officeDocument/2006/relationships/custom-properties" Target="docProps/custom.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1"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Lst>
  <p:sldSz cy="5143500" cx="9144000"/>
  <p:notesSz cx="6858000" cy="9144000"/>
  <p:embeddedFontLst>
    <p:embeddedFont>
      <p:font typeface="Inter"/>
      <p:regular r:id="rId22"/>
      <p:bold r:id="rId23"/>
    </p:embeddedFont>
    <p:embeddedFont>
      <p:font typeface="Bebas Neue"/>
      <p:regular r:id="rId24"/>
    </p:embeddedFont>
    <p:embeddedFont>
      <p:font typeface="Open Sans ExtraBold"/>
      <p:bold r:id="rId25"/>
      <p:boldItalic r:id="rId26"/>
    </p:embeddedFont>
    <p:embeddedFont>
      <p:font typeface="Questrial"/>
      <p:regular r:id="rId2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6" Type="http://schemas.openxmlformats.org/officeDocument/2006/relationships/font" Target="fonts/OpenSansExtraBold-boldItalic.fntdata"/><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1" Type="http://schemas.openxmlformats.org/officeDocument/2006/relationships/slide" Target="slides/slide16.xml"/><Relationship Id="rId3" Type="http://schemas.openxmlformats.org/officeDocument/2006/relationships/presProps" Target="presProps.xml"/><Relationship Id="rId25" Type="http://schemas.openxmlformats.org/officeDocument/2006/relationships/font" Target="fonts/OpenSansExtraBold-bold.fntdata"/><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0" Type="http://schemas.openxmlformats.org/officeDocument/2006/relationships/slide" Target="slides/slide15.xml"/><Relationship Id="rId2" Type="http://schemas.openxmlformats.org/officeDocument/2006/relationships/viewProps" Target="viewProps.xml"/><Relationship Id="rId16" Type="http://schemas.openxmlformats.org/officeDocument/2006/relationships/slide" Target="slides/slide11.xml"/><Relationship Id="rId29" Type="http://schemas.openxmlformats.org/officeDocument/2006/relationships/customXml" Target="../customXml/item2.xml"/><Relationship Id="rId24" Type="http://schemas.openxmlformats.org/officeDocument/2006/relationships/font" Target="fonts/BebasNeue-regular.fntdata"/><Relationship Id="rId1" Type="http://schemas.openxmlformats.org/officeDocument/2006/relationships/theme" Target="theme/theme1.xml"/><Relationship Id="rId6" Type="http://schemas.openxmlformats.org/officeDocument/2006/relationships/slide" Target="slides/slide1.xml"/><Relationship Id="rId11" Type="http://schemas.openxmlformats.org/officeDocument/2006/relationships/slide" Target="slides/slide6.xml"/><Relationship Id="rId23" Type="http://schemas.openxmlformats.org/officeDocument/2006/relationships/font" Target="fonts/Inter-bold.fntdata"/><Relationship Id="rId5" Type="http://schemas.openxmlformats.org/officeDocument/2006/relationships/notesMaster" Target="notesMasters/notesMaster1.xml"/><Relationship Id="rId15" Type="http://schemas.openxmlformats.org/officeDocument/2006/relationships/slide" Target="slides/slide10.xml"/><Relationship Id="rId28" Type="http://schemas.openxmlformats.org/officeDocument/2006/relationships/customXml" Target="../customXml/item1.xml"/><Relationship Id="rId10" Type="http://schemas.openxmlformats.org/officeDocument/2006/relationships/slide" Target="slides/slide5.xml"/><Relationship Id="rId19" Type="http://schemas.openxmlformats.org/officeDocument/2006/relationships/slide" Target="slides/slide14.xml"/><Relationship Id="rId22" Type="http://schemas.openxmlformats.org/officeDocument/2006/relationships/font" Target="fonts/Inter-regular.fntdata"/><Relationship Id="rId4" Type="http://schemas.openxmlformats.org/officeDocument/2006/relationships/slideMaster" Target="slideMasters/slideMaster1.xml"/><Relationship Id="rId9" Type="http://schemas.openxmlformats.org/officeDocument/2006/relationships/slide" Target="slides/slide4.xml"/><Relationship Id="rId27" Type="http://schemas.openxmlformats.org/officeDocument/2006/relationships/font" Target="fonts/Questrial-regular.fntdata"/><Relationship Id="rId14" Type="http://schemas.openxmlformats.org/officeDocument/2006/relationships/slide" Target="slides/slide9.xml"/><Relationship Id="rId30" Type="http://schemas.openxmlformats.org/officeDocument/2006/relationships/customXml" Target="../customXml/item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1" name="Shape 1811"/>
        <p:cNvGrpSpPr/>
        <p:nvPr/>
      </p:nvGrpSpPr>
      <p:grpSpPr>
        <a:xfrm>
          <a:off x="0" y="0"/>
          <a:ext cx="0" cy="0"/>
          <a:chOff x="0" y="0"/>
          <a:chExt cx="0" cy="0"/>
        </a:xfrm>
      </p:grpSpPr>
      <p:sp>
        <p:nvSpPr>
          <p:cNvPr id="1812" name="Google Shape;1812;gf0dbd48b07_0_18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3" name="Google Shape;1813;gf0dbd48b07_0_1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6" name="Shape 2366"/>
        <p:cNvGrpSpPr/>
        <p:nvPr/>
      </p:nvGrpSpPr>
      <p:grpSpPr>
        <a:xfrm>
          <a:off x="0" y="0"/>
          <a:ext cx="0" cy="0"/>
          <a:chOff x="0" y="0"/>
          <a:chExt cx="0" cy="0"/>
        </a:xfrm>
      </p:grpSpPr>
      <p:sp>
        <p:nvSpPr>
          <p:cNvPr id="2367" name="Google Shape;2367;gf23007de1a_1_1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8" name="Google Shape;2368;gf23007de1a_1_1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8" name="Shape 2378"/>
        <p:cNvGrpSpPr/>
        <p:nvPr/>
      </p:nvGrpSpPr>
      <p:grpSpPr>
        <a:xfrm>
          <a:off x="0" y="0"/>
          <a:ext cx="0" cy="0"/>
          <a:chOff x="0" y="0"/>
          <a:chExt cx="0" cy="0"/>
        </a:xfrm>
      </p:grpSpPr>
      <p:sp>
        <p:nvSpPr>
          <p:cNvPr id="2379" name="Google Shape;2379;gf23007de1a_1_12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0" name="Google Shape;2380;gf23007de1a_1_12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4" name="Shape 2384"/>
        <p:cNvGrpSpPr/>
        <p:nvPr/>
      </p:nvGrpSpPr>
      <p:grpSpPr>
        <a:xfrm>
          <a:off x="0" y="0"/>
          <a:ext cx="0" cy="0"/>
          <a:chOff x="0" y="0"/>
          <a:chExt cx="0" cy="0"/>
        </a:xfrm>
      </p:grpSpPr>
      <p:sp>
        <p:nvSpPr>
          <p:cNvPr id="2385" name="Google Shape;2385;gf0dbd48b07_0_19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6" name="Google Shape;2386;gf0dbd48b07_0_19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5" name="Shape 2405"/>
        <p:cNvGrpSpPr/>
        <p:nvPr/>
      </p:nvGrpSpPr>
      <p:grpSpPr>
        <a:xfrm>
          <a:off x="0" y="0"/>
          <a:ext cx="0" cy="0"/>
          <a:chOff x="0" y="0"/>
          <a:chExt cx="0" cy="0"/>
        </a:xfrm>
      </p:grpSpPr>
      <p:sp>
        <p:nvSpPr>
          <p:cNvPr id="2406" name="Google Shape;2406;gf23007de1a_1_1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7" name="Google Shape;2407;gf23007de1a_1_1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3" name="Shape 2493"/>
        <p:cNvGrpSpPr/>
        <p:nvPr/>
      </p:nvGrpSpPr>
      <p:grpSpPr>
        <a:xfrm>
          <a:off x="0" y="0"/>
          <a:ext cx="0" cy="0"/>
          <a:chOff x="0" y="0"/>
          <a:chExt cx="0" cy="0"/>
        </a:xfrm>
      </p:grpSpPr>
      <p:sp>
        <p:nvSpPr>
          <p:cNvPr id="2494" name="Google Shape;2494;gf0dbd48b07_0_19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5" name="Google Shape;2495;gf0dbd48b07_0_19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5" name="Shape 2555"/>
        <p:cNvGrpSpPr/>
        <p:nvPr/>
      </p:nvGrpSpPr>
      <p:grpSpPr>
        <a:xfrm>
          <a:off x="0" y="0"/>
          <a:ext cx="0" cy="0"/>
          <a:chOff x="0" y="0"/>
          <a:chExt cx="0" cy="0"/>
        </a:xfrm>
      </p:grpSpPr>
      <p:sp>
        <p:nvSpPr>
          <p:cNvPr id="2556" name="Google Shape;2556;gf0dbd48b07_0_19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7" name="Google Shape;2557;gf0dbd48b07_0_19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6" name="Shape 2576"/>
        <p:cNvGrpSpPr/>
        <p:nvPr/>
      </p:nvGrpSpPr>
      <p:grpSpPr>
        <a:xfrm>
          <a:off x="0" y="0"/>
          <a:ext cx="0" cy="0"/>
          <a:chOff x="0" y="0"/>
          <a:chExt cx="0" cy="0"/>
        </a:xfrm>
      </p:grpSpPr>
      <p:sp>
        <p:nvSpPr>
          <p:cNvPr id="2577" name="Google Shape;2577;gf23007de1a_1_15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8" name="Google Shape;2578;gf23007de1a_1_15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7" name="Shape 1817"/>
        <p:cNvGrpSpPr/>
        <p:nvPr/>
      </p:nvGrpSpPr>
      <p:grpSpPr>
        <a:xfrm>
          <a:off x="0" y="0"/>
          <a:ext cx="0" cy="0"/>
          <a:chOff x="0" y="0"/>
          <a:chExt cx="0" cy="0"/>
        </a:xfrm>
      </p:grpSpPr>
      <p:sp>
        <p:nvSpPr>
          <p:cNvPr id="1818" name="Google Shape;1818;g6fc96b4c39a89dd3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9" name="Google Shape;1819;g6fc96b4c39a89dd3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6" name="Shape 1836"/>
        <p:cNvGrpSpPr/>
        <p:nvPr/>
      </p:nvGrpSpPr>
      <p:grpSpPr>
        <a:xfrm>
          <a:off x="0" y="0"/>
          <a:ext cx="0" cy="0"/>
          <a:chOff x="0" y="0"/>
          <a:chExt cx="0" cy="0"/>
        </a:xfrm>
      </p:grpSpPr>
      <p:sp>
        <p:nvSpPr>
          <p:cNvPr id="1837" name="Google Shape;1837;g6fc96b4c39a89dd3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8" name="Google Shape;1838;g6fc96b4c39a89dd3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4" name="Shape 1864"/>
        <p:cNvGrpSpPr/>
        <p:nvPr/>
      </p:nvGrpSpPr>
      <p:grpSpPr>
        <a:xfrm>
          <a:off x="0" y="0"/>
          <a:ext cx="0" cy="0"/>
          <a:chOff x="0" y="0"/>
          <a:chExt cx="0" cy="0"/>
        </a:xfrm>
      </p:grpSpPr>
      <p:sp>
        <p:nvSpPr>
          <p:cNvPr id="1865" name="Google Shape;1865;gf23007de1a_1_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6" name="Google Shape;1866;gf23007de1a_1_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5" name="Shape 1925"/>
        <p:cNvGrpSpPr/>
        <p:nvPr/>
      </p:nvGrpSpPr>
      <p:grpSpPr>
        <a:xfrm>
          <a:off x="0" y="0"/>
          <a:ext cx="0" cy="0"/>
          <a:chOff x="0" y="0"/>
          <a:chExt cx="0" cy="0"/>
        </a:xfrm>
      </p:grpSpPr>
      <p:sp>
        <p:nvSpPr>
          <p:cNvPr id="1926" name="Google Shape;1926;gf23007de1a_1_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7" name="Google Shape;1927;gf23007de1a_1_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7" name="Shape 2107"/>
        <p:cNvGrpSpPr/>
        <p:nvPr/>
      </p:nvGrpSpPr>
      <p:grpSpPr>
        <a:xfrm>
          <a:off x="0" y="0"/>
          <a:ext cx="0" cy="0"/>
          <a:chOff x="0" y="0"/>
          <a:chExt cx="0" cy="0"/>
        </a:xfrm>
      </p:grpSpPr>
      <p:sp>
        <p:nvSpPr>
          <p:cNvPr id="2108" name="Google Shape;2108;gf23007de1a_1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9" name="Google Shape;2109;gf23007de1a_1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5" name="Shape 2135"/>
        <p:cNvGrpSpPr/>
        <p:nvPr/>
      </p:nvGrpSpPr>
      <p:grpSpPr>
        <a:xfrm>
          <a:off x="0" y="0"/>
          <a:ext cx="0" cy="0"/>
          <a:chOff x="0" y="0"/>
          <a:chExt cx="0" cy="0"/>
        </a:xfrm>
      </p:grpSpPr>
      <p:sp>
        <p:nvSpPr>
          <p:cNvPr id="2136" name="Google Shape;2136;gf23007de1a_1_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7" name="Google Shape;2137;gf23007de1a_1_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6" name="Shape 2216"/>
        <p:cNvGrpSpPr/>
        <p:nvPr/>
      </p:nvGrpSpPr>
      <p:grpSpPr>
        <a:xfrm>
          <a:off x="0" y="0"/>
          <a:ext cx="0" cy="0"/>
          <a:chOff x="0" y="0"/>
          <a:chExt cx="0" cy="0"/>
        </a:xfrm>
      </p:grpSpPr>
      <p:sp>
        <p:nvSpPr>
          <p:cNvPr id="2217" name="Google Shape;2217;gf23007de1a_1_4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8" name="Google Shape;2218;gf23007de1a_1_4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6" name="Shape 2266"/>
        <p:cNvGrpSpPr/>
        <p:nvPr/>
      </p:nvGrpSpPr>
      <p:grpSpPr>
        <a:xfrm>
          <a:off x="0" y="0"/>
          <a:ext cx="0" cy="0"/>
          <a:chOff x="0" y="0"/>
          <a:chExt cx="0" cy="0"/>
        </a:xfrm>
      </p:grpSpPr>
      <p:sp>
        <p:nvSpPr>
          <p:cNvPr id="2267" name="Google Shape;2267;gf23007de1a_1_7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68" name="Google Shape;2268;gf23007de1a_1_7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0" name="Google Shape;10;p2"/>
          <p:cNvSpPr txBox="1"/>
          <p:nvPr>
            <p:ph type="ctrTitle"/>
          </p:nvPr>
        </p:nvSpPr>
        <p:spPr>
          <a:xfrm>
            <a:off x="2593283" y="666618"/>
            <a:ext cx="3957900" cy="2772600"/>
          </a:xfrm>
          <a:prstGeom prst="rect">
            <a:avLst/>
          </a:prstGeom>
          <a:noFill/>
          <a:ln>
            <a:noFill/>
          </a:ln>
        </p:spPr>
        <p:txBody>
          <a:bodyPr anchorCtr="0" anchor="ctr" bIns="91425" lIns="91425" spcFirstLastPara="1" rIns="91425" wrap="square" tIns="91425">
            <a:noAutofit/>
          </a:bodyPr>
          <a:lstStyle>
            <a:lvl1pPr lvl="0" algn="ctr">
              <a:lnSpc>
                <a:spcPct val="90000"/>
              </a:lnSpc>
              <a:spcBef>
                <a:spcPts val="0"/>
              </a:spcBef>
              <a:spcAft>
                <a:spcPts val="0"/>
              </a:spcAft>
              <a:buClr>
                <a:srgbClr val="191919"/>
              </a:buClr>
              <a:buSzPts val="5200"/>
              <a:buNone/>
              <a:defRPr sz="7200">
                <a:solidFill>
                  <a:srgbClr val="191919"/>
                </a:solidFill>
              </a:defRPr>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p:txBody>
      </p:sp>
      <p:sp>
        <p:nvSpPr>
          <p:cNvPr id="11" name="Google Shape;11;p2"/>
          <p:cNvSpPr txBox="1"/>
          <p:nvPr>
            <p:ph idx="1" type="subTitle"/>
          </p:nvPr>
        </p:nvSpPr>
        <p:spPr>
          <a:xfrm>
            <a:off x="2392733" y="3655388"/>
            <a:ext cx="4359000" cy="409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600"/>
              <a:buNone/>
              <a:defRPr>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2" name="Google Shape;12;p2"/>
          <p:cNvSpPr txBox="1"/>
          <p:nvPr>
            <p:ph idx="2" type="ctrTitle"/>
          </p:nvPr>
        </p:nvSpPr>
        <p:spPr>
          <a:xfrm>
            <a:off x="2466683" y="3020571"/>
            <a:ext cx="4211100" cy="663300"/>
          </a:xfrm>
          <a:prstGeom prst="rect">
            <a:avLst/>
          </a:prstGeom>
          <a:noFill/>
          <a:ln>
            <a:noFill/>
          </a:ln>
        </p:spPr>
        <p:txBody>
          <a:bodyPr anchorCtr="0" anchor="ctr" bIns="91425" lIns="91425" spcFirstLastPara="1" rIns="91425" wrap="square" tIns="91425">
            <a:noAutofit/>
          </a:bodyPr>
          <a:lstStyle>
            <a:lvl1pPr lvl="0" algn="ctr">
              <a:lnSpc>
                <a:spcPct val="90000"/>
              </a:lnSpc>
              <a:spcBef>
                <a:spcPts val="0"/>
              </a:spcBef>
              <a:spcAft>
                <a:spcPts val="0"/>
              </a:spcAft>
              <a:buClr>
                <a:srgbClr val="191919"/>
              </a:buClr>
              <a:buSzPts val="5200"/>
              <a:buNone/>
              <a:defRPr sz="3900">
                <a:latin typeface="Inter"/>
                <a:ea typeface="Inter"/>
                <a:cs typeface="Inter"/>
                <a:sym typeface="Inter"/>
              </a:defRPr>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p:txBody>
      </p:sp>
      <p:grpSp>
        <p:nvGrpSpPr>
          <p:cNvPr id="13" name="Google Shape;13;p2"/>
          <p:cNvGrpSpPr/>
          <p:nvPr/>
        </p:nvGrpSpPr>
        <p:grpSpPr>
          <a:xfrm rot="10800000">
            <a:off x="-9" y="215349"/>
            <a:ext cx="9143468" cy="150220"/>
            <a:chOff x="-8041800" y="1153350"/>
            <a:chExt cx="7450675" cy="121400"/>
          </a:xfrm>
        </p:grpSpPr>
        <p:sp>
          <p:nvSpPr>
            <p:cNvPr id="14" name="Google Shape;14;p2"/>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2"/>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 name="Google Shape;16;p2"/>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2"/>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2"/>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2"/>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2"/>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2"/>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2"/>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2"/>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2"/>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2"/>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2"/>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2"/>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2"/>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2"/>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2"/>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2"/>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2"/>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2"/>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2"/>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2"/>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2"/>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2"/>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2"/>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2"/>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2"/>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2"/>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 name="Google Shape;42;p2"/>
          <p:cNvGrpSpPr/>
          <p:nvPr/>
        </p:nvGrpSpPr>
        <p:grpSpPr>
          <a:xfrm flipH="1">
            <a:off x="17" y="4768391"/>
            <a:ext cx="9143468" cy="150208"/>
            <a:chOff x="-8041800" y="1153350"/>
            <a:chExt cx="7450675" cy="121400"/>
          </a:xfrm>
        </p:grpSpPr>
        <p:sp>
          <p:nvSpPr>
            <p:cNvPr id="43" name="Google Shape;43;p2"/>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2"/>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2"/>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2"/>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2"/>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2"/>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2"/>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2"/>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2"/>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2"/>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2"/>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2"/>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2"/>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2"/>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2"/>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2"/>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2"/>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2"/>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2"/>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2"/>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2"/>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2"/>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2"/>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2"/>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2"/>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2"/>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2"/>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2"/>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 name="Google Shape;71;p2"/>
          <p:cNvGrpSpPr/>
          <p:nvPr/>
        </p:nvGrpSpPr>
        <p:grpSpPr>
          <a:xfrm>
            <a:off x="501" y="459576"/>
            <a:ext cx="9143468" cy="150220"/>
            <a:chOff x="-8041800" y="1153350"/>
            <a:chExt cx="7450675" cy="121400"/>
          </a:xfrm>
        </p:grpSpPr>
        <p:sp>
          <p:nvSpPr>
            <p:cNvPr id="72" name="Google Shape;72;p2"/>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2"/>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2"/>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2"/>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2"/>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2"/>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2"/>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2"/>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2"/>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2"/>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2"/>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2"/>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2"/>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2"/>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2"/>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2"/>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2"/>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2"/>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2"/>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2"/>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2"/>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2"/>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2"/>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2"/>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2"/>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2"/>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2"/>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2"/>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 name="Google Shape;100;p2"/>
          <p:cNvGrpSpPr/>
          <p:nvPr/>
        </p:nvGrpSpPr>
        <p:grpSpPr>
          <a:xfrm>
            <a:off x="-81" y="4500875"/>
            <a:ext cx="9143468" cy="150208"/>
            <a:chOff x="-8041800" y="1153350"/>
            <a:chExt cx="7450675" cy="121400"/>
          </a:xfrm>
        </p:grpSpPr>
        <p:sp>
          <p:nvSpPr>
            <p:cNvPr id="101" name="Google Shape;101;p2"/>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2"/>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2"/>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2"/>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2"/>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2"/>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2"/>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2"/>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2"/>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2"/>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2"/>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2"/>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2"/>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2"/>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2"/>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2"/>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2"/>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2"/>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2"/>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2"/>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2"/>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2"/>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2"/>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2"/>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2"/>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2"/>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2"/>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2"/>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43" name="Shape 643"/>
        <p:cNvGrpSpPr/>
        <p:nvPr/>
      </p:nvGrpSpPr>
      <p:grpSpPr>
        <a:xfrm>
          <a:off x="0" y="0"/>
          <a:ext cx="0" cy="0"/>
          <a:chOff x="0" y="0"/>
          <a:chExt cx="0" cy="0"/>
        </a:xfrm>
      </p:grpSpPr>
      <p:pic>
        <p:nvPicPr>
          <p:cNvPr id="644" name="Google Shape;644;p11"/>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645" name="Google Shape;645;p11"/>
          <p:cNvSpPr txBox="1"/>
          <p:nvPr>
            <p:ph idx="1" type="subTitle"/>
          </p:nvPr>
        </p:nvSpPr>
        <p:spPr>
          <a:xfrm>
            <a:off x="629400" y="3172175"/>
            <a:ext cx="3909300" cy="874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ctr">
              <a:lnSpc>
                <a:spcPct val="100000"/>
              </a:lnSpc>
              <a:spcBef>
                <a:spcPts val="1600"/>
              </a:spcBef>
              <a:spcAft>
                <a:spcPts val="0"/>
              </a:spcAft>
              <a:buSzPts val="1600"/>
              <a:buNone/>
              <a:defRPr/>
            </a:lvl2pPr>
            <a:lvl3pPr lvl="2" algn="ctr">
              <a:lnSpc>
                <a:spcPct val="100000"/>
              </a:lnSpc>
              <a:spcBef>
                <a:spcPts val="1600"/>
              </a:spcBef>
              <a:spcAft>
                <a:spcPts val="0"/>
              </a:spcAft>
              <a:buSzPts val="1600"/>
              <a:buNone/>
              <a:defRPr/>
            </a:lvl3pPr>
            <a:lvl4pPr lvl="3" algn="ctr">
              <a:lnSpc>
                <a:spcPct val="100000"/>
              </a:lnSpc>
              <a:spcBef>
                <a:spcPts val="1600"/>
              </a:spcBef>
              <a:spcAft>
                <a:spcPts val="0"/>
              </a:spcAft>
              <a:buSzPts val="1600"/>
              <a:buNone/>
              <a:defRPr/>
            </a:lvl4pPr>
            <a:lvl5pPr lvl="4" algn="ctr">
              <a:lnSpc>
                <a:spcPct val="100000"/>
              </a:lnSpc>
              <a:spcBef>
                <a:spcPts val="1600"/>
              </a:spcBef>
              <a:spcAft>
                <a:spcPts val="0"/>
              </a:spcAft>
              <a:buSzPts val="1600"/>
              <a:buNone/>
              <a:defRPr/>
            </a:lvl5pPr>
            <a:lvl6pPr lvl="5" algn="ctr">
              <a:lnSpc>
                <a:spcPct val="100000"/>
              </a:lnSpc>
              <a:spcBef>
                <a:spcPts val="1600"/>
              </a:spcBef>
              <a:spcAft>
                <a:spcPts val="0"/>
              </a:spcAft>
              <a:buSzPts val="1600"/>
              <a:buNone/>
              <a:defRPr/>
            </a:lvl6pPr>
            <a:lvl7pPr lvl="6" algn="ctr">
              <a:lnSpc>
                <a:spcPct val="100000"/>
              </a:lnSpc>
              <a:spcBef>
                <a:spcPts val="1600"/>
              </a:spcBef>
              <a:spcAft>
                <a:spcPts val="0"/>
              </a:spcAft>
              <a:buSzPts val="1600"/>
              <a:buNone/>
              <a:defRPr/>
            </a:lvl7pPr>
            <a:lvl8pPr lvl="7" algn="ctr">
              <a:lnSpc>
                <a:spcPct val="100000"/>
              </a:lnSpc>
              <a:spcBef>
                <a:spcPts val="1600"/>
              </a:spcBef>
              <a:spcAft>
                <a:spcPts val="0"/>
              </a:spcAft>
              <a:buSzPts val="1600"/>
              <a:buNone/>
              <a:defRPr/>
            </a:lvl8pPr>
            <a:lvl9pPr lvl="8" algn="ctr">
              <a:lnSpc>
                <a:spcPct val="100000"/>
              </a:lnSpc>
              <a:spcBef>
                <a:spcPts val="1600"/>
              </a:spcBef>
              <a:spcAft>
                <a:spcPts val="1600"/>
              </a:spcAft>
              <a:buSzPts val="1600"/>
              <a:buNone/>
              <a:defRPr/>
            </a:lvl9pPr>
          </a:lstStyle>
          <a:p/>
        </p:txBody>
      </p:sp>
      <p:sp>
        <p:nvSpPr>
          <p:cNvPr id="646" name="Google Shape;646;p11"/>
          <p:cNvSpPr txBox="1"/>
          <p:nvPr>
            <p:ph type="title"/>
          </p:nvPr>
        </p:nvSpPr>
        <p:spPr>
          <a:xfrm>
            <a:off x="629406" y="1125619"/>
            <a:ext cx="3615900" cy="1944300"/>
          </a:xfrm>
          <a:prstGeom prst="rect">
            <a:avLst/>
          </a:prstGeom>
          <a:noFill/>
          <a:ln>
            <a:noFill/>
          </a:ln>
        </p:spPr>
        <p:txBody>
          <a:bodyPr anchorCtr="0" anchor="t" bIns="91425" lIns="91425" spcFirstLastPara="1" rIns="91425" wrap="square" tIns="91425">
            <a:noAutofit/>
          </a:bodyPr>
          <a:lstStyle>
            <a:lvl1pPr lvl="0" algn="ctr">
              <a:lnSpc>
                <a:spcPct val="9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647" name="Google Shape;647;p11"/>
          <p:cNvGrpSpPr/>
          <p:nvPr/>
        </p:nvGrpSpPr>
        <p:grpSpPr>
          <a:xfrm>
            <a:off x="-3" y="4530892"/>
            <a:ext cx="4794310" cy="147003"/>
            <a:chOff x="-3" y="468117"/>
            <a:chExt cx="4794310" cy="147003"/>
          </a:xfrm>
        </p:grpSpPr>
        <p:sp>
          <p:nvSpPr>
            <p:cNvPr id="648" name="Google Shape;648;p11"/>
            <p:cNvSpPr/>
            <p:nvPr/>
          </p:nvSpPr>
          <p:spPr>
            <a:xfrm rot="10800000">
              <a:off x="3703119" y="522872"/>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11"/>
            <p:cNvSpPr/>
            <p:nvPr/>
          </p:nvSpPr>
          <p:spPr>
            <a:xfrm rot="10800000">
              <a:off x="4564818" y="468117"/>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11"/>
            <p:cNvSpPr/>
            <p:nvPr/>
          </p:nvSpPr>
          <p:spPr>
            <a:xfrm rot="10800000">
              <a:off x="4202281" y="468117"/>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11"/>
            <p:cNvSpPr/>
            <p:nvPr/>
          </p:nvSpPr>
          <p:spPr>
            <a:xfrm rot="10800000">
              <a:off x="3839845" y="468117"/>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11"/>
            <p:cNvSpPr/>
            <p:nvPr/>
          </p:nvSpPr>
          <p:spPr>
            <a:xfrm rot="10800000">
              <a:off x="2894351" y="520676"/>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11"/>
            <p:cNvSpPr/>
            <p:nvPr/>
          </p:nvSpPr>
          <p:spPr>
            <a:xfrm rot="10800000">
              <a:off x="1851570" y="525532"/>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11"/>
            <p:cNvSpPr/>
            <p:nvPr/>
          </p:nvSpPr>
          <p:spPr>
            <a:xfrm rot="10800000">
              <a:off x="3438342" y="471798"/>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11"/>
            <p:cNvSpPr/>
            <p:nvPr/>
          </p:nvSpPr>
          <p:spPr>
            <a:xfrm rot="10800000">
              <a:off x="3075905" y="471798"/>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11"/>
            <p:cNvSpPr/>
            <p:nvPr/>
          </p:nvSpPr>
          <p:spPr>
            <a:xfrm rot="10800000">
              <a:off x="2713468" y="471798"/>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11"/>
            <p:cNvSpPr/>
            <p:nvPr/>
          </p:nvSpPr>
          <p:spPr>
            <a:xfrm rot="10800000">
              <a:off x="2350807" y="471798"/>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11"/>
            <p:cNvSpPr/>
            <p:nvPr/>
          </p:nvSpPr>
          <p:spPr>
            <a:xfrm rot="10800000">
              <a:off x="1988270" y="471798"/>
              <a:ext cx="98158"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11"/>
            <p:cNvSpPr/>
            <p:nvPr/>
          </p:nvSpPr>
          <p:spPr>
            <a:xfrm rot="10800000">
              <a:off x="1042454" y="52380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11"/>
            <p:cNvSpPr/>
            <p:nvPr/>
          </p:nvSpPr>
          <p:spPr>
            <a:xfrm rot="10800000">
              <a:off x="-3" y="529214"/>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11"/>
            <p:cNvSpPr/>
            <p:nvPr/>
          </p:nvSpPr>
          <p:spPr>
            <a:xfrm rot="10800000">
              <a:off x="1586571" y="474954"/>
              <a:ext cx="98655"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11"/>
            <p:cNvSpPr/>
            <p:nvPr/>
          </p:nvSpPr>
          <p:spPr>
            <a:xfrm rot="10800000">
              <a:off x="1224033" y="474954"/>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11"/>
            <p:cNvSpPr/>
            <p:nvPr/>
          </p:nvSpPr>
          <p:spPr>
            <a:xfrm rot="10800000">
              <a:off x="861596" y="474954"/>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11"/>
            <p:cNvSpPr/>
            <p:nvPr/>
          </p:nvSpPr>
          <p:spPr>
            <a:xfrm rot="10800000">
              <a:off x="499159" y="474954"/>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11"/>
            <p:cNvSpPr/>
            <p:nvPr/>
          </p:nvSpPr>
          <p:spPr>
            <a:xfrm rot="10800000">
              <a:off x="136498" y="474954"/>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6" name="Google Shape;666;p11"/>
          <p:cNvGrpSpPr/>
          <p:nvPr/>
        </p:nvGrpSpPr>
        <p:grpSpPr>
          <a:xfrm>
            <a:off x="-3" y="468117"/>
            <a:ext cx="4794310" cy="147003"/>
            <a:chOff x="-3" y="468117"/>
            <a:chExt cx="4794310" cy="147003"/>
          </a:xfrm>
        </p:grpSpPr>
        <p:sp>
          <p:nvSpPr>
            <p:cNvPr id="667" name="Google Shape;667;p11"/>
            <p:cNvSpPr/>
            <p:nvPr/>
          </p:nvSpPr>
          <p:spPr>
            <a:xfrm rot="10800000">
              <a:off x="3703119" y="522872"/>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11"/>
            <p:cNvSpPr/>
            <p:nvPr/>
          </p:nvSpPr>
          <p:spPr>
            <a:xfrm rot="10800000">
              <a:off x="4564818" y="468117"/>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11"/>
            <p:cNvSpPr/>
            <p:nvPr/>
          </p:nvSpPr>
          <p:spPr>
            <a:xfrm rot="10800000">
              <a:off x="4202281" y="468117"/>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11"/>
            <p:cNvSpPr/>
            <p:nvPr/>
          </p:nvSpPr>
          <p:spPr>
            <a:xfrm rot="10800000">
              <a:off x="3839845" y="468117"/>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11"/>
            <p:cNvSpPr/>
            <p:nvPr/>
          </p:nvSpPr>
          <p:spPr>
            <a:xfrm rot="10800000">
              <a:off x="2894351" y="520676"/>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11"/>
            <p:cNvSpPr/>
            <p:nvPr/>
          </p:nvSpPr>
          <p:spPr>
            <a:xfrm rot="10800000">
              <a:off x="1851570" y="525532"/>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11"/>
            <p:cNvSpPr/>
            <p:nvPr/>
          </p:nvSpPr>
          <p:spPr>
            <a:xfrm rot="10800000">
              <a:off x="3438342" y="471798"/>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11"/>
            <p:cNvSpPr/>
            <p:nvPr/>
          </p:nvSpPr>
          <p:spPr>
            <a:xfrm rot="10800000">
              <a:off x="3075905" y="471798"/>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11"/>
            <p:cNvSpPr/>
            <p:nvPr/>
          </p:nvSpPr>
          <p:spPr>
            <a:xfrm rot="10800000">
              <a:off x="2713468" y="471798"/>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11"/>
            <p:cNvSpPr/>
            <p:nvPr/>
          </p:nvSpPr>
          <p:spPr>
            <a:xfrm rot="10800000">
              <a:off x="2350807" y="471798"/>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11"/>
            <p:cNvSpPr/>
            <p:nvPr/>
          </p:nvSpPr>
          <p:spPr>
            <a:xfrm rot="10800000">
              <a:off x="1988270" y="471798"/>
              <a:ext cx="98158"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11"/>
            <p:cNvSpPr/>
            <p:nvPr/>
          </p:nvSpPr>
          <p:spPr>
            <a:xfrm rot="10800000">
              <a:off x="1042454" y="52380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11"/>
            <p:cNvSpPr/>
            <p:nvPr/>
          </p:nvSpPr>
          <p:spPr>
            <a:xfrm rot="10800000">
              <a:off x="-3" y="529214"/>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11"/>
            <p:cNvSpPr/>
            <p:nvPr/>
          </p:nvSpPr>
          <p:spPr>
            <a:xfrm rot="10800000">
              <a:off x="1586571" y="474954"/>
              <a:ext cx="98655"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11"/>
            <p:cNvSpPr/>
            <p:nvPr/>
          </p:nvSpPr>
          <p:spPr>
            <a:xfrm rot="10800000">
              <a:off x="1224033" y="474954"/>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11"/>
            <p:cNvSpPr/>
            <p:nvPr/>
          </p:nvSpPr>
          <p:spPr>
            <a:xfrm rot="10800000">
              <a:off x="861596" y="474954"/>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11"/>
            <p:cNvSpPr/>
            <p:nvPr/>
          </p:nvSpPr>
          <p:spPr>
            <a:xfrm rot="10800000">
              <a:off x="499159" y="474954"/>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11"/>
            <p:cNvSpPr/>
            <p:nvPr/>
          </p:nvSpPr>
          <p:spPr>
            <a:xfrm rot="10800000">
              <a:off x="136498" y="474954"/>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85" name="Shape 685"/>
        <p:cNvGrpSpPr/>
        <p:nvPr/>
      </p:nvGrpSpPr>
      <p:grpSpPr>
        <a:xfrm>
          <a:off x="0" y="0"/>
          <a:ext cx="0" cy="0"/>
          <a:chOff x="0" y="0"/>
          <a:chExt cx="0" cy="0"/>
        </a:xfrm>
      </p:grpSpPr>
      <p:pic>
        <p:nvPicPr>
          <p:cNvPr id="686" name="Google Shape;686;p12"/>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687" name="Google Shape;687;p12"/>
          <p:cNvSpPr txBox="1"/>
          <p:nvPr>
            <p:ph type="title"/>
          </p:nvPr>
        </p:nvSpPr>
        <p:spPr>
          <a:xfrm>
            <a:off x="1789550" y="1475825"/>
            <a:ext cx="5565000" cy="2191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64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688" name="Google Shape;688;p12"/>
          <p:cNvSpPr/>
          <p:nvPr/>
        </p:nvSpPr>
        <p:spPr>
          <a:xfrm>
            <a:off x="7252086" y="821877"/>
            <a:ext cx="1720667" cy="5417015"/>
          </a:xfrm>
          <a:custGeom>
            <a:rect b="b" l="l" r="r" t="t"/>
            <a:pathLst>
              <a:path extrusionOk="0" h="174672" w="55483">
                <a:moveTo>
                  <a:pt x="47356" y="62121"/>
                </a:moveTo>
                <a:lnTo>
                  <a:pt x="47683" y="63522"/>
                </a:lnTo>
                <a:cubicBezTo>
                  <a:pt x="47730" y="63756"/>
                  <a:pt x="47823" y="63989"/>
                  <a:pt x="47730" y="64176"/>
                </a:cubicBezTo>
                <a:cubicBezTo>
                  <a:pt x="46562" y="69780"/>
                  <a:pt x="47870" y="74731"/>
                  <a:pt x="47636" y="78654"/>
                </a:cubicBezTo>
                <a:cubicBezTo>
                  <a:pt x="47496" y="80802"/>
                  <a:pt x="46936" y="82857"/>
                  <a:pt x="46796" y="85005"/>
                </a:cubicBezTo>
                <a:cubicBezTo>
                  <a:pt x="46936" y="85098"/>
                  <a:pt x="47122" y="85192"/>
                  <a:pt x="47216" y="85238"/>
                </a:cubicBezTo>
                <a:cubicBezTo>
                  <a:pt x="46889" y="85799"/>
                  <a:pt x="46515" y="86359"/>
                  <a:pt x="46095" y="86966"/>
                </a:cubicBezTo>
                <a:cubicBezTo>
                  <a:pt x="45955" y="87247"/>
                  <a:pt x="45768" y="87480"/>
                  <a:pt x="45581" y="87807"/>
                </a:cubicBezTo>
                <a:lnTo>
                  <a:pt x="45395" y="88508"/>
                </a:lnTo>
                <a:cubicBezTo>
                  <a:pt x="45021" y="85005"/>
                  <a:pt x="44554" y="80989"/>
                  <a:pt x="44460" y="77673"/>
                </a:cubicBezTo>
                <a:cubicBezTo>
                  <a:pt x="44460" y="73470"/>
                  <a:pt x="45021" y="69126"/>
                  <a:pt x="46235" y="65157"/>
                </a:cubicBezTo>
                <a:cubicBezTo>
                  <a:pt x="46515" y="64129"/>
                  <a:pt x="46936" y="63149"/>
                  <a:pt x="47356" y="62121"/>
                </a:cubicBezTo>
                <a:close/>
                <a:moveTo>
                  <a:pt x="45301" y="90376"/>
                </a:moveTo>
                <a:cubicBezTo>
                  <a:pt x="45301" y="90796"/>
                  <a:pt x="45254" y="91170"/>
                  <a:pt x="45254" y="91543"/>
                </a:cubicBezTo>
                <a:cubicBezTo>
                  <a:pt x="45254" y="92010"/>
                  <a:pt x="45161" y="92477"/>
                  <a:pt x="45068" y="92898"/>
                </a:cubicBezTo>
                <a:cubicBezTo>
                  <a:pt x="44881" y="92150"/>
                  <a:pt x="44834" y="91310"/>
                  <a:pt x="44694" y="90562"/>
                </a:cubicBezTo>
                <a:cubicBezTo>
                  <a:pt x="44881" y="90516"/>
                  <a:pt x="45114" y="90469"/>
                  <a:pt x="45301" y="90376"/>
                </a:cubicBezTo>
                <a:close/>
                <a:moveTo>
                  <a:pt x="46188" y="93645"/>
                </a:moveTo>
                <a:lnTo>
                  <a:pt x="46188" y="93645"/>
                </a:lnTo>
                <a:cubicBezTo>
                  <a:pt x="46282" y="94812"/>
                  <a:pt x="46048" y="96073"/>
                  <a:pt x="45535" y="97101"/>
                </a:cubicBezTo>
                <a:cubicBezTo>
                  <a:pt x="45535" y="97147"/>
                  <a:pt x="45488" y="97147"/>
                  <a:pt x="45488" y="97241"/>
                </a:cubicBezTo>
                <a:cubicBezTo>
                  <a:pt x="45348" y="96307"/>
                  <a:pt x="45254" y="95373"/>
                  <a:pt x="45114" y="94345"/>
                </a:cubicBezTo>
                <a:cubicBezTo>
                  <a:pt x="45581" y="94299"/>
                  <a:pt x="46002" y="94065"/>
                  <a:pt x="46188" y="93645"/>
                </a:cubicBezTo>
                <a:close/>
                <a:moveTo>
                  <a:pt x="27130" y="1"/>
                </a:moveTo>
                <a:cubicBezTo>
                  <a:pt x="27009" y="1"/>
                  <a:pt x="26891" y="17"/>
                  <a:pt x="26807" y="101"/>
                </a:cubicBezTo>
                <a:cubicBezTo>
                  <a:pt x="26621" y="148"/>
                  <a:pt x="26434" y="335"/>
                  <a:pt x="26247" y="428"/>
                </a:cubicBezTo>
                <a:cubicBezTo>
                  <a:pt x="25686" y="849"/>
                  <a:pt x="24939" y="1036"/>
                  <a:pt x="24239" y="1129"/>
                </a:cubicBezTo>
                <a:cubicBezTo>
                  <a:pt x="23538" y="1176"/>
                  <a:pt x="22744" y="1176"/>
                  <a:pt x="21997" y="1269"/>
                </a:cubicBezTo>
                <a:cubicBezTo>
                  <a:pt x="21950" y="1269"/>
                  <a:pt x="21904" y="1269"/>
                  <a:pt x="21810" y="1316"/>
                </a:cubicBezTo>
                <a:cubicBezTo>
                  <a:pt x="21764" y="1362"/>
                  <a:pt x="21717" y="1409"/>
                  <a:pt x="21717" y="1503"/>
                </a:cubicBezTo>
                <a:cubicBezTo>
                  <a:pt x="21577" y="1596"/>
                  <a:pt x="21437" y="1643"/>
                  <a:pt x="21297" y="1736"/>
                </a:cubicBezTo>
                <a:cubicBezTo>
                  <a:pt x="20503" y="1970"/>
                  <a:pt x="19662" y="2110"/>
                  <a:pt x="18868" y="2343"/>
                </a:cubicBezTo>
                <a:cubicBezTo>
                  <a:pt x="18775" y="2343"/>
                  <a:pt x="18681" y="2437"/>
                  <a:pt x="18635" y="2483"/>
                </a:cubicBezTo>
                <a:cubicBezTo>
                  <a:pt x="18308" y="2717"/>
                  <a:pt x="18681" y="3184"/>
                  <a:pt x="18541" y="3511"/>
                </a:cubicBezTo>
                <a:cubicBezTo>
                  <a:pt x="18494" y="3884"/>
                  <a:pt x="18074" y="3978"/>
                  <a:pt x="17934" y="4305"/>
                </a:cubicBezTo>
                <a:cubicBezTo>
                  <a:pt x="17607" y="4678"/>
                  <a:pt x="17934" y="5332"/>
                  <a:pt x="17701" y="5799"/>
                </a:cubicBezTo>
                <a:cubicBezTo>
                  <a:pt x="17607" y="5846"/>
                  <a:pt x="17607" y="5939"/>
                  <a:pt x="17560" y="6033"/>
                </a:cubicBezTo>
                <a:cubicBezTo>
                  <a:pt x="17514" y="6266"/>
                  <a:pt x="17841" y="6406"/>
                  <a:pt x="17934" y="6640"/>
                </a:cubicBezTo>
                <a:cubicBezTo>
                  <a:pt x="17981" y="6780"/>
                  <a:pt x="17934" y="6920"/>
                  <a:pt x="17934" y="7107"/>
                </a:cubicBezTo>
                <a:cubicBezTo>
                  <a:pt x="17981" y="7387"/>
                  <a:pt x="18214" y="7480"/>
                  <a:pt x="18308" y="7807"/>
                </a:cubicBezTo>
                <a:cubicBezTo>
                  <a:pt x="18401" y="7901"/>
                  <a:pt x="18401" y="8087"/>
                  <a:pt x="18448" y="8181"/>
                </a:cubicBezTo>
                <a:cubicBezTo>
                  <a:pt x="18261" y="9255"/>
                  <a:pt x="18214" y="10282"/>
                  <a:pt x="18308" y="11357"/>
                </a:cubicBezTo>
                <a:cubicBezTo>
                  <a:pt x="18308" y="11590"/>
                  <a:pt x="18401" y="11870"/>
                  <a:pt x="18401" y="12104"/>
                </a:cubicBezTo>
                <a:cubicBezTo>
                  <a:pt x="18401" y="12524"/>
                  <a:pt x="18308" y="12944"/>
                  <a:pt x="18168" y="13225"/>
                </a:cubicBezTo>
                <a:cubicBezTo>
                  <a:pt x="17747" y="14019"/>
                  <a:pt x="17327" y="14252"/>
                  <a:pt x="17327" y="14906"/>
                </a:cubicBezTo>
                <a:cubicBezTo>
                  <a:pt x="17327" y="15046"/>
                  <a:pt x="17327" y="15139"/>
                  <a:pt x="17374" y="15186"/>
                </a:cubicBezTo>
                <a:cubicBezTo>
                  <a:pt x="17467" y="15326"/>
                  <a:pt x="17560" y="15373"/>
                  <a:pt x="17607" y="15513"/>
                </a:cubicBezTo>
                <a:cubicBezTo>
                  <a:pt x="17934" y="15840"/>
                  <a:pt x="18494" y="16540"/>
                  <a:pt x="18541" y="17007"/>
                </a:cubicBezTo>
                <a:cubicBezTo>
                  <a:pt x="18541" y="17474"/>
                  <a:pt x="18681" y="17941"/>
                  <a:pt x="18728" y="18408"/>
                </a:cubicBezTo>
                <a:lnTo>
                  <a:pt x="19102" y="20697"/>
                </a:lnTo>
                <a:lnTo>
                  <a:pt x="19428" y="22985"/>
                </a:lnTo>
                <a:cubicBezTo>
                  <a:pt x="19428" y="23079"/>
                  <a:pt x="19475" y="23265"/>
                  <a:pt x="19569" y="23312"/>
                </a:cubicBezTo>
                <a:cubicBezTo>
                  <a:pt x="19662" y="23452"/>
                  <a:pt x="19802" y="23452"/>
                  <a:pt x="19896" y="23499"/>
                </a:cubicBezTo>
                <a:cubicBezTo>
                  <a:pt x="20596" y="23732"/>
                  <a:pt x="21297" y="23919"/>
                  <a:pt x="22044" y="23919"/>
                </a:cubicBezTo>
                <a:cubicBezTo>
                  <a:pt x="22744" y="23919"/>
                  <a:pt x="23445" y="23686"/>
                  <a:pt x="24099" y="23359"/>
                </a:cubicBezTo>
                <a:cubicBezTo>
                  <a:pt x="24099" y="23452"/>
                  <a:pt x="24145" y="23546"/>
                  <a:pt x="24145" y="23592"/>
                </a:cubicBezTo>
                <a:cubicBezTo>
                  <a:pt x="24472" y="24900"/>
                  <a:pt x="24706" y="26301"/>
                  <a:pt x="24285" y="27562"/>
                </a:cubicBezTo>
                <a:cubicBezTo>
                  <a:pt x="22324" y="28403"/>
                  <a:pt x="20409" y="29197"/>
                  <a:pt x="18494" y="30084"/>
                </a:cubicBezTo>
                <a:lnTo>
                  <a:pt x="17981" y="30271"/>
                </a:lnTo>
                <a:cubicBezTo>
                  <a:pt x="16253" y="30878"/>
                  <a:pt x="14618" y="31905"/>
                  <a:pt x="13077" y="32652"/>
                </a:cubicBezTo>
                <a:cubicBezTo>
                  <a:pt x="13544" y="36015"/>
                  <a:pt x="13357" y="39424"/>
                  <a:pt x="13171" y="42787"/>
                </a:cubicBezTo>
                <a:cubicBezTo>
                  <a:pt x="12984" y="46710"/>
                  <a:pt x="12750" y="50586"/>
                  <a:pt x="12610" y="54462"/>
                </a:cubicBezTo>
                <a:cubicBezTo>
                  <a:pt x="12470" y="56937"/>
                  <a:pt x="12377" y="59366"/>
                  <a:pt x="11769" y="61794"/>
                </a:cubicBezTo>
                <a:cubicBezTo>
                  <a:pt x="11256" y="64036"/>
                  <a:pt x="10322" y="66278"/>
                  <a:pt x="9248" y="68426"/>
                </a:cubicBezTo>
                <a:cubicBezTo>
                  <a:pt x="7940" y="71228"/>
                  <a:pt x="7099" y="72909"/>
                  <a:pt x="5605" y="75618"/>
                </a:cubicBezTo>
                <a:cubicBezTo>
                  <a:pt x="4904" y="76832"/>
                  <a:pt x="4110" y="78233"/>
                  <a:pt x="4577" y="79588"/>
                </a:cubicBezTo>
                <a:cubicBezTo>
                  <a:pt x="4718" y="79961"/>
                  <a:pt x="4951" y="80241"/>
                  <a:pt x="5185" y="80522"/>
                </a:cubicBezTo>
                <a:cubicBezTo>
                  <a:pt x="4904" y="80522"/>
                  <a:pt x="4577" y="80568"/>
                  <a:pt x="4344" y="80755"/>
                </a:cubicBezTo>
                <a:cubicBezTo>
                  <a:pt x="3083" y="81456"/>
                  <a:pt x="2009" y="82903"/>
                  <a:pt x="1168" y="84024"/>
                </a:cubicBezTo>
                <a:cubicBezTo>
                  <a:pt x="701" y="84631"/>
                  <a:pt x="141" y="85332"/>
                  <a:pt x="141" y="86079"/>
                </a:cubicBezTo>
                <a:cubicBezTo>
                  <a:pt x="141" y="86593"/>
                  <a:pt x="328" y="87107"/>
                  <a:pt x="374" y="87667"/>
                </a:cubicBezTo>
                <a:cubicBezTo>
                  <a:pt x="374" y="88367"/>
                  <a:pt x="94" y="89068"/>
                  <a:pt x="47" y="89769"/>
                </a:cubicBezTo>
                <a:cubicBezTo>
                  <a:pt x="1" y="91170"/>
                  <a:pt x="981" y="92384"/>
                  <a:pt x="1915" y="93411"/>
                </a:cubicBezTo>
                <a:cubicBezTo>
                  <a:pt x="2009" y="93551"/>
                  <a:pt x="2102" y="93598"/>
                  <a:pt x="2196" y="93645"/>
                </a:cubicBezTo>
                <a:cubicBezTo>
                  <a:pt x="2248" y="93671"/>
                  <a:pt x="2301" y="93682"/>
                  <a:pt x="2355" y="93682"/>
                </a:cubicBezTo>
                <a:cubicBezTo>
                  <a:pt x="2588" y="93682"/>
                  <a:pt x="2811" y="93461"/>
                  <a:pt x="2849" y="93271"/>
                </a:cubicBezTo>
                <a:cubicBezTo>
                  <a:pt x="2896" y="92944"/>
                  <a:pt x="2849" y="92664"/>
                  <a:pt x="2803" y="92431"/>
                </a:cubicBezTo>
                <a:cubicBezTo>
                  <a:pt x="2616" y="91403"/>
                  <a:pt x="2616" y="90282"/>
                  <a:pt x="2803" y="89208"/>
                </a:cubicBezTo>
                <a:cubicBezTo>
                  <a:pt x="2849" y="88928"/>
                  <a:pt x="2896" y="88648"/>
                  <a:pt x="3083" y="88367"/>
                </a:cubicBezTo>
                <a:cubicBezTo>
                  <a:pt x="3176" y="88181"/>
                  <a:pt x="3316" y="88041"/>
                  <a:pt x="3503" y="87900"/>
                </a:cubicBezTo>
                <a:cubicBezTo>
                  <a:pt x="3970" y="87433"/>
                  <a:pt x="4484" y="87013"/>
                  <a:pt x="4951" y="86546"/>
                </a:cubicBezTo>
                <a:lnTo>
                  <a:pt x="4951" y="86546"/>
                </a:lnTo>
                <a:cubicBezTo>
                  <a:pt x="5044" y="87013"/>
                  <a:pt x="4811" y="87527"/>
                  <a:pt x="4531" y="87947"/>
                </a:cubicBezTo>
                <a:cubicBezTo>
                  <a:pt x="4251" y="88367"/>
                  <a:pt x="3877" y="88694"/>
                  <a:pt x="3737" y="89161"/>
                </a:cubicBezTo>
                <a:cubicBezTo>
                  <a:pt x="3550" y="89628"/>
                  <a:pt x="3550" y="90236"/>
                  <a:pt x="3877" y="90516"/>
                </a:cubicBezTo>
                <a:cubicBezTo>
                  <a:pt x="3972" y="90555"/>
                  <a:pt x="4067" y="90573"/>
                  <a:pt x="4161" y="90573"/>
                </a:cubicBezTo>
                <a:cubicBezTo>
                  <a:pt x="4618" y="90573"/>
                  <a:pt x="5037" y="90140"/>
                  <a:pt x="5231" y="89675"/>
                </a:cubicBezTo>
                <a:cubicBezTo>
                  <a:pt x="5465" y="89161"/>
                  <a:pt x="5652" y="88508"/>
                  <a:pt x="6119" y="88227"/>
                </a:cubicBezTo>
                <a:cubicBezTo>
                  <a:pt x="6305" y="88134"/>
                  <a:pt x="6539" y="88041"/>
                  <a:pt x="6772" y="87947"/>
                </a:cubicBezTo>
                <a:cubicBezTo>
                  <a:pt x="7239" y="87760"/>
                  <a:pt x="7566" y="87433"/>
                  <a:pt x="7847" y="87013"/>
                </a:cubicBezTo>
                <a:cubicBezTo>
                  <a:pt x="8314" y="86359"/>
                  <a:pt x="8734" y="85659"/>
                  <a:pt x="8874" y="84912"/>
                </a:cubicBezTo>
                <a:cubicBezTo>
                  <a:pt x="8921" y="84678"/>
                  <a:pt x="8921" y="84398"/>
                  <a:pt x="8921" y="84164"/>
                </a:cubicBezTo>
                <a:cubicBezTo>
                  <a:pt x="9808" y="84725"/>
                  <a:pt x="10742" y="85098"/>
                  <a:pt x="11769" y="85145"/>
                </a:cubicBezTo>
                <a:cubicBezTo>
                  <a:pt x="12750" y="83184"/>
                  <a:pt x="13778" y="81269"/>
                  <a:pt x="14712" y="79307"/>
                </a:cubicBezTo>
                <a:lnTo>
                  <a:pt x="14712" y="79307"/>
                </a:lnTo>
                <a:cubicBezTo>
                  <a:pt x="14525" y="83137"/>
                  <a:pt x="14245" y="87994"/>
                  <a:pt x="13124" y="90516"/>
                </a:cubicBezTo>
                <a:cubicBezTo>
                  <a:pt x="13824" y="90703"/>
                  <a:pt x="14572" y="90843"/>
                  <a:pt x="15272" y="91029"/>
                </a:cubicBezTo>
                <a:cubicBezTo>
                  <a:pt x="15319" y="92757"/>
                  <a:pt x="15459" y="94345"/>
                  <a:pt x="15459" y="95513"/>
                </a:cubicBezTo>
                <a:cubicBezTo>
                  <a:pt x="15646" y="101257"/>
                  <a:pt x="15879" y="118864"/>
                  <a:pt x="16346" y="120265"/>
                </a:cubicBezTo>
                <a:cubicBezTo>
                  <a:pt x="16953" y="122226"/>
                  <a:pt x="16860" y="124421"/>
                  <a:pt x="16860" y="126523"/>
                </a:cubicBezTo>
                <a:cubicBezTo>
                  <a:pt x="16813" y="130913"/>
                  <a:pt x="17187" y="135256"/>
                  <a:pt x="17981" y="139459"/>
                </a:cubicBezTo>
                <a:cubicBezTo>
                  <a:pt x="18261" y="141140"/>
                  <a:pt x="18681" y="142401"/>
                  <a:pt x="19242" y="143942"/>
                </a:cubicBezTo>
                <a:lnTo>
                  <a:pt x="21857" y="150948"/>
                </a:lnTo>
                <a:cubicBezTo>
                  <a:pt x="22651" y="152956"/>
                  <a:pt x="23398" y="155431"/>
                  <a:pt x="22090" y="157533"/>
                </a:cubicBezTo>
                <a:cubicBezTo>
                  <a:pt x="21857" y="157953"/>
                  <a:pt x="21530" y="158420"/>
                  <a:pt x="21717" y="158793"/>
                </a:cubicBezTo>
                <a:cubicBezTo>
                  <a:pt x="21810" y="159027"/>
                  <a:pt x="22090" y="159167"/>
                  <a:pt x="22277" y="159401"/>
                </a:cubicBezTo>
                <a:cubicBezTo>
                  <a:pt x="22791" y="160054"/>
                  <a:pt x="22090" y="161129"/>
                  <a:pt x="22184" y="162016"/>
                </a:cubicBezTo>
                <a:lnTo>
                  <a:pt x="22184" y="162063"/>
                </a:lnTo>
                <a:cubicBezTo>
                  <a:pt x="21997" y="162296"/>
                  <a:pt x="21904" y="162530"/>
                  <a:pt x="21623" y="162763"/>
                </a:cubicBezTo>
                <a:cubicBezTo>
                  <a:pt x="20970" y="163604"/>
                  <a:pt x="20129" y="164304"/>
                  <a:pt x="19242" y="164958"/>
                </a:cubicBezTo>
                <a:cubicBezTo>
                  <a:pt x="17047" y="166453"/>
                  <a:pt x="14338" y="167106"/>
                  <a:pt x="11769" y="167760"/>
                </a:cubicBezTo>
                <a:cubicBezTo>
                  <a:pt x="11583" y="167807"/>
                  <a:pt x="11443" y="167854"/>
                  <a:pt x="11256" y="167994"/>
                </a:cubicBezTo>
                <a:cubicBezTo>
                  <a:pt x="11116" y="168087"/>
                  <a:pt x="11069" y="168321"/>
                  <a:pt x="11069" y="168507"/>
                </a:cubicBezTo>
                <a:cubicBezTo>
                  <a:pt x="11022" y="169068"/>
                  <a:pt x="10976" y="169582"/>
                  <a:pt x="11022" y="170189"/>
                </a:cubicBezTo>
                <a:cubicBezTo>
                  <a:pt x="11022" y="170375"/>
                  <a:pt x="11022" y="170469"/>
                  <a:pt x="11116" y="170609"/>
                </a:cubicBezTo>
                <a:cubicBezTo>
                  <a:pt x="11256" y="170749"/>
                  <a:pt x="11349" y="170889"/>
                  <a:pt x="11536" y="170936"/>
                </a:cubicBezTo>
                <a:cubicBezTo>
                  <a:pt x="12190" y="171309"/>
                  <a:pt x="12890" y="171403"/>
                  <a:pt x="13544" y="171543"/>
                </a:cubicBezTo>
                <a:cubicBezTo>
                  <a:pt x="14945" y="171776"/>
                  <a:pt x="16393" y="171917"/>
                  <a:pt x="17794" y="172057"/>
                </a:cubicBezTo>
                <a:cubicBezTo>
                  <a:pt x="18387" y="172084"/>
                  <a:pt x="19011" y="172111"/>
                  <a:pt x="19640" y="172111"/>
                </a:cubicBezTo>
                <a:cubicBezTo>
                  <a:pt x="20100" y="172111"/>
                  <a:pt x="20562" y="172096"/>
                  <a:pt x="21016" y="172057"/>
                </a:cubicBezTo>
                <a:cubicBezTo>
                  <a:pt x="21950" y="171917"/>
                  <a:pt x="22791" y="171683"/>
                  <a:pt x="23678" y="171450"/>
                </a:cubicBezTo>
                <a:cubicBezTo>
                  <a:pt x="26714" y="170702"/>
                  <a:pt x="29796" y="170142"/>
                  <a:pt x="32972" y="169768"/>
                </a:cubicBezTo>
                <a:cubicBezTo>
                  <a:pt x="32972" y="168321"/>
                  <a:pt x="32832" y="166873"/>
                  <a:pt x="32552" y="165378"/>
                </a:cubicBezTo>
                <a:cubicBezTo>
                  <a:pt x="32365" y="164678"/>
                  <a:pt x="32225" y="163977"/>
                  <a:pt x="31851" y="163370"/>
                </a:cubicBezTo>
                <a:cubicBezTo>
                  <a:pt x="32785" y="162763"/>
                  <a:pt x="34186" y="162249"/>
                  <a:pt x="33813" y="161782"/>
                </a:cubicBezTo>
                <a:cubicBezTo>
                  <a:pt x="35120" y="161175"/>
                  <a:pt x="32412" y="151695"/>
                  <a:pt x="32738" y="150667"/>
                </a:cubicBezTo>
                <a:cubicBezTo>
                  <a:pt x="33205" y="149173"/>
                  <a:pt x="33252" y="147632"/>
                  <a:pt x="33299" y="146137"/>
                </a:cubicBezTo>
                <a:cubicBezTo>
                  <a:pt x="33392" y="142495"/>
                  <a:pt x="31758" y="136844"/>
                  <a:pt x="31571" y="133294"/>
                </a:cubicBezTo>
                <a:cubicBezTo>
                  <a:pt x="31524" y="131613"/>
                  <a:pt x="30870" y="125775"/>
                  <a:pt x="30824" y="125355"/>
                </a:cubicBezTo>
                <a:cubicBezTo>
                  <a:pt x="30497" y="124141"/>
                  <a:pt x="30590" y="122086"/>
                  <a:pt x="30730" y="120732"/>
                </a:cubicBezTo>
                <a:cubicBezTo>
                  <a:pt x="30964" y="119050"/>
                  <a:pt x="30263" y="117416"/>
                  <a:pt x="30357" y="115735"/>
                </a:cubicBezTo>
                <a:cubicBezTo>
                  <a:pt x="30357" y="115081"/>
                  <a:pt x="30543" y="114427"/>
                  <a:pt x="30637" y="113773"/>
                </a:cubicBezTo>
                <a:cubicBezTo>
                  <a:pt x="30730" y="114707"/>
                  <a:pt x="30824" y="115641"/>
                  <a:pt x="30917" y="116529"/>
                </a:cubicBezTo>
                <a:cubicBezTo>
                  <a:pt x="31057" y="117930"/>
                  <a:pt x="31244" y="119471"/>
                  <a:pt x="32131" y="120545"/>
                </a:cubicBezTo>
                <a:cubicBezTo>
                  <a:pt x="32458" y="120918"/>
                  <a:pt x="32832" y="121245"/>
                  <a:pt x="32972" y="121666"/>
                </a:cubicBezTo>
                <a:cubicBezTo>
                  <a:pt x="33252" y="122833"/>
                  <a:pt x="31524" y="123907"/>
                  <a:pt x="31898" y="125075"/>
                </a:cubicBezTo>
                <a:cubicBezTo>
                  <a:pt x="33205" y="126336"/>
                  <a:pt x="33719" y="128157"/>
                  <a:pt x="34139" y="129885"/>
                </a:cubicBezTo>
                <a:cubicBezTo>
                  <a:pt x="35541" y="135443"/>
                  <a:pt x="36942" y="141047"/>
                  <a:pt x="38343" y="146604"/>
                </a:cubicBezTo>
                <a:cubicBezTo>
                  <a:pt x="38810" y="148519"/>
                  <a:pt x="39323" y="150574"/>
                  <a:pt x="38810" y="152535"/>
                </a:cubicBezTo>
                <a:cubicBezTo>
                  <a:pt x="38576" y="153469"/>
                  <a:pt x="38156" y="154544"/>
                  <a:pt x="38763" y="155291"/>
                </a:cubicBezTo>
                <a:cubicBezTo>
                  <a:pt x="39230" y="155805"/>
                  <a:pt x="40117" y="155945"/>
                  <a:pt x="40444" y="156598"/>
                </a:cubicBezTo>
                <a:cubicBezTo>
                  <a:pt x="40818" y="157159"/>
                  <a:pt x="40444" y="157859"/>
                  <a:pt x="40491" y="158513"/>
                </a:cubicBezTo>
                <a:cubicBezTo>
                  <a:pt x="40491" y="159634"/>
                  <a:pt x="41378" y="160475"/>
                  <a:pt x="41985" y="161409"/>
                </a:cubicBezTo>
                <a:cubicBezTo>
                  <a:pt x="42546" y="162343"/>
                  <a:pt x="42733" y="163837"/>
                  <a:pt x="41798" y="164351"/>
                </a:cubicBezTo>
                <a:cubicBezTo>
                  <a:pt x="41892" y="164398"/>
                  <a:pt x="42032" y="164444"/>
                  <a:pt x="42172" y="164444"/>
                </a:cubicBezTo>
                <a:cubicBezTo>
                  <a:pt x="42172" y="164538"/>
                  <a:pt x="42125" y="164538"/>
                  <a:pt x="42125" y="164584"/>
                </a:cubicBezTo>
                <a:cubicBezTo>
                  <a:pt x="40724" y="166686"/>
                  <a:pt x="38996" y="168554"/>
                  <a:pt x="36942" y="170142"/>
                </a:cubicBezTo>
                <a:cubicBezTo>
                  <a:pt x="36568" y="170422"/>
                  <a:pt x="36194" y="170702"/>
                  <a:pt x="35961" y="171076"/>
                </a:cubicBezTo>
                <a:cubicBezTo>
                  <a:pt x="35587" y="171590"/>
                  <a:pt x="35541" y="172290"/>
                  <a:pt x="35541" y="172944"/>
                </a:cubicBezTo>
                <a:cubicBezTo>
                  <a:pt x="35541" y="173084"/>
                  <a:pt x="35541" y="173271"/>
                  <a:pt x="35587" y="173411"/>
                </a:cubicBezTo>
                <a:cubicBezTo>
                  <a:pt x="35727" y="173691"/>
                  <a:pt x="36054" y="173785"/>
                  <a:pt x="36428" y="173878"/>
                </a:cubicBezTo>
                <a:cubicBezTo>
                  <a:pt x="39137" y="174579"/>
                  <a:pt x="42032" y="174625"/>
                  <a:pt x="44881" y="174672"/>
                </a:cubicBezTo>
                <a:cubicBezTo>
                  <a:pt x="45488" y="174672"/>
                  <a:pt x="46095" y="174672"/>
                  <a:pt x="46702" y="174579"/>
                </a:cubicBezTo>
                <a:cubicBezTo>
                  <a:pt x="47403" y="174392"/>
                  <a:pt x="47963" y="173971"/>
                  <a:pt x="48570" y="173645"/>
                </a:cubicBezTo>
                <a:lnTo>
                  <a:pt x="51512" y="171683"/>
                </a:lnTo>
                <a:cubicBezTo>
                  <a:pt x="51746" y="171543"/>
                  <a:pt x="51979" y="171356"/>
                  <a:pt x="52166" y="171123"/>
                </a:cubicBezTo>
                <a:cubicBezTo>
                  <a:pt x="52306" y="170936"/>
                  <a:pt x="52306" y="170656"/>
                  <a:pt x="52306" y="170469"/>
                </a:cubicBezTo>
                <a:cubicBezTo>
                  <a:pt x="52353" y="169535"/>
                  <a:pt x="52306" y="168601"/>
                  <a:pt x="52166" y="167667"/>
                </a:cubicBezTo>
                <a:cubicBezTo>
                  <a:pt x="52120" y="167106"/>
                  <a:pt x="51979" y="166499"/>
                  <a:pt x="51746" y="165985"/>
                </a:cubicBezTo>
                <a:cubicBezTo>
                  <a:pt x="51699" y="165799"/>
                  <a:pt x="51606" y="165612"/>
                  <a:pt x="51512" y="165518"/>
                </a:cubicBezTo>
                <a:cubicBezTo>
                  <a:pt x="52166" y="164071"/>
                  <a:pt x="51699" y="162109"/>
                  <a:pt x="50345" y="161269"/>
                </a:cubicBezTo>
                <a:cubicBezTo>
                  <a:pt x="51933" y="160615"/>
                  <a:pt x="52540" y="158373"/>
                  <a:pt x="51606" y="157065"/>
                </a:cubicBezTo>
                <a:cubicBezTo>
                  <a:pt x="51279" y="156645"/>
                  <a:pt x="50905" y="156272"/>
                  <a:pt x="50718" y="155805"/>
                </a:cubicBezTo>
                <a:cubicBezTo>
                  <a:pt x="50532" y="155338"/>
                  <a:pt x="50578" y="154824"/>
                  <a:pt x="50672" y="154357"/>
                </a:cubicBezTo>
                <a:cubicBezTo>
                  <a:pt x="50952" y="150854"/>
                  <a:pt x="49878" y="147492"/>
                  <a:pt x="49177" y="144036"/>
                </a:cubicBezTo>
                <a:cubicBezTo>
                  <a:pt x="47916" y="137731"/>
                  <a:pt x="47870" y="131240"/>
                  <a:pt x="47216" y="124888"/>
                </a:cubicBezTo>
                <a:cubicBezTo>
                  <a:pt x="47169" y="124234"/>
                  <a:pt x="47076" y="123580"/>
                  <a:pt x="47216" y="122973"/>
                </a:cubicBezTo>
                <a:cubicBezTo>
                  <a:pt x="47309" y="122413"/>
                  <a:pt x="47543" y="121946"/>
                  <a:pt x="47683" y="121432"/>
                </a:cubicBezTo>
                <a:cubicBezTo>
                  <a:pt x="47963" y="120451"/>
                  <a:pt x="47870" y="119377"/>
                  <a:pt x="47776" y="118397"/>
                </a:cubicBezTo>
                <a:cubicBezTo>
                  <a:pt x="47263" y="111858"/>
                  <a:pt x="46609" y="105320"/>
                  <a:pt x="45908" y="98829"/>
                </a:cubicBezTo>
                <a:lnTo>
                  <a:pt x="46002" y="98829"/>
                </a:lnTo>
                <a:cubicBezTo>
                  <a:pt x="46051" y="98843"/>
                  <a:pt x="46098" y="98849"/>
                  <a:pt x="46144" y="98849"/>
                </a:cubicBezTo>
                <a:cubicBezTo>
                  <a:pt x="46399" y="98849"/>
                  <a:pt x="46597" y="98639"/>
                  <a:pt x="46796" y="98362"/>
                </a:cubicBezTo>
                <a:cubicBezTo>
                  <a:pt x="47683" y="97194"/>
                  <a:pt x="48337" y="95793"/>
                  <a:pt x="48570" y="94345"/>
                </a:cubicBezTo>
                <a:cubicBezTo>
                  <a:pt x="48664" y="94345"/>
                  <a:pt x="48757" y="94345"/>
                  <a:pt x="48850" y="94392"/>
                </a:cubicBezTo>
                <a:cubicBezTo>
                  <a:pt x="48804" y="95886"/>
                  <a:pt x="48337" y="97287"/>
                  <a:pt x="47496" y="98455"/>
                </a:cubicBezTo>
                <a:cubicBezTo>
                  <a:pt x="47309" y="98689"/>
                  <a:pt x="47169" y="98969"/>
                  <a:pt x="47263" y="99202"/>
                </a:cubicBezTo>
                <a:cubicBezTo>
                  <a:pt x="47354" y="99415"/>
                  <a:pt x="47624" y="99489"/>
                  <a:pt x="47904" y="99489"/>
                </a:cubicBezTo>
                <a:cubicBezTo>
                  <a:pt x="48054" y="99489"/>
                  <a:pt x="48207" y="99468"/>
                  <a:pt x="48337" y="99436"/>
                </a:cubicBezTo>
                <a:cubicBezTo>
                  <a:pt x="48664" y="99296"/>
                  <a:pt x="49084" y="99156"/>
                  <a:pt x="49271" y="98782"/>
                </a:cubicBezTo>
                <a:cubicBezTo>
                  <a:pt x="49317" y="98689"/>
                  <a:pt x="49317" y="98548"/>
                  <a:pt x="49364" y="98502"/>
                </a:cubicBezTo>
                <a:cubicBezTo>
                  <a:pt x="49504" y="98315"/>
                  <a:pt x="49738" y="98268"/>
                  <a:pt x="49971" y="98221"/>
                </a:cubicBezTo>
                <a:cubicBezTo>
                  <a:pt x="50672" y="97988"/>
                  <a:pt x="51185" y="97287"/>
                  <a:pt x="51185" y="96587"/>
                </a:cubicBezTo>
                <a:cubicBezTo>
                  <a:pt x="51699" y="96447"/>
                  <a:pt x="52400" y="96213"/>
                  <a:pt x="52446" y="95653"/>
                </a:cubicBezTo>
                <a:cubicBezTo>
                  <a:pt x="52446" y="95513"/>
                  <a:pt x="52446" y="95419"/>
                  <a:pt x="52540" y="95279"/>
                </a:cubicBezTo>
                <a:cubicBezTo>
                  <a:pt x="52587" y="95092"/>
                  <a:pt x="52773" y="95046"/>
                  <a:pt x="52867" y="94999"/>
                </a:cubicBezTo>
                <a:cubicBezTo>
                  <a:pt x="53287" y="94625"/>
                  <a:pt x="53287" y="94065"/>
                  <a:pt x="53287" y="93458"/>
                </a:cubicBezTo>
                <a:cubicBezTo>
                  <a:pt x="53287" y="92431"/>
                  <a:pt x="53567" y="91450"/>
                  <a:pt x="53801" y="90376"/>
                </a:cubicBezTo>
                <a:cubicBezTo>
                  <a:pt x="54034" y="89395"/>
                  <a:pt x="54174" y="88274"/>
                  <a:pt x="53847" y="87293"/>
                </a:cubicBezTo>
                <a:cubicBezTo>
                  <a:pt x="53754" y="86826"/>
                  <a:pt x="53474" y="86406"/>
                  <a:pt x="53240" y="85986"/>
                </a:cubicBezTo>
                <a:cubicBezTo>
                  <a:pt x="53941" y="85846"/>
                  <a:pt x="54548" y="85612"/>
                  <a:pt x="55202" y="85285"/>
                </a:cubicBezTo>
                <a:cubicBezTo>
                  <a:pt x="55342" y="81969"/>
                  <a:pt x="55389" y="78654"/>
                  <a:pt x="55435" y="75338"/>
                </a:cubicBezTo>
                <a:cubicBezTo>
                  <a:pt x="55435" y="74310"/>
                  <a:pt x="55435" y="73330"/>
                  <a:pt x="55342" y="72396"/>
                </a:cubicBezTo>
                <a:cubicBezTo>
                  <a:pt x="54875" y="70060"/>
                  <a:pt x="54408" y="67959"/>
                  <a:pt x="55108" y="65997"/>
                </a:cubicBezTo>
                <a:cubicBezTo>
                  <a:pt x="55482" y="64877"/>
                  <a:pt x="55482" y="63616"/>
                  <a:pt x="55202" y="62495"/>
                </a:cubicBezTo>
                <a:cubicBezTo>
                  <a:pt x="55015" y="61981"/>
                  <a:pt x="54828" y="61421"/>
                  <a:pt x="54828" y="60860"/>
                </a:cubicBezTo>
                <a:cubicBezTo>
                  <a:pt x="54828" y="60487"/>
                  <a:pt x="54875" y="60206"/>
                  <a:pt x="54922" y="59879"/>
                </a:cubicBezTo>
                <a:cubicBezTo>
                  <a:pt x="54968" y="59272"/>
                  <a:pt x="54922" y="58759"/>
                  <a:pt x="54875" y="58152"/>
                </a:cubicBezTo>
                <a:cubicBezTo>
                  <a:pt x="54221" y="51847"/>
                  <a:pt x="54221" y="45215"/>
                  <a:pt x="53054" y="38910"/>
                </a:cubicBezTo>
                <a:cubicBezTo>
                  <a:pt x="52820" y="37509"/>
                  <a:pt x="52400" y="36015"/>
                  <a:pt x="51419" y="35034"/>
                </a:cubicBezTo>
                <a:cubicBezTo>
                  <a:pt x="50999" y="34707"/>
                  <a:pt x="50532" y="34427"/>
                  <a:pt x="50205" y="34007"/>
                </a:cubicBezTo>
                <a:cubicBezTo>
                  <a:pt x="49831" y="33587"/>
                  <a:pt x="49551" y="33073"/>
                  <a:pt x="49644" y="32559"/>
                </a:cubicBezTo>
                <a:cubicBezTo>
                  <a:pt x="46048" y="31018"/>
                  <a:pt x="42639" y="29150"/>
                  <a:pt x="39463" y="26861"/>
                </a:cubicBezTo>
                <a:cubicBezTo>
                  <a:pt x="39323" y="26768"/>
                  <a:pt x="39230" y="26628"/>
                  <a:pt x="39043" y="26581"/>
                </a:cubicBezTo>
                <a:cubicBezTo>
                  <a:pt x="38950" y="26488"/>
                  <a:pt x="38763" y="26394"/>
                  <a:pt x="38623" y="26348"/>
                </a:cubicBezTo>
                <a:cubicBezTo>
                  <a:pt x="38576" y="26161"/>
                  <a:pt x="38389" y="26021"/>
                  <a:pt x="38249" y="25881"/>
                </a:cubicBezTo>
                <a:cubicBezTo>
                  <a:pt x="36475" y="24620"/>
                  <a:pt x="35681" y="22378"/>
                  <a:pt x="35447" y="20230"/>
                </a:cubicBezTo>
                <a:cubicBezTo>
                  <a:pt x="35354" y="19716"/>
                  <a:pt x="35354" y="19156"/>
                  <a:pt x="35307" y="18642"/>
                </a:cubicBezTo>
                <a:cubicBezTo>
                  <a:pt x="35727" y="14953"/>
                  <a:pt x="35727" y="11216"/>
                  <a:pt x="35774" y="7574"/>
                </a:cubicBezTo>
                <a:cubicBezTo>
                  <a:pt x="35774" y="6967"/>
                  <a:pt x="35774" y="6313"/>
                  <a:pt x="35681" y="5752"/>
                </a:cubicBezTo>
                <a:cubicBezTo>
                  <a:pt x="35587" y="5472"/>
                  <a:pt x="35541" y="5239"/>
                  <a:pt x="35494" y="4912"/>
                </a:cubicBezTo>
                <a:lnTo>
                  <a:pt x="35494" y="4538"/>
                </a:lnTo>
                <a:cubicBezTo>
                  <a:pt x="35447" y="4351"/>
                  <a:pt x="35354" y="4211"/>
                  <a:pt x="35260" y="4118"/>
                </a:cubicBezTo>
                <a:cubicBezTo>
                  <a:pt x="34793" y="3604"/>
                  <a:pt x="34326" y="2997"/>
                  <a:pt x="33719" y="2530"/>
                </a:cubicBezTo>
                <a:cubicBezTo>
                  <a:pt x="33392" y="2250"/>
                  <a:pt x="33159" y="2016"/>
                  <a:pt x="32879" y="1876"/>
                </a:cubicBezTo>
                <a:cubicBezTo>
                  <a:pt x="32785" y="1829"/>
                  <a:pt x="32785" y="1783"/>
                  <a:pt x="32738" y="1643"/>
                </a:cubicBezTo>
                <a:cubicBezTo>
                  <a:pt x="32318" y="1129"/>
                  <a:pt x="31711" y="849"/>
                  <a:pt x="31057" y="615"/>
                </a:cubicBezTo>
                <a:cubicBezTo>
                  <a:pt x="30777" y="475"/>
                  <a:pt x="30450" y="428"/>
                  <a:pt x="30170" y="335"/>
                </a:cubicBezTo>
                <a:cubicBezTo>
                  <a:pt x="29890" y="242"/>
                  <a:pt x="29516" y="195"/>
                  <a:pt x="29236" y="195"/>
                </a:cubicBezTo>
                <a:cubicBezTo>
                  <a:pt x="28582" y="148"/>
                  <a:pt x="27975" y="101"/>
                  <a:pt x="27368" y="8"/>
                </a:cubicBezTo>
                <a:cubicBezTo>
                  <a:pt x="27293" y="8"/>
                  <a:pt x="27211" y="1"/>
                  <a:pt x="27130" y="1"/>
                </a:cubicBezTo>
                <a:close/>
              </a:path>
            </a:pathLst>
          </a:custGeom>
          <a:solidFill>
            <a:srgbClr val="000000">
              <a:alpha val="3176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12"/>
          <p:cNvSpPr/>
          <p:nvPr/>
        </p:nvSpPr>
        <p:spPr>
          <a:xfrm>
            <a:off x="7624452" y="-28"/>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12"/>
          <p:cNvSpPr/>
          <p:nvPr/>
        </p:nvSpPr>
        <p:spPr>
          <a:xfrm>
            <a:off x="7299597" y="-34"/>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12"/>
          <p:cNvSpPr/>
          <p:nvPr/>
        </p:nvSpPr>
        <p:spPr>
          <a:xfrm>
            <a:off x="8599602" y="-16"/>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12"/>
          <p:cNvSpPr/>
          <p:nvPr/>
        </p:nvSpPr>
        <p:spPr>
          <a:xfrm>
            <a:off x="7978608" y="-16"/>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12"/>
          <p:cNvSpPr/>
          <p:nvPr/>
        </p:nvSpPr>
        <p:spPr>
          <a:xfrm>
            <a:off x="8289105" y="-16"/>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12"/>
          <p:cNvSpPr/>
          <p:nvPr/>
        </p:nvSpPr>
        <p:spPr>
          <a:xfrm>
            <a:off x="8910100" y="-16"/>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5" name="Google Shape;695;p12"/>
          <p:cNvGrpSpPr/>
          <p:nvPr/>
        </p:nvGrpSpPr>
        <p:grpSpPr>
          <a:xfrm>
            <a:off x="165325" y="-34"/>
            <a:ext cx="1698341" cy="5143512"/>
            <a:chOff x="165325" y="-34"/>
            <a:chExt cx="1698341" cy="5143512"/>
          </a:xfrm>
        </p:grpSpPr>
        <p:sp>
          <p:nvSpPr>
            <p:cNvPr id="696" name="Google Shape;696;p12"/>
            <p:cNvSpPr/>
            <p:nvPr/>
          </p:nvSpPr>
          <p:spPr>
            <a:xfrm rot="10800000">
              <a:off x="1761471" y="3455312"/>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12"/>
            <p:cNvSpPr/>
            <p:nvPr/>
          </p:nvSpPr>
          <p:spPr>
            <a:xfrm rot="10800000">
              <a:off x="1761468" y="-17"/>
              <a:ext cx="102198"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12"/>
            <p:cNvSpPr/>
            <p:nvPr/>
          </p:nvSpPr>
          <p:spPr>
            <a:xfrm rot="10800000">
              <a:off x="1407316" y="-34"/>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12"/>
            <p:cNvSpPr/>
            <p:nvPr/>
          </p:nvSpPr>
          <p:spPr>
            <a:xfrm rot="10800000">
              <a:off x="475822"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12"/>
            <p:cNvSpPr/>
            <p:nvPr/>
          </p:nvSpPr>
          <p:spPr>
            <a:xfrm rot="10800000">
              <a:off x="1096817"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12"/>
            <p:cNvSpPr/>
            <p:nvPr/>
          </p:nvSpPr>
          <p:spPr>
            <a:xfrm rot="10800000">
              <a:off x="786319"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12"/>
            <p:cNvSpPr/>
            <p:nvPr/>
          </p:nvSpPr>
          <p:spPr>
            <a:xfrm rot="10800000">
              <a:off x="165325"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703" name="Shape 703"/>
        <p:cNvGrpSpPr/>
        <p:nvPr/>
      </p:nvGrpSpPr>
      <p:grpSpPr>
        <a:xfrm>
          <a:off x="0" y="0"/>
          <a:ext cx="0" cy="0"/>
          <a:chOff x="0" y="0"/>
          <a:chExt cx="0" cy="0"/>
        </a:xfrm>
      </p:grpSpPr>
      <p:pic>
        <p:nvPicPr>
          <p:cNvPr id="704" name="Google Shape;704;p13"/>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705" name="Google Shape;705;p13"/>
          <p:cNvSpPr txBox="1"/>
          <p:nvPr>
            <p:ph type="title"/>
          </p:nvPr>
        </p:nvSpPr>
        <p:spPr>
          <a:xfrm>
            <a:off x="720000" y="1801882"/>
            <a:ext cx="23055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06" name="Google Shape;706;p13"/>
          <p:cNvSpPr txBox="1"/>
          <p:nvPr>
            <p:ph idx="1" type="subTitle"/>
          </p:nvPr>
        </p:nvSpPr>
        <p:spPr>
          <a:xfrm>
            <a:off x="720000" y="2228375"/>
            <a:ext cx="2305500" cy="66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707" name="Google Shape;707;p13"/>
          <p:cNvSpPr txBox="1"/>
          <p:nvPr>
            <p:ph idx="2" type="title"/>
          </p:nvPr>
        </p:nvSpPr>
        <p:spPr>
          <a:xfrm>
            <a:off x="3419269" y="1801882"/>
            <a:ext cx="23055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08" name="Google Shape;708;p13"/>
          <p:cNvSpPr txBox="1"/>
          <p:nvPr>
            <p:ph idx="3" type="subTitle"/>
          </p:nvPr>
        </p:nvSpPr>
        <p:spPr>
          <a:xfrm>
            <a:off x="3419271" y="2228375"/>
            <a:ext cx="2305500" cy="66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709" name="Google Shape;709;p13"/>
          <p:cNvSpPr txBox="1"/>
          <p:nvPr>
            <p:ph idx="4" type="title"/>
          </p:nvPr>
        </p:nvSpPr>
        <p:spPr>
          <a:xfrm>
            <a:off x="720000" y="3644954"/>
            <a:ext cx="23055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10" name="Google Shape;710;p13"/>
          <p:cNvSpPr txBox="1"/>
          <p:nvPr>
            <p:ph idx="5" type="subTitle"/>
          </p:nvPr>
        </p:nvSpPr>
        <p:spPr>
          <a:xfrm>
            <a:off x="720000" y="4071450"/>
            <a:ext cx="2305500" cy="66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711" name="Google Shape;711;p13"/>
          <p:cNvSpPr txBox="1"/>
          <p:nvPr>
            <p:ph idx="6" type="title"/>
          </p:nvPr>
        </p:nvSpPr>
        <p:spPr>
          <a:xfrm>
            <a:off x="3419269" y="3644954"/>
            <a:ext cx="23055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12" name="Google Shape;712;p13"/>
          <p:cNvSpPr txBox="1"/>
          <p:nvPr>
            <p:ph idx="7" type="subTitle"/>
          </p:nvPr>
        </p:nvSpPr>
        <p:spPr>
          <a:xfrm>
            <a:off x="3419271" y="4071450"/>
            <a:ext cx="2305500" cy="66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713" name="Google Shape;713;p13"/>
          <p:cNvSpPr txBox="1"/>
          <p:nvPr>
            <p:ph idx="8" type="title"/>
          </p:nvPr>
        </p:nvSpPr>
        <p:spPr>
          <a:xfrm>
            <a:off x="6118545" y="1801882"/>
            <a:ext cx="23055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14" name="Google Shape;714;p13"/>
          <p:cNvSpPr txBox="1"/>
          <p:nvPr>
            <p:ph idx="9" type="subTitle"/>
          </p:nvPr>
        </p:nvSpPr>
        <p:spPr>
          <a:xfrm>
            <a:off x="6118549" y="2228375"/>
            <a:ext cx="2305500" cy="66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715" name="Google Shape;715;p13"/>
          <p:cNvSpPr txBox="1"/>
          <p:nvPr>
            <p:ph idx="13" type="title"/>
          </p:nvPr>
        </p:nvSpPr>
        <p:spPr>
          <a:xfrm>
            <a:off x="6118545" y="3644954"/>
            <a:ext cx="23055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716" name="Google Shape;716;p13"/>
          <p:cNvSpPr txBox="1"/>
          <p:nvPr>
            <p:ph idx="14" type="subTitle"/>
          </p:nvPr>
        </p:nvSpPr>
        <p:spPr>
          <a:xfrm>
            <a:off x="6118550" y="4071450"/>
            <a:ext cx="2305500" cy="66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717" name="Google Shape;717;p13"/>
          <p:cNvSpPr txBox="1"/>
          <p:nvPr>
            <p:ph idx="15"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718" name="Google Shape;718;p13"/>
          <p:cNvGrpSpPr/>
          <p:nvPr/>
        </p:nvGrpSpPr>
        <p:grpSpPr>
          <a:xfrm>
            <a:off x="268292" y="-1192576"/>
            <a:ext cx="8607408" cy="7405971"/>
            <a:chOff x="268292" y="-1192576"/>
            <a:chExt cx="8607408" cy="7405971"/>
          </a:xfrm>
        </p:grpSpPr>
        <p:grpSp>
          <p:nvGrpSpPr>
            <p:cNvPr id="719" name="Google Shape;719;p13"/>
            <p:cNvGrpSpPr/>
            <p:nvPr/>
          </p:nvGrpSpPr>
          <p:grpSpPr>
            <a:xfrm rot="5400000">
              <a:off x="5097605" y="2435300"/>
              <a:ext cx="7405971" cy="150220"/>
              <a:chOff x="-8041800" y="1153350"/>
              <a:chExt cx="7450675" cy="121400"/>
            </a:xfrm>
          </p:grpSpPr>
          <p:sp>
            <p:nvSpPr>
              <p:cNvPr id="720" name="Google Shape;720;p13"/>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13"/>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13"/>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13"/>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13"/>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13"/>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13"/>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13"/>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13"/>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13"/>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13"/>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13"/>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13"/>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13"/>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13"/>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13"/>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13"/>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13"/>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13"/>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13"/>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13"/>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13"/>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13"/>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13"/>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13"/>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13"/>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13"/>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13"/>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8" name="Google Shape;748;p13"/>
            <p:cNvGrpSpPr/>
            <p:nvPr/>
          </p:nvGrpSpPr>
          <p:grpSpPr>
            <a:xfrm rot="5400000">
              <a:off x="-3359584" y="2435300"/>
              <a:ext cx="7405971" cy="150220"/>
              <a:chOff x="-8041800" y="1153350"/>
              <a:chExt cx="7450675" cy="121400"/>
            </a:xfrm>
          </p:grpSpPr>
          <p:sp>
            <p:nvSpPr>
              <p:cNvPr id="749" name="Google Shape;749;p13"/>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13"/>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13"/>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13"/>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13"/>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13"/>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13"/>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13"/>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13"/>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13"/>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13"/>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13"/>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13"/>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13"/>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13"/>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13"/>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13"/>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13"/>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13"/>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13"/>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13"/>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13"/>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13"/>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13"/>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13"/>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13"/>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13"/>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13"/>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777" name="Shape 777"/>
        <p:cNvGrpSpPr/>
        <p:nvPr/>
      </p:nvGrpSpPr>
      <p:grpSpPr>
        <a:xfrm>
          <a:off x="0" y="0"/>
          <a:ext cx="0" cy="0"/>
          <a:chOff x="0" y="0"/>
          <a:chExt cx="0" cy="0"/>
        </a:xfrm>
      </p:grpSpPr>
      <p:pic>
        <p:nvPicPr>
          <p:cNvPr id="778" name="Google Shape;778;p14"/>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779" name="Google Shape;779;p14"/>
          <p:cNvSpPr txBox="1"/>
          <p:nvPr>
            <p:ph hasCustomPrompt="1" type="title"/>
          </p:nvPr>
        </p:nvSpPr>
        <p:spPr>
          <a:xfrm>
            <a:off x="2785925" y="1897225"/>
            <a:ext cx="5629500" cy="11724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9600"/>
              <a:buNone/>
              <a:defRPr sz="7200">
                <a:solidFill>
                  <a:schemeClr val="dk2"/>
                </a:solidFill>
              </a:defRPr>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780" name="Google Shape;780;p14"/>
          <p:cNvSpPr txBox="1"/>
          <p:nvPr>
            <p:ph idx="1" type="subTitle"/>
          </p:nvPr>
        </p:nvSpPr>
        <p:spPr>
          <a:xfrm>
            <a:off x="4871825" y="2916925"/>
            <a:ext cx="3335100" cy="4389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sz="1600"/>
            </a:lvl2pPr>
            <a:lvl3pPr lvl="2" algn="ctr">
              <a:lnSpc>
                <a:spcPct val="100000"/>
              </a:lnSpc>
              <a:spcBef>
                <a:spcPts val="1600"/>
              </a:spcBef>
              <a:spcAft>
                <a:spcPts val="0"/>
              </a:spcAft>
              <a:buSzPts val="1600"/>
              <a:buNone/>
              <a:defRPr sz="1600"/>
            </a:lvl3pPr>
            <a:lvl4pPr lvl="3" algn="ctr">
              <a:lnSpc>
                <a:spcPct val="100000"/>
              </a:lnSpc>
              <a:spcBef>
                <a:spcPts val="1600"/>
              </a:spcBef>
              <a:spcAft>
                <a:spcPts val="0"/>
              </a:spcAft>
              <a:buSzPts val="1600"/>
              <a:buNone/>
              <a:defRPr sz="1600"/>
            </a:lvl4pPr>
            <a:lvl5pPr lvl="4" algn="ctr">
              <a:lnSpc>
                <a:spcPct val="100000"/>
              </a:lnSpc>
              <a:spcBef>
                <a:spcPts val="1600"/>
              </a:spcBef>
              <a:spcAft>
                <a:spcPts val="0"/>
              </a:spcAft>
              <a:buSzPts val="1600"/>
              <a:buNone/>
              <a:defRPr sz="1600"/>
            </a:lvl5pPr>
            <a:lvl6pPr lvl="5" algn="ctr">
              <a:lnSpc>
                <a:spcPct val="100000"/>
              </a:lnSpc>
              <a:spcBef>
                <a:spcPts val="1600"/>
              </a:spcBef>
              <a:spcAft>
                <a:spcPts val="0"/>
              </a:spcAft>
              <a:buSzPts val="1600"/>
              <a:buNone/>
              <a:defRPr sz="1600"/>
            </a:lvl6pPr>
            <a:lvl7pPr lvl="6" algn="ctr">
              <a:lnSpc>
                <a:spcPct val="100000"/>
              </a:lnSpc>
              <a:spcBef>
                <a:spcPts val="1600"/>
              </a:spcBef>
              <a:spcAft>
                <a:spcPts val="0"/>
              </a:spcAft>
              <a:buSzPts val="1600"/>
              <a:buNone/>
              <a:defRPr sz="1600"/>
            </a:lvl7pPr>
            <a:lvl8pPr lvl="7" algn="ctr">
              <a:lnSpc>
                <a:spcPct val="100000"/>
              </a:lnSpc>
              <a:spcBef>
                <a:spcPts val="1600"/>
              </a:spcBef>
              <a:spcAft>
                <a:spcPts val="0"/>
              </a:spcAft>
              <a:buSzPts val="1600"/>
              <a:buNone/>
              <a:defRPr sz="1600"/>
            </a:lvl8pPr>
            <a:lvl9pPr lvl="8" algn="ctr">
              <a:lnSpc>
                <a:spcPct val="100000"/>
              </a:lnSpc>
              <a:spcBef>
                <a:spcPts val="1600"/>
              </a:spcBef>
              <a:spcAft>
                <a:spcPts val="1600"/>
              </a:spcAft>
              <a:buSzPts val="1600"/>
              <a:buNone/>
              <a:defRPr sz="1600"/>
            </a:lvl9pPr>
          </a:lstStyle>
          <a:p/>
        </p:txBody>
      </p:sp>
      <p:grpSp>
        <p:nvGrpSpPr>
          <p:cNvPr id="781" name="Google Shape;781;p14"/>
          <p:cNvGrpSpPr/>
          <p:nvPr/>
        </p:nvGrpSpPr>
        <p:grpSpPr>
          <a:xfrm>
            <a:off x="501" y="459576"/>
            <a:ext cx="9143468" cy="150220"/>
            <a:chOff x="-8041800" y="1153350"/>
            <a:chExt cx="7450675" cy="121400"/>
          </a:xfrm>
        </p:grpSpPr>
        <p:sp>
          <p:nvSpPr>
            <p:cNvPr id="782" name="Google Shape;782;p14"/>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14"/>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14"/>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14"/>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14"/>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14"/>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14"/>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14"/>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14"/>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14"/>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14"/>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14"/>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14"/>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14"/>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14"/>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14"/>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14"/>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14"/>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14"/>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14"/>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14"/>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14"/>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14"/>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14"/>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14"/>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14"/>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14"/>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14"/>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 name="Google Shape;810;p14"/>
          <p:cNvGrpSpPr/>
          <p:nvPr/>
        </p:nvGrpSpPr>
        <p:grpSpPr>
          <a:xfrm>
            <a:off x="-80617" y="4528065"/>
            <a:ext cx="9257545" cy="152669"/>
            <a:chOff x="8" y="1015277"/>
            <a:chExt cx="9257545" cy="152669"/>
          </a:xfrm>
        </p:grpSpPr>
        <p:sp>
          <p:nvSpPr>
            <p:cNvPr id="811" name="Google Shape;811;p14"/>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14"/>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14"/>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14"/>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14"/>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14"/>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14"/>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14"/>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14"/>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14"/>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14"/>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14"/>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14"/>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14"/>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14"/>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14"/>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14"/>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14"/>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14"/>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14"/>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14"/>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14"/>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14"/>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14"/>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14"/>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14"/>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14"/>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14"/>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14"/>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14"/>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14"/>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14"/>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14"/>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14"/>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14"/>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6" name="Google Shape;846;p14"/>
          <p:cNvGrpSpPr/>
          <p:nvPr/>
        </p:nvGrpSpPr>
        <p:grpSpPr>
          <a:xfrm>
            <a:off x="387578" y="-9"/>
            <a:ext cx="1387844" cy="5143512"/>
            <a:chOff x="475822" y="-34"/>
            <a:chExt cx="1387844" cy="5143512"/>
          </a:xfrm>
        </p:grpSpPr>
        <p:sp>
          <p:nvSpPr>
            <p:cNvPr id="847" name="Google Shape;847;p14"/>
            <p:cNvSpPr/>
            <p:nvPr/>
          </p:nvSpPr>
          <p:spPr>
            <a:xfrm rot="10800000">
              <a:off x="1761468" y="-17"/>
              <a:ext cx="102198"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14"/>
            <p:cNvSpPr/>
            <p:nvPr/>
          </p:nvSpPr>
          <p:spPr>
            <a:xfrm rot="10800000">
              <a:off x="475822"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14"/>
            <p:cNvSpPr/>
            <p:nvPr/>
          </p:nvSpPr>
          <p:spPr>
            <a:xfrm rot="10800000">
              <a:off x="786319"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14"/>
            <p:cNvSpPr/>
            <p:nvPr/>
          </p:nvSpPr>
          <p:spPr>
            <a:xfrm rot="10800000">
              <a:off x="1096817"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14"/>
            <p:cNvSpPr/>
            <p:nvPr/>
          </p:nvSpPr>
          <p:spPr>
            <a:xfrm rot="10800000">
              <a:off x="1407316" y="-34"/>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14"/>
            <p:cNvSpPr/>
            <p:nvPr/>
          </p:nvSpPr>
          <p:spPr>
            <a:xfrm rot="10800000">
              <a:off x="1761471" y="3455312"/>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3" name="Google Shape;853;p14"/>
          <p:cNvSpPr/>
          <p:nvPr/>
        </p:nvSpPr>
        <p:spPr>
          <a:xfrm>
            <a:off x="129126" y="2509739"/>
            <a:ext cx="1580409" cy="2633758"/>
          </a:xfrm>
          <a:custGeom>
            <a:rect b="b" l="l" r="r" t="t"/>
            <a:pathLst>
              <a:path extrusionOk="0" h="78649" w="47194">
                <a:moveTo>
                  <a:pt x="41795" y="5335"/>
                </a:moveTo>
                <a:cubicBezTo>
                  <a:pt x="41863" y="5335"/>
                  <a:pt x="41906" y="5412"/>
                  <a:pt x="41932" y="5465"/>
                </a:cubicBezTo>
                <a:cubicBezTo>
                  <a:pt x="42090" y="5697"/>
                  <a:pt x="42192" y="5965"/>
                  <a:pt x="42266" y="6225"/>
                </a:cubicBezTo>
                <a:lnTo>
                  <a:pt x="42266" y="6271"/>
                </a:lnTo>
                <a:cubicBezTo>
                  <a:pt x="42266" y="6310"/>
                  <a:pt x="42213" y="6349"/>
                  <a:pt x="42168" y="6349"/>
                </a:cubicBezTo>
                <a:cubicBezTo>
                  <a:pt x="42160" y="6349"/>
                  <a:pt x="42152" y="6348"/>
                  <a:pt x="42145" y="6345"/>
                </a:cubicBezTo>
                <a:cubicBezTo>
                  <a:pt x="42127" y="6336"/>
                  <a:pt x="42090" y="6308"/>
                  <a:pt x="42062" y="6290"/>
                </a:cubicBezTo>
                <a:cubicBezTo>
                  <a:pt x="41951" y="6132"/>
                  <a:pt x="41849" y="5993"/>
                  <a:pt x="41728" y="5845"/>
                </a:cubicBezTo>
                <a:cubicBezTo>
                  <a:pt x="41682" y="5789"/>
                  <a:pt x="41673" y="5715"/>
                  <a:pt x="41673" y="5623"/>
                </a:cubicBezTo>
                <a:cubicBezTo>
                  <a:pt x="41682" y="5604"/>
                  <a:pt x="41682" y="5549"/>
                  <a:pt x="41701" y="5511"/>
                </a:cubicBezTo>
                <a:cubicBezTo>
                  <a:pt x="41719" y="5437"/>
                  <a:pt x="41691" y="5345"/>
                  <a:pt x="41784" y="5336"/>
                </a:cubicBezTo>
                <a:cubicBezTo>
                  <a:pt x="41788" y="5335"/>
                  <a:pt x="41792" y="5335"/>
                  <a:pt x="41795" y="5335"/>
                </a:cubicBezTo>
                <a:close/>
                <a:moveTo>
                  <a:pt x="19545" y="14481"/>
                </a:moveTo>
                <a:cubicBezTo>
                  <a:pt x="19565" y="14481"/>
                  <a:pt x="19582" y="14502"/>
                  <a:pt x="19582" y="14524"/>
                </a:cubicBezTo>
                <a:cubicBezTo>
                  <a:pt x="19572" y="14607"/>
                  <a:pt x="19526" y="14672"/>
                  <a:pt x="19443" y="14700"/>
                </a:cubicBezTo>
                <a:cubicBezTo>
                  <a:pt x="19434" y="14700"/>
                  <a:pt x="19406" y="14700"/>
                  <a:pt x="19396" y="14691"/>
                </a:cubicBezTo>
                <a:cubicBezTo>
                  <a:pt x="19387" y="14681"/>
                  <a:pt x="19369" y="14654"/>
                  <a:pt x="19369" y="14644"/>
                </a:cubicBezTo>
                <a:cubicBezTo>
                  <a:pt x="19396" y="14561"/>
                  <a:pt x="19443" y="14505"/>
                  <a:pt x="19526" y="14487"/>
                </a:cubicBezTo>
                <a:cubicBezTo>
                  <a:pt x="19532" y="14483"/>
                  <a:pt x="19539" y="14481"/>
                  <a:pt x="19545" y="14481"/>
                </a:cubicBezTo>
                <a:close/>
                <a:moveTo>
                  <a:pt x="19276" y="14959"/>
                </a:moveTo>
                <a:cubicBezTo>
                  <a:pt x="19304" y="14959"/>
                  <a:pt x="19322" y="14996"/>
                  <a:pt x="19322" y="15015"/>
                </a:cubicBezTo>
                <a:cubicBezTo>
                  <a:pt x="19313" y="15043"/>
                  <a:pt x="19313" y="15061"/>
                  <a:pt x="19313" y="15061"/>
                </a:cubicBezTo>
                <a:cubicBezTo>
                  <a:pt x="19220" y="15191"/>
                  <a:pt x="19119" y="15283"/>
                  <a:pt x="18989" y="15367"/>
                </a:cubicBezTo>
                <a:cubicBezTo>
                  <a:pt x="18949" y="15387"/>
                  <a:pt x="18899" y="15402"/>
                  <a:pt x="18850" y="15402"/>
                </a:cubicBezTo>
                <a:cubicBezTo>
                  <a:pt x="18831" y="15402"/>
                  <a:pt x="18812" y="15400"/>
                  <a:pt x="18794" y="15395"/>
                </a:cubicBezTo>
                <a:cubicBezTo>
                  <a:pt x="18711" y="15385"/>
                  <a:pt x="18674" y="15302"/>
                  <a:pt x="18739" y="15246"/>
                </a:cubicBezTo>
                <a:cubicBezTo>
                  <a:pt x="18785" y="15200"/>
                  <a:pt x="18831" y="15154"/>
                  <a:pt x="18859" y="15107"/>
                </a:cubicBezTo>
                <a:cubicBezTo>
                  <a:pt x="18970" y="14959"/>
                  <a:pt x="19128" y="14969"/>
                  <a:pt x="19276" y="14959"/>
                </a:cubicBezTo>
                <a:close/>
                <a:moveTo>
                  <a:pt x="18637" y="15524"/>
                </a:moveTo>
                <a:cubicBezTo>
                  <a:pt x="18665" y="15524"/>
                  <a:pt x="18693" y="15552"/>
                  <a:pt x="18702" y="15571"/>
                </a:cubicBezTo>
                <a:cubicBezTo>
                  <a:pt x="18711" y="15598"/>
                  <a:pt x="18702" y="15617"/>
                  <a:pt x="18693" y="15645"/>
                </a:cubicBezTo>
                <a:cubicBezTo>
                  <a:pt x="18655" y="15691"/>
                  <a:pt x="18600" y="15710"/>
                  <a:pt x="18535" y="15737"/>
                </a:cubicBezTo>
                <a:cubicBezTo>
                  <a:pt x="18415" y="15784"/>
                  <a:pt x="18294" y="15848"/>
                  <a:pt x="18211" y="15950"/>
                </a:cubicBezTo>
                <a:cubicBezTo>
                  <a:pt x="18192" y="15997"/>
                  <a:pt x="18146" y="16024"/>
                  <a:pt x="18100" y="16061"/>
                </a:cubicBezTo>
                <a:cubicBezTo>
                  <a:pt x="17979" y="16154"/>
                  <a:pt x="17979" y="16173"/>
                  <a:pt x="18137" y="16247"/>
                </a:cubicBezTo>
                <a:cubicBezTo>
                  <a:pt x="18165" y="16256"/>
                  <a:pt x="18202" y="16265"/>
                  <a:pt x="18229" y="16293"/>
                </a:cubicBezTo>
                <a:cubicBezTo>
                  <a:pt x="18257" y="16312"/>
                  <a:pt x="18248" y="16386"/>
                  <a:pt x="18211" y="16404"/>
                </a:cubicBezTo>
                <a:cubicBezTo>
                  <a:pt x="18143" y="16454"/>
                  <a:pt x="18075" y="16462"/>
                  <a:pt x="18002" y="16462"/>
                </a:cubicBezTo>
                <a:cubicBezTo>
                  <a:pt x="17965" y="16462"/>
                  <a:pt x="17927" y="16460"/>
                  <a:pt x="17887" y="16460"/>
                </a:cubicBezTo>
                <a:cubicBezTo>
                  <a:pt x="17860" y="16463"/>
                  <a:pt x="17835" y="16465"/>
                  <a:pt x="17814" y="16465"/>
                </a:cubicBezTo>
                <a:cubicBezTo>
                  <a:pt x="17650" y="16465"/>
                  <a:pt x="17636" y="16373"/>
                  <a:pt x="17701" y="16210"/>
                </a:cubicBezTo>
                <a:cubicBezTo>
                  <a:pt x="17785" y="16015"/>
                  <a:pt x="17914" y="15858"/>
                  <a:pt x="18026" y="15700"/>
                </a:cubicBezTo>
                <a:cubicBezTo>
                  <a:pt x="18063" y="15654"/>
                  <a:pt x="18118" y="15617"/>
                  <a:pt x="18174" y="15598"/>
                </a:cubicBezTo>
                <a:cubicBezTo>
                  <a:pt x="18331" y="15534"/>
                  <a:pt x="18479" y="15524"/>
                  <a:pt x="18637" y="15524"/>
                </a:cubicBezTo>
                <a:close/>
                <a:moveTo>
                  <a:pt x="18688" y="16542"/>
                </a:moveTo>
                <a:cubicBezTo>
                  <a:pt x="18783" y="16542"/>
                  <a:pt x="18858" y="16631"/>
                  <a:pt x="18831" y="16728"/>
                </a:cubicBezTo>
                <a:cubicBezTo>
                  <a:pt x="18776" y="16840"/>
                  <a:pt x="18711" y="16951"/>
                  <a:pt x="18628" y="17043"/>
                </a:cubicBezTo>
                <a:cubicBezTo>
                  <a:pt x="18535" y="17145"/>
                  <a:pt x="18442" y="17238"/>
                  <a:pt x="18341" y="17340"/>
                </a:cubicBezTo>
                <a:cubicBezTo>
                  <a:pt x="18211" y="17469"/>
                  <a:pt x="18081" y="17581"/>
                  <a:pt x="18007" y="17747"/>
                </a:cubicBezTo>
                <a:cubicBezTo>
                  <a:pt x="17924" y="17886"/>
                  <a:pt x="17785" y="17970"/>
                  <a:pt x="17646" y="18044"/>
                </a:cubicBezTo>
                <a:cubicBezTo>
                  <a:pt x="17498" y="18127"/>
                  <a:pt x="17386" y="18247"/>
                  <a:pt x="17303" y="18396"/>
                </a:cubicBezTo>
                <a:cubicBezTo>
                  <a:pt x="17127" y="18683"/>
                  <a:pt x="16905" y="18924"/>
                  <a:pt x="16664" y="19155"/>
                </a:cubicBezTo>
                <a:cubicBezTo>
                  <a:pt x="16608" y="19201"/>
                  <a:pt x="16562" y="19266"/>
                  <a:pt x="16516" y="19331"/>
                </a:cubicBezTo>
                <a:cubicBezTo>
                  <a:pt x="16266" y="19683"/>
                  <a:pt x="15932" y="19924"/>
                  <a:pt x="15562" y="20109"/>
                </a:cubicBezTo>
                <a:cubicBezTo>
                  <a:pt x="15542" y="20120"/>
                  <a:pt x="15524" y="20125"/>
                  <a:pt x="15507" y="20125"/>
                </a:cubicBezTo>
                <a:cubicBezTo>
                  <a:pt x="15452" y="20125"/>
                  <a:pt x="15414" y="20069"/>
                  <a:pt x="15414" y="19970"/>
                </a:cubicBezTo>
                <a:cubicBezTo>
                  <a:pt x="15423" y="19841"/>
                  <a:pt x="15451" y="19702"/>
                  <a:pt x="15497" y="19609"/>
                </a:cubicBezTo>
                <a:cubicBezTo>
                  <a:pt x="15562" y="19479"/>
                  <a:pt x="15590" y="19340"/>
                  <a:pt x="15617" y="19201"/>
                </a:cubicBezTo>
                <a:cubicBezTo>
                  <a:pt x="15664" y="18988"/>
                  <a:pt x="15728" y="18766"/>
                  <a:pt x="15877" y="18581"/>
                </a:cubicBezTo>
                <a:cubicBezTo>
                  <a:pt x="15895" y="18544"/>
                  <a:pt x="15923" y="18488"/>
                  <a:pt x="15942" y="18442"/>
                </a:cubicBezTo>
                <a:cubicBezTo>
                  <a:pt x="16127" y="17979"/>
                  <a:pt x="16442" y="17618"/>
                  <a:pt x="16886" y="17377"/>
                </a:cubicBezTo>
                <a:cubicBezTo>
                  <a:pt x="17118" y="17247"/>
                  <a:pt x="17331" y="17108"/>
                  <a:pt x="17562" y="16969"/>
                </a:cubicBezTo>
                <a:cubicBezTo>
                  <a:pt x="17748" y="16858"/>
                  <a:pt x="17961" y="16812"/>
                  <a:pt x="18155" y="16728"/>
                </a:cubicBezTo>
                <a:cubicBezTo>
                  <a:pt x="18285" y="16682"/>
                  <a:pt x="18396" y="16636"/>
                  <a:pt x="18526" y="16589"/>
                </a:cubicBezTo>
                <a:cubicBezTo>
                  <a:pt x="18572" y="16562"/>
                  <a:pt x="18628" y="16543"/>
                  <a:pt x="18674" y="16543"/>
                </a:cubicBezTo>
                <a:cubicBezTo>
                  <a:pt x="18679" y="16543"/>
                  <a:pt x="18683" y="16542"/>
                  <a:pt x="18688" y="16542"/>
                </a:cubicBezTo>
                <a:close/>
                <a:moveTo>
                  <a:pt x="42112" y="28386"/>
                </a:moveTo>
                <a:cubicBezTo>
                  <a:pt x="42131" y="28386"/>
                  <a:pt x="42148" y="28395"/>
                  <a:pt x="42155" y="28408"/>
                </a:cubicBezTo>
                <a:cubicBezTo>
                  <a:pt x="42182" y="28427"/>
                  <a:pt x="42182" y="28455"/>
                  <a:pt x="42192" y="28473"/>
                </a:cubicBezTo>
                <a:cubicBezTo>
                  <a:pt x="42182" y="28492"/>
                  <a:pt x="42164" y="28501"/>
                  <a:pt x="42145" y="28501"/>
                </a:cubicBezTo>
                <a:cubicBezTo>
                  <a:pt x="42127" y="28492"/>
                  <a:pt x="42099" y="28482"/>
                  <a:pt x="42090" y="28455"/>
                </a:cubicBezTo>
                <a:cubicBezTo>
                  <a:pt x="42080" y="28436"/>
                  <a:pt x="42062" y="28408"/>
                  <a:pt x="42090" y="28390"/>
                </a:cubicBezTo>
                <a:cubicBezTo>
                  <a:pt x="42097" y="28387"/>
                  <a:pt x="42105" y="28386"/>
                  <a:pt x="42112" y="28386"/>
                </a:cubicBezTo>
                <a:close/>
                <a:moveTo>
                  <a:pt x="33068" y="29284"/>
                </a:moveTo>
                <a:cubicBezTo>
                  <a:pt x="33108" y="29284"/>
                  <a:pt x="33143" y="29309"/>
                  <a:pt x="33170" y="29362"/>
                </a:cubicBezTo>
                <a:cubicBezTo>
                  <a:pt x="33216" y="29464"/>
                  <a:pt x="33290" y="29557"/>
                  <a:pt x="33374" y="29640"/>
                </a:cubicBezTo>
                <a:cubicBezTo>
                  <a:pt x="33438" y="29724"/>
                  <a:pt x="33448" y="29816"/>
                  <a:pt x="33401" y="29909"/>
                </a:cubicBezTo>
                <a:cubicBezTo>
                  <a:pt x="33337" y="30048"/>
                  <a:pt x="33263" y="30196"/>
                  <a:pt x="33170" y="30326"/>
                </a:cubicBezTo>
                <a:cubicBezTo>
                  <a:pt x="33059" y="30474"/>
                  <a:pt x="32966" y="30650"/>
                  <a:pt x="32883" y="30817"/>
                </a:cubicBezTo>
                <a:cubicBezTo>
                  <a:pt x="32781" y="31039"/>
                  <a:pt x="32651" y="31252"/>
                  <a:pt x="32503" y="31446"/>
                </a:cubicBezTo>
                <a:cubicBezTo>
                  <a:pt x="32355" y="31632"/>
                  <a:pt x="32262" y="31854"/>
                  <a:pt x="32170" y="32067"/>
                </a:cubicBezTo>
                <a:cubicBezTo>
                  <a:pt x="32077" y="32299"/>
                  <a:pt x="31994" y="32539"/>
                  <a:pt x="31901" y="32790"/>
                </a:cubicBezTo>
                <a:cubicBezTo>
                  <a:pt x="31855" y="32919"/>
                  <a:pt x="31845" y="33040"/>
                  <a:pt x="31818" y="33169"/>
                </a:cubicBezTo>
                <a:cubicBezTo>
                  <a:pt x="31753" y="33614"/>
                  <a:pt x="31706" y="34040"/>
                  <a:pt x="31808" y="34475"/>
                </a:cubicBezTo>
                <a:cubicBezTo>
                  <a:pt x="31827" y="34549"/>
                  <a:pt x="31827" y="34633"/>
                  <a:pt x="31808" y="34707"/>
                </a:cubicBezTo>
                <a:cubicBezTo>
                  <a:pt x="31802" y="34759"/>
                  <a:pt x="31764" y="34792"/>
                  <a:pt x="31723" y="34792"/>
                </a:cubicBezTo>
                <a:cubicBezTo>
                  <a:pt x="31705" y="34792"/>
                  <a:pt x="31686" y="34786"/>
                  <a:pt x="31669" y="34772"/>
                </a:cubicBezTo>
                <a:cubicBezTo>
                  <a:pt x="31475" y="34633"/>
                  <a:pt x="31262" y="34485"/>
                  <a:pt x="31132" y="34272"/>
                </a:cubicBezTo>
                <a:cubicBezTo>
                  <a:pt x="31030" y="34086"/>
                  <a:pt x="30891" y="33938"/>
                  <a:pt x="30762" y="33762"/>
                </a:cubicBezTo>
                <a:cubicBezTo>
                  <a:pt x="30567" y="33503"/>
                  <a:pt x="30428" y="33206"/>
                  <a:pt x="30336" y="32891"/>
                </a:cubicBezTo>
                <a:cubicBezTo>
                  <a:pt x="30326" y="32836"/>
                  <a:pt x="30317" y="32762"/>
                  <a:pt x="30317" y="32734"/>
                </a:cubicBezTo>
                <a:cubicBezTo>
                  <a:pt x="30345" y="32271"/>
                  <a:pt x="30437" y="31854"/>
                  <a:pt x="30706" y="31502"/>
                </a:cubicBezTo>
                <a:cubicBezTo>
                  <a:pt x="30845" y="31317"/>
                  <a:pt x="30993" y="31141"/>
                  <a:pt x="31160" y="30983"/>
                </a:cubicBezTo>
                <a:cubicBezTo>
                  <a:pt x="31317" y="30835"/>
                  <a:pt x="31493" y="30705"/>
                  <a:pt x="31632" y="30529"/>
                </a:cubicBezTo>
                <a:cubicBezTo>
                  <a:pt x="31716" y="30428"/>
                  <a:pt x="31827" y="30372"/>
                  <a:pt x="31956" y="30307"/>
                </a:cubicBezTo>
                <a:cubicBezTo>
                  <a:pt x="32058" y="30261"/>
                  <a:pt x="32142" y="30196"/>
                  <a:pt x="32225" y="30103"/>
                </a:cubicBezTo>
                <a:cubicBezTo>
                  <a:pt x="32457" y="29826"/>
                  <a:pt x="32707" y="29566"/>
                  <a:pt x="32975" y="29325"/>
                </a:cubicBezTo>
                <a:cubicBezTo>
                  <a:pt x="33007" y="29298"/>
                  <a:pt x="33039" y="29284"/>
                  <a:pt x="33068" y="29284"/>
                </a:cubicBezTo>
                <a:close/>
                <a:moveTo>
                  <a:pt x="32007" y="25697"/>
                </a:moveTo>
                <a:cubicBezTo>
                  <a:pt x="32079" y="25697"/>
                  <a:pt x="32144" y="25738"/>
                  <a:pt x="32170" y="25815"/>
                </a:cubicBezTo>
                <a:cubicBezTo>
                  <a:pt x="32216" y="25982"/>
                  <a:pt x="32262" y="26148"/>
                  <a:pt x="32281" y="26324"/>
                </a:cubicBezTo>
                <a:cubicBezTo>
                  <a:pt x="32318" y="26593"/>
                  <a:pt x="32355" y="26862"/>
                  <a:pt x="32401" y="27112"/>
                </a:cubicBezTo>
                <a:cubicBezTo>
                  <a:pt x="32420" y="27232"/>
                  <a:pt x="32420" y="27343"/>
                  <a:pt x="32401" y="27464"/>
                </a:cubicBezTo>
                <a:cubicBezTo>
                  <a:pt x="32373" y="27575"/>
                  <a:pt x="32401" y="27667"/>
                  <a:pt x="32466" y="27760"/>
                </a:cubicBezTo>
                <a:cubicBezTo>
                  <a:pt x="32559" y="27871"/>
                  <a:pt x="32559" y="27992"/>
                  <a:pt x="32549" y="28131"/>
                </a:cubicBezTo>
                <a:cubicBezTo>
                  <a:pt x="32512" y="28399"/>
                  <a:pt x="32410" y="28612"/>
                  <a:pt x="32151" y="28751"/>
                </a:cubicBezTo>
                <a:cubicBezTo>
                  <a:pt x="32012" y="28825"/>
                  <a:pt x="31892" y="28899"/>
                  <a:pt x="31734" y="28918"/>
                </a:cubicBezTo>
                <a:cubicBezTo>
                  <a:pt x="31716" y="28964"/>
                  <a:pt x="31725" y="28992"/>
                  <a:pt x="31688" y="29020"/>
                </a:cubicBezTo>
                <a:cubicBezTo>
                  <a:pt x="31762" y="29103"/>
                  <a:pt x="31734" y="29186"/>
                  <a:pt x="31669" y="29251"/>
                </a:cubicBezTo>
                <a:cubicBezTo>
                  <a:pt x="31614" y="29325"/>
                  <a:pt x="31540" y="29372"/>
                  <a:pt x="31475" y="29427"/>
                </a:cubicBezTo>
                <a:cubicBezTo>
                  <a:pt x="31058" y="29742"/>
                  <a:pt x="30715" y="30131"/>
                  <a:pt x="30456" y="30585"/>
                </a:cubicBezTo>
                <a:cubicBezTo>
                  <a:pt x="30363" y="30733"/>
                  <a:pt x="30252" y="30872"/>
                  <a:pt x="30187" y="31039"/>
                </a:cubicBezTo>
                <a:cubicBezTo>
                  <a:pt x="30048" y="31326"/>
                  <a:pt x="30021" y="31650"/>
                  <a:pt x="30002" y="31965"/>
                </a:cubicBezTo>
                <a:cubicBezTo>
                  <a:pt x="29956" y="32577"/>
                  <a:pt x="30104" y="33160"/>
                  <a:pt x="30363" y="33725"/>
                </a:cubicBezTo>
                <a:cubicBezTo>
                  <a:pt x="30382" y="33771"/>
                  <a:pt x="30410" y="33818"/>
                  <a:pt x="30437" y="33864"/>
                </a:cubicBezTo>
                <a:cubicBezTo>
                  <a:pt x="30604" y="34096"/>
                  <a:pt x="30762" y="34318"/>
                  <a:pt x="30928" y="34549"/>
                </a:cubicBezTo>
                <a:cubicBezTo>
                  <a:pt x="30984" y="34624"/>
                  <a:pt x="31039" y="34716"/>
                  <a:pt x="31104" y="34809"/>
                </a:cubicBezTo>
                <a:cubicBezTo>
                  <a:pt x="31160" y="34883"/>
                  <a:pt x="31197" y="34966"/>
                  <a:pt x="31178" y="35059"/>
                </a:cubicBezTo>
                <a:cubicBezTo>
                  <a:pt x="31178" y="35133"/>
                  <a:pt x="31225" y="35198"/>
                  <a:pt x="31308" y="35198"/>
                </a:cubicBezTo>
                <a:cubicBezTo>
                  <a:pt x="31447" y="35207"/>
                  <a:pt x="31540" y="35290"/>
                  <a:pt x="31623" y="35402"/>
                </a:cubicBezTo>
                <a:cubicBezTo>
                  <a:pt x="31753" y="35578"/>
                  <a:pt x="31873" y="35735"/>
                  <a:pt x="31956" y="35939"/>
                </a:cubicBezTo>
                <a:cubicBezTo>
                  <a:pt x="31984" y="35994"/>
                  <a:pt x="32003" y="36050"/>
                  <a:pt x="32012" y="36106"/>
                </a:cubicBezTo>
                <a:cubicBezTo>
                  <a:pt x="32038" y="36185"/>
                  <a:pt x="31965" y="36264"/>
                  <a:pt x="31886" y="36264"/>
                </a:cubicBezTo>
                <a:cubicBezTo>
                  <a:pt x="31882" y="36264"/>
                  <a:pt x="31877" y="36263"/>
                  <a:pt x="31873" y="36263"/>
                </a:cubicBezTo>
                <a:cubicBezTo>
                  <a:pt x="31818" y="36244"/>
                  <a:pt x="31771" y="36235"/>
                  <a:pt x="31725" y="36217"/>
                </a:cubicBezTo>
                <a:lnTo>
                  <a:pt x="30993" y="35800"/>
                </a:lnTo>
                <a:cubicBezTo>
                  <a:pt x="30901" y="35735"/>
                  <a:pt x="30845" y="35642"/>
                  <a:pt x="30799" y="35550"/>
                </a:cubicBezTo>
                <a:cubicBezTo>
                  <a:pt x="30706" y="35346"/>
                  <a:pt x="30530" y="35244"/>
                  <a:pt x="30317" y="35198"/>
                </a:cubicBezTo>
                <a:cubicBezTo>
                  <a:pt x="30067" y="35151"/>
                  <a:pt x="29854" y="35059"/>
                  <a:pt x="29641" y="34920"/>
                </a:cubicBezTo>
                <a:cubicBezTo>
                  <a:pt x="29465" y="34809"/>
                  <a:pt x="29270" y="34716"/>
                  <a:pt x="29067" y="34661"/>
                </a:cubicBezTo>
                <a:cubicBezTo>
                  <a:pt x="28974" y="34642"/>
                  <a:pt x="28863" y="34614"/>
                  <a:pt x="28761" y="34577"/>
                </a:cubicBezTo>
                <a:cubicBezTo>
                  <a:pt x="28696" y="34559"/>
                  <a:pt x="28613" y="34531"/>
                  <a:pt x="28539" y="34503"/>
                </a:cubicBezTo>
                <a:cubicBezTo>
                  <a:pt x="28075" y="34225"/>
                  <a:pt x="27631" y="33910"/>
                  <a:pt x="27288" y="33466"/>
                </a:cubicBezTo>
                <a:cubicBezTo>
                  <a:pt x="27103" y="33225"/>
                  <a:pt x="26908" y="32984"/>
                  <a:pt x="26686" y="32771"/>
                </a:cubicBezTo>
                <a:cubicBezTo>
                  <a:pt x="26529" y="32614"/>
                  <a:pt x="26408" y="32438"/>
                  <a:pt x="26316" y="32234"/>
                </a:cubicBezTo>
                <a:cubicBezTo>
                  <a:pt x="26297" y="32169"/>
                  <a:pt x="26288" y="32123"/>
                  <a:pt x="26334" y="32076"/>
                </a:cubicBezTo>
                <a:cubicBezTo>
                  <a:pt x="26362" y="32048"/>
                  <a:pt x="26391" y="32037"/>
                  <a:pt x="26421" y="32037"/>
                </a:cubicBezTo>
                <a:cubicBezTo>
                  <a:pt x="26441" y="32037"/>
                  <a:pt x="26461" y="32041"/>
                  <a:pt x="26482" y="32049"/>
                </a:cubicBezTo>
                <a:cubicBezTo>
                  <a:pt x="26575" y="32058"/>
                  <a:pt x="26658" y="32113"/>
                  <a:pt x="26714" y="32169"/>
                </a:cubicBezTo>
                <a:cubicBezTo>
                  <a:pt x="26797" y="32252"/>
                  <a:pt x="26890" y="32308"/>
                  <a:pt x="27001" y="32345"/>
                </a:cubicBezTo>
                <a:cubicBezTo>
                  <a:pt x="27149" y="32382"/>
                  <a:pt x="27233" y="32493"/>
                  <a:pt x="27260" y="32651"/>
                </a:cubicBezTo>
                <a:cubicBezTo>
                  <a:pt x="27270" y="32715"/>
                  <a:pt x="27270" y="32790"/>
                  <a:pt x="27288" y="32854"/>
                </a:cubicBezTo>
                <a:cubicBezTo>
                  <a:pt x="27321" y="32947"/>
                  <a:pt x="27424" y="33006"/>
                  <a:pt x="27524" y="33006"/>
                </a:cubicBezTo>
                <a:cubicBezTo>
                  <a:pt x="27565" y="33006"/>
                  <a:pt x="27605" y="32996"/>
                  <a:pt x="27640" y="32975"/>
                </a:cubicBezTo>
                <a:cubicBezTo>
                  <a:pt x="27659" y="32956"/>
                  <a:pt x="27686" y="32928"/>
                  <a:pt x="27696" y="32891"/>
                </a:cubicBezTo>
                <a:cubicBezTo>
                  <a:pt x="27723" y="32817"/>
                  <a:pt x="27696" y="32752"/>
                  <a:pt x="27677" y="32678"/>
                </a:cubicBezTo>
                <a:cubicBezTo>
                  <a:pt x="27612" y="32539"/>
                  <a:pt x="27566" y="32419"/>
                  <a:pt x="27510" y="32289"/>
                </a:cubicBezTo>
                <a:cubicBezTo>
                  <a:pt x="27399" y="32030"/>
                  <a:pt x="27223" y="31836"/>
                  <a:pt x="27010" y="31678"/>
                </a:cubicBezTo>
                <a:cubicBezTo>
                  <a:pt x="26853" y="31548"/>
                  <a:pt x="26677" y="31428"/>
                  <a:pt x="26501" y="31308"/>
                </a:cubicBezTo>
                <a:cubicBezTo>
                  <a:pt x="26455" y="31270"/>
                  <a:pt x="26408" y="31243"/>
                  <a:pt x="26380" y="31215"/>
                </a:cubicBezTo>
                <a:cubicBezTo>
                  <a:pt x="26177" y="31048"/>
                  <a:pt x="26158" y="30891"/>
                  <a:pt x="26306" y="30678"/>
                </a:cubicBezTo>
                <a:lnTo>
                  <a:pt x="26519" y="30400"/>
                </a:lnTo>
                <a:cubicBezTo>
                  <a:pt x="26621" y="30270"/>
                  <a:pt x="26732" y="30168"/>
                  <a:pt x="26871" y="30085"/>
                </a:cubicBezTo>
                <a:cubicBezTo>
                  <a:pt x="26982" y="30029"/>
                  <a:pt x="27057" y="29974"/>
                  <a:pt x="27131" y="29890"/>
                </a:cubicBezTo>
                <a:cubicBezTo>
                  <a:pt x="27353" y="29650"/>
                  <a:pt x="27585" y="29427"/>
                  <a:pt x="27825" y="29205"/>
                </a:cubicBezTo>
                <a:cubicBezTo>
                  <a:pt x="27862" y="29177"/>
                  <a:pt x="27881" y="29140"/>
                  <a:pt x="27890" y="29094"/>
                </a:cubicBezTo>
                <a:cubicBezTo>
                  <a:pt x="27909" y="29047"/>
                  <a:pt x="27918" y="28992"/>
                  <a:pt x="27927" y="28946"/>
                </a:cubicBezTo>
                <a:cubicBezTo>
                  <a:pt x="27955" y="28862"/>
                  <a:pt x="28001" y="28807"/>
                  <a:pt x="28094" y="28807"/>
                </a:cubicBezTo>
                <a:cubicBezTo>
                  <a:pt x="28187" y="28807"/>
                  <a:pt x="28242" y="28770"/>
                  <a:pt x="28279" y="28686"/>
                </a:cubicBezTo>
                <a:cubicBezTo>
                  <a:pt x="28344" y="28529"/>
                  <a:pt x="28474" y="28408"/>
                  <a:pt x="28576" y="28279"/>
                </a:cubicBezTo>
                <a:cubicBezTo>
                  <a:pt x="28696" y="28131"/>
                  <a:pt x="28844" y="28001"/>
                  <a:pt x="28955" y="27843"/>
                </a:cubicBezTo>
                <a:cubicBezTo>
                  <a:pt x="29030" y="27751"/>
                  <a:pt x="29131" y="27695"/>
                  <a:pt x="29252" y="27667"/>
                </a:cubicBezTo>
                <a:cubicBezTo>
                  <a:pt x="29344" y="27649"/>
                  <a:pt x="29400" y="27603"/>
                  <a:pt x="29465" y="27528"/>
                </a:cubicBezTo>
                <a:cubicBezTo>
                  <a:pt x="29622" y="27380"/>
                  <a:pt x="29780" y="27241"/>
                  <a:pt x="29928" y="27102"/>
                </a:cubicBezTo>
                <a:cubicBezTo>
                  <a:pt x="30085" y="26954"/>
                  <a:pt x="30280" y="26871"/>
                  <a:pt x="30474" y="26787"/>
                </a:cubicBezTo>
                <a:cubicBezTo>
                  <a:pt x="30595" y="26760"/>
                  <a:pt x="30688" y="26695"/>
                  <a:pt x="30780" y="26630"/>
                </a:cubicBezTo>
                <a:cubicBezTo>
                  <a:pt x="30901" y="26537"/>
                  <a:pt x="31039" y="26454"/>
                  <a:pt x="31169" y="26361"/>
                </a:cubicBezTo>
                <a:cubicBezTo>
                  <a:pt x="31364" y="26213"/>
                  <a:pt x="31567" y="26065"/>
                  <a:pt x="31725" y="25880"/>
                </a:cubicBezTo>
                <a:cubicBezTo>
                  <a:pt x="31780" y="25815"/>
                  <a:pt x="31845" y="25759"/>
                  <a:pt x="31910" y="25722"/>
                </a:cubicBezTo>
                <a:cubicBezTo>
                  <a:pt x="31942" y="25705"/>
                  <a:pt x="31975" y="25697"/>
                  <a:pt x="32007" y="25697"/>
                </a:cubicBezTo>
                <a:close/>
                <a:moveTo>
                  <a:pt x="36643" y="0"/>
                </a:moveTo>
                <a:cubicBezTo>
                  <a:pt x="36579" y="37"/>
                  <a:pt x="36616" y="84"/>
                  <a:pt x="36625" y="111"/>
                </a:cubicBezTo>
                <a:cubicBezTo>
                  <a:pt x="36680" y="324"/>
                  <a:pt x="36773" y="500"/>
                  <a:pt x="36856" y="686"/>
                </a:cubicBezTo>
                <a:cubicBezTo>
                  <a:pt x="36921" y="834"/>
                  <a:pt x="36986" y="991"/>
                  <a:pt x="37014" y="1158"/>
                </a:cubicBezTo>
                <a:cubicBezTo>
                  <a:pt x="37032" y="1223"/>
                  <a:pt x="37051" y="1316"/>
                  <a:pt x="36986" y="1380"/>
                </a:cubicBezTo>
                <a:cubicBezTo>
                  <a:pt x="36953" y="1410"/>
                  <a:pt x="36919" y="1420"/>
                  <a:pt x="36886" y="1420"/>
                </a:cubicBezTo>
                <a:cubicBezTo>
                  <a:pt x="36836" y="1420"/>
                  <a:pt x="36786" y="1397"/>
                  <a:pt x="36736" y="1380"/>
                </a:cubicBezTo>
                <a:cubicBezTo>
                  <a:pt x="36532" y="1269"/>
                  <a:pt x="36347" y="1158"/>
                  <a:pt x="36208" y="964"/>
                </a:cubicBezTo>
                <a:cubicBezTo>
                  <a:pt x="36069" y="760"/>
                  <a:pt x="35884" y="649"/>
                  <a:pt x="35652" y="575"/>
                </a:cubicBezTo>
                <a:cubicBezTo>
                  <a:pt x="35569" y="556"/>
                  <a:pt x="35486" y="519"/>
                  <a:pt x="35411" y="482"/>
                </a:cubicBezTo>
                <a:cubicBezTo>
                  <a:pt x="35272" y="433"/>
                  <a:pt x="35132" y="395"/>
                  <a:pt x="34984" y="395"/>
                </a:cubicBezTo>
                <a:cubicBezTo>
                  <a:pt x="34936" y="395"/>
                  <a:pt x="34887" y="399"/>
                  <a:pt x="34837" y="408"/>
                </a:cubicBezTo>
                <a:cubicBezTo>
                  <a:pt x="34810" y="413"/>
                  <a:pt x="34783" y="415"/>
                  <a:pt x="34755" y="415"/>
                </a:cubicBezTo>
                <a:cubicBezTo>
                  <a:pt x="34681" y="415"/>
                  <a:pt x="34606" y="398"/>
                  <a:pt x="34531" y="371"/>
                </a:cubicBezTo>
                <a:cubicBezTo>
                  <a:pt x="34446" y="342"/>
                  <a:pt x="34361" y="331"/>
                  <a:pt x="34276" y="331"/>
                </a:cubicBezTo>
                <a:cubicBezTo>
                  <a:pt x="34222" y="331"/>
                  <a:pt x="34168" y="336"/>
                  <a:pt x="34115" y="343"/>
                </a:cubicBezTo>
                <a:cubicBezTo>
                  <a:pt x="34015" y="361"/>
                  <a:pt x="33919" y="367"/>
                  <a:pt x="33824" y="367"/>
                </a:cubicBezTo>
                <a:cubicBezTo>
                  <a:pt x="33769" y="367"/>
                  <a:pt x="33715" y="365"/>
                  <a:pt x="33661" y="362"/>
                </a:cubicBezTo>
                <a:cubicBezTo>
                  <a:pt x="33589" y="354"/>
                  <a:pt x="33519" y="350"/>
                  <a:pt x="33448" y="350"/>
                </a:cubicBezTo>
                <a:cubicBezTo>
                  <a:pt x="33263" y="350"/>
                  <a:pt x="33080" y="374"/>
                  <a:pt x="32892" y="408"/>
                </a:cubicBezTo>
                <a:cubicBezTo>
                  <a:pt x="32827" y="417"/>
                  <a:pt x="32753" y="454"/>
                  <a:pt x="32688" y="454"/>
                </a:cubicBezTo>
                <a:cubicBezTo>
                  <a:pt x="32410" y="454"/>
                  <a:pt x="32151" y="547"/>
                  <a:pt x="31901" y="649"/>
                </a:cubicBezTo>
                <a:cubicBezTo>
                  <a:pt x="31845" y="667"/>
                  <a:pt x="31771" y="686"/>
                  <a:pt x="31725" y="714"/>
                </a:cubicBezTo>
                <a:cubicBezTo>
                  <a:pt x="31438" y="917"/>
                  <a:pt x="31077" y="964"/>
                  <a:pt x="30780" y="1121"/>
                </a:cubicBezTo>
                <a:cubicBezTo>
                  <a:pt x="30688" y="1167"/>
                  <a:pt x="30576" y="1167"/>
                  <a:pt x="30484" y="1167"/>
                </a:cubicBezTo>
                <a:cubicBezTo>
                  <a:pt x="30104" y="1167"/>
                  <a:pt x="29733" y="1260"/>
                  <a:pt x="29363" y="1306"/>
                </a:cubicBezTo>
                <a:cubicBezTo>
                  <a:pt x="29261" y="1316"/>
                  <a:pt x="29178" y="1353"/>
                  <a:pt x="29085" y="1399"/>
                </a:cubicBezTo>
                <a:cubicBezTo>
                  <a:pt x="29020" y="1436"/>
                  <a:pt x="28946" y="1473"/>
                  <a:pt x="28863" y="1492"/>
                </a:cubicBezTo>
                <a:cubicBezTo>
                  <a:pt x="28529" y="1575"/>
                  <a:pt x="28326" y="1806"/>
                  <a:pt x="28140" y="2075"/>
                </a:cubicBezTo>
                <a:cubicBezTo>
                  <a:pt x="28094" y="2140"/>
                  <a:pt x="28029" y="2214"/>
                  <a:pt x="28001" y="2288"/>
                </a:cubicBezTo>
                <a:cubicBezTo>
                  <a:pt x="27909" y="2501"/>
                  <a:pt x="27723" y="2594"/>
                  <a:pt x="27510" y="2659"/>
                </a:cubicBezTo>
                <a:cubicBezTo>
                  <a:pt x="27409" y="2696"/>
                  <a:pt x="27288" y="2733"/>
                  <a:pt x="27186" y="2770"/>
                </a:cubicBezTo>
                <a:cubicBezTo>
                  <a:pt x="27057" y="2816"/>
                  <a:pt x="26945" y="2862"/>
                  <a:pt x="26816" y="2909"/>
                </a:cubicBezTo>
                <a:cubicBezTo>
                  <a:pt x="26677" y="2955"/>
                  <a:pt x="26575" y="3029"/>
                  <a:pt x="26492" y="3159"/>
                </a:cubicBezTo>
                <a:cubicBezTo>
                  <a:pt x="26399" y="3335"/>
                  <a:pt x="26241" y="3437"/>
                  <a:pt x="26065" y="3492"/>
                </a:cubicBezTo>
                <a:cubicBezTo>
                  <a:pt x="25704" y="3613"/>
                  <a:pt x="25417" y="3854"/>
                  <a:pt x="25084" y="4002"/>
                </a:cubicBezTo>
                <a:cubicBezTo>
                  <a:pt x="25010" y="4039"/>
                  <a:pt x="24945" y="4122"/>
                  <a:pt x="24880" y="4178"/>
                </a:cubicBezTo>
                <a:lnTo>
                  <a:pt x="24343" y="4724"/>
                </a:lnTo>
                <a:cubicBezTo>
                  <a:pt x="24290" y="4770"/>
                  <a:pt x="24243" y="4815"/>
                  <a:pt x="24177" y="4815"/>
                </a:cubicBezTo>
                <a:cubicBezTo>
                  <a:pt x="24162" y="4815"/>
                  <a:pt x="24147" y="4813"/>
                  <a:pt x="24130" y="4808"/>
                </a:cubicBezTo>
                <a:cubicBezTo>
                  <a:pt x="24119" y="4802"/>
                  <a:pt x="24110" y="4800"/>
                  <a:pt x="24101" y="4800"/>
                </a:cubicBezTo>
                <a:cubicBezTo>
                  <a:pt x="24077" y="4800"/>
                  <a:pt x="24057" y="4815"/>
                  <a:pt x="24037" y="4835"/>
                </a:cubicBezTo>
                <a:cubicBezTo>
                  <a:pt x="24000" y="4900"/>
                  <a:pt x="23972" y="4946"/>
                  <a:pt x="23944" y="5002"/>
                </a:cubicBezTo>
                <a:cubicBezTo>
                  <a:pt x="23805" y="5345"/>
                  <a:pt x="23666" y="5706"/>
                  <a:pt x="23528" y="6058"/>
                </a:cubicBezTo>
                <a:cubicBezTo>
                  <a:pt x="23491" y="6169"/>
                  <a:pt x="23463" y="6271"/>
                  <a:pt x="23463" y="6391"/>
                </a:cubicBezTo>
                <a:cubicBezTo>
                  <a:pt x="23463" y="6567"/>
                  <a:pt x="23389" y="6716"/>
                  <a:pt x="23277" y="6845"/>
                </a:cubicBezTo>
                <a:cubicBezTo>
                  <a:pt x="23064" y="7095"/>
                  <a:pt x="22888" y="7373"/>
                  <a:pt x="22777" y="7679"/>
                </a:cubicBezTo>
                <a:cubicBezTo>
                  <a:pt x="22722" y="7818"/>
                  <a:pt x="22648" y="7929"/>
                  <a:pt x="22555" y="8031"/>
                </a:cubicBezTo>
                <a:cubicBezTo>
                  <a:pt x="22499" y="8105"/>
                  <a:pt x="22453" y="8198"/>
                  <a:pt x="22398" y="8281"/>
                </a:cubicBezTo>
                <a:cubicBezTo>
                  <a:pt x="22314" y="8392"/>
                  <a:pt x="22277" y="8522"/>
                  <a:pt x="22351" y="8670"/>
                </a:cubicBezTo>
                <a:cubicBezTo>
                  <a:pt x="22379" y="8744"/>
                  <a:pt x="22370" y="8818"/>
                  <a:pt x="22351" y="8902"/>
                </a:cubicBezTo>
                <a:cubicBezTo>
                  <a:pt x="22305" y="9041"/>
                  <a:pt x="22222" y="9096"/>
                  <a:pt x="22073" y="9096"/>
                </a:cubicBezTo>
                <a:cubicBezTo>
                  <a:pt x="22008" y="9096"/>
                  <a:pt x="21944" y="9087"/>
                  <a:pt x="21888" y="9078"/>
                </a:cubicBezTo>
                <a:cubicBezTo>
                  <a:pt x="21849" y="9072"/>
                  <a:pt x="21812" y="9069"/>
                  <a:pt x="21776" y="9069"/>
                </a:cubicBezTo>
                <a:cubicBezTo>
                  <a:pt x="21579" y="9069"/>
                  <a:pt x="21422" y="9154"/>
                  <a:pt x="21305" y="9318"/>
                </a:cubicBezTo>
                <a:cubicBezTo>
                  <a:pt x="21175" y="9494"/>
                  <a:pt x="21064" y="9680"/>
                  <a:pt x="21008" y="9902"/>
                </a:cubicBezTo>
                <a:cubicBezTo>
                  <a:pt x="20925" y="10161"/>
                  <a:pt x="20841" y="10430"/>
                  <a:pt x="20841" y="10717"/>
                </a:cubicBezTo>
                <a:cubicBezTo>
                  <a:pt x="20841" y="10893"/>
                  <a:pt x="20777" y="11050"/>
                  <a:pt x="20665" y="11208"/>
                </a:cubicBezTo>
                <a:cubicBezTo>
                  <a:pt x="20564" y="11347"/>
                  <a:pt x="20462" y="11486"/>
                  <a:pt x="20378" y="11643"/>
                </a:cubicBezTo>
                <a:cubicBezTo>
                  <a:pt x="20286" y="11829"/>
                  <a:pt x="20230" y="12014"/>
                  <a:pt x="20202" y="12227"/>
                </a:cubicBezTo>
                <a:cubicBezTo>
                  <a:pt x="20202" y="12282"/>
                  <a:pt x="20193" y="12356"/>
                  <a:pt x="20184" y="12412"/>
                </a:cubicBezTo>
                <a:cubicBezTo>
                  <a:pt x="20175" y="12560"/>
                  <a:pt x="20128" y="12699"/>
                  <a:pt x="20036" y="12829"/>
                </a:cubicBezTo>
                <a:cubicBezTo>
                  <a:pt x="19989" y="12894"/>
                  <a:pt x="19952" y="12968"/>
                  <a:pt x="19971" y="13051"/>
                </a:cubicBezTo>
                <a:cubicBezTo>
                  <a:pt x="20036" y="13209"/>
                  <a:pt x="19952" y="13338"/>
                  <a:pt x="19869" y="13468"/>
                </a:cubicBezTo>
                <a:cubicBezTo>
                  <a:pt x="19813" y="13542"/>
                  <a:pt x="19739" y="13616"/>
                  <a:pt x="19665" y="13662"/>
                </a:cubicBezTo>
                <a:cubicBezTo>
                  <a:pt x="19406" y="13811"/>
                  <a:pt x="19230" y="14033"/>
                  <a:pt x="19035" y="14228"/>
                </a:cubicBezTo>
                <a:cubicBezTo>
                  <a:pt x="18767" y="14496"/>
                  <a:pt x="18507" y="14774"/>
                  <a:pt x="18183" y="14969"/>
                </a:cubicBezTo>
                <a:cubicBezTo>
                  <a:pt x="17914" y="15117"/>
                  <a:pt x="17720" y="15348"/>
                  <a:pt x="17535" y="15580"/>
                </a:cubicBezTo>
                <a:cubicBezTo>
                  <a:pt x="17377" y="15784"/>
                  <a:pt x="17220" y="15969"/>
                  <a:pt x="17072" y="16163"/>
                </a:cubicBezTo>
                <a:cubicBezTo>
                  <a:pt x="16794" y="16525"/>
                  <a:pt x="16497" y="16877"/>
                  <a:pt x="16219" y="17238"/>
                </a:cubicBezTo>
                <a:cubicBezTo>
                  <a:pt x="16155" y="17303"/>
                  <a:pt x="16118" y="17405"/>
                  <a:pt x="16099" y="17497"/>
                </a:cubicBezTo>
                <a:cubicBezTo>
                  <a:pt x="16080" y="17562"/>
                  <a:pt x="16071" y="17645"/>
                  <a:pt x="16025" y="17692"/>
                </a:cubicBezTo>
                <a:cubicBezTo>
                  <a:pt x="15830" y="17942"/>
                  <a:pt x="15775" y="18257"/>
                  <a:pt x="15636" y="18525"/>
                </a:cubicBezTo>
                <a:cubicBezTo>
                  <a:pt x="15590" y="18618"/>
                  <a:pt x="15552" y="18711"/>
                  <a:pt x="15506" y="18794"/>
                </a:cubicBezTo>
                <a:cubicBezTo>
                  <a:pt x="15386" y="18988"/>
                  <a:pt x="15330" y="19192"/>
                  <a:pt x="15312" y="19414"/>
                </a:cubicBezTo>
                <a:cubicBezTo>
                  <a:pt x="15284" y="19720"/>
                  <a:pt x="15201" y="20017"/>
                  <a:pt x="15145" y="20322"/>
                </a:cubicBezTo>
                <a:cubicBezTo>
                  <a:pt x="15126" y="20433"/>
                  <a:pt x="15080" y="20554"/>
                  <a:pt x="15034" y="20665"/>
                </a:cubicBezTo>
                <a:cubicBezTo>
                  <a:pt x="15006" y="20748"/>
                  <a:pt x="14950" y="20813"/>
                  <a:pt x="14867" y="20859"/>
                </a:cubicBezTo>
                <a:cubicBezTo>
                  <a:pt x="14691" y="20952"/>
                  <a:pt x="14589" y="21128"/>
                  <a:pt x="14413" y="21221"/>
                </a:cubicBezTo>
                <a:cubicBezTo>
                  <a:pt x="14367" y="21248"/>
                  <a:pt x="14348" y="21304"/>
                  <a:pt x="14358" y="21360"/>
                </a:cubicBezTo>
                <a:cubicBezTo>
                  <a:pt x="14404" y="21536"/>
                  <a:pt x="14321" y="21675"/>
                  <a:pt x="14246" y="21813"/>
                </a:cubicBezTo>
                <a:cubicBezTo>
                  <a:pt x="14061" y="22119"/>
                  <a:pt x="13876" y="22443"/>
                  <a:pt x="13672" y="22758"/>
                </a:cubicBezTo>
                <a:cubicBezTo>
                  <a:pt x="13561" y="22944"/>
                  <a:pt x="13478" y="23138"/>
                  <a:pt x="13394" y="23351"/>
                </a:cubicBezTo>
                <a:cubicBezTo>
                  <a:pt x="13292" y="23629"/>
                  <a:pt x="13200" y="23907"/>
                  <a:pt x="13098" y="24175"/>
                </a:cubicBezTo>
                <a:cubicBezTo>
                  <a:pt x="13024" y="24324"/>
                  <a:pt x="13005" y="24500"/>
                  <a:pt x="12996" y="24657"/>
                </a:cubicBezTo>
                <a:cubicBezTo>
                  <a:pt x="12959" y="24953"/>
                  <a:pt x="12959" y="25250"/>
                  <a:pt x="13005" y="25556"/>
                </a:cubicBezTo>
                <a:cubicBezTo>
                  <a:pt x="13024" y="25685"/>
                  <a:pt x="13089" y="25815"/>
                  <a:pt x="13191" y="25917"/>
                </a:cubicBezTo>
                <a:cubicBezTo>
                  <a:pt x="13197" y="25930"/>
                  <a:pt x="13214" y="25939"/>
                  <a:pt x="13226" y="25939"/>
                </a:cubicBezTo>
                <a:cubicBezTo>
                  <a:pt x="13231" y="25939"/>
                  <a:pt x="13234" y="25938"/>
                  <a:pt x="13237" y="25935"/>
                </a:cubicBezTo>
                <a:cubicBezTo>
                  <a:pt x="13246" y="25926"/>
                  <a:pt x="13255" y="25898"/>
                  <a:pt x="13255" y="25889"/>
                </a:cubicBezTo>
                <a:cubicBezTo>
                  <a:pt x="13246" y="25750"/>
                  <a:pt x="13228" y="25620"/>
                  <a:pt x="13153" y="25509"/>
                </a:cubicBezTo>
                <a:cubicBezTo>
                  <a:pt x="13070" y="25352"/>
                  <a:pt x="13070" y="25204"/>
                  <a:pt x="13107" y="25046"/>
                </a:cubicBezTo>
                <a:lnTo>
                  <a:pt x="13209" y="24518"/>
                </a:lnTo>
                <a:cubicBezTo>
                  <a:pt x="13228" y="24426"/>
                  <a:pt x="13255" y="24351"/>
                  <a:pt x="13292" y="24268"/>
                </a:cubicBezTo>
                <a:cubicBezTo>
                  <a:pt x="13394" y="24036"/>
                  <a:pt x="13478" y="23805"/>
                  <a:pt x="13552" y="23573"/>
                </a:cubicBezTo>
                <a:cubicBezTo>
                  <a:pt x="13607" y="23360"/>
                  <a:pt x="13691" y="23175"/>
                  <a:pt x="13830" y="23008"/>
                </a:cubicBezTo>
                <a:cubicBezTo>
                  <a:pt x="13885" y="22934"/>
                  <a:pt x="13904" y="22851"/>
                  <a:pt x="13950" y="22777"/>
                </a:cubicBezTo>
                <a:cubicBezTo>
                  <a:pt x="13978" y="22730"/>
                  <a:pt x="13996" y="22693"/>
                  <a:pt x="14024" y="22656"/>
                </a:cubicBezTo>
                <a:cubicBezTo>
                  <a:pt x="14044" y="22629"/>
                  <a:pt x="14071" y="22617"/>
                  <a:pt x="14099" y="22617"/>
                </a:cubicBezTo>
                <a:cubicBezTo>
                  <a:pt x="14138" y="22617"/>
                  <a:pt x="14179" y="22641"/>
                  <a:pt x="14200" y="22684"/>
                </a:cubicBezTo>
                <a:cubicBezTo>
                  <a:pt x="14228" y="22740"/>
                  <a:pt x="14228" y="22795"/>
                  <a:pt x="14200" y="22851"/>
                </a:cubicBezTo>
                <a:cubicBezTo>
                  <a:pt x="14172" y="22888"/>
                  <a:pt x="14154" y="22925"/>
                  <a:pt x="14117" y="22962"/>
                </a:cubicBezTo>
                <a:cubicBezTo>
                  <a:pt x="13950" y="23119"/>
                  <a:pt x="13904" y="23314"/>
                  <a:pt x="13978" y="23536"/>
                </a:cubicBezTo>
                <a:cubicBezTo>
                  <a:pt x="13987" y="23573"/>
                  <a:pt x="13987" y="23592"/>
                  <a:pt x="13996" y="23620"/>
                </a:cubicBezTo>
                <a:cubicBezTo>
                  <a:pt x="14033" y="23759"/>
                  <a:pt x="14043" y="23907"/>
                  <a:pt x="14015" y="24055"/>
                </a:cubicBezTo>
                <a:cubicBezTo>
                  <a:pt x="13996" y="24129"/>
                  <a:pt x="13987" y="24194"/>
                  <a:pt x="13987" y="24268"/>
                </a:cubicBezTo>
                <a:cubicBezTo>
                  <a:pt x="13978" y="24287"/>
                  <a:pt x="13996" y="24324"/>
                  <a:pt x="14015" y="24333"/>
                </a:cubicBezTo>
                <a:cubicBezTo>
                  <a:pt x="14024" y="24333"/>
                  <a:pt x="14061" y="24333"/>
                  <a:pt x="14080" y="24324"/>
                </a:cubicBezTo>
                <a:cubicBezTo>
                  <a:pt x="14172" y="24268"/>
                  <a:pt x="14246" y="24185"/>
                  <a:pt x="14246" y="24074"/>
                </a:cubicBezTo>
                <a:cubicBezTo>
                  <a:pt x="14256" y="23759"/>
                  <a:pt x="14385" y="23471"/>
                  <a:pt x="14478" y="23175"/>
                </a:cubicBezTo>
                <a:cubicBezTo>
                  <a:pt x="14497" y="23082"/>
                  <a:pt x="14534" y="22990"/>
                  <a:pt x="14598" y="22925"/>
                </a:cubicBezTo>
                <a:cubicBezTo>
                  <a:pt x="14756" y="22786"/>
                  <a:pt x="14811" y="22601"/>
                  <a:pt x="14867" y="22416"/>
                </a:cubicBezTo>
                <a:cubicBezTo>
                  <a:pt x="14876" y="22369"/>
                  <a:pt x="14895" y="22314"/>
                  <a:pt x="14913" y="22267"/>
                </a:cubicBezTo>
                <a:cubicBezTo>
                  <a:pt x="14950" y="22184"/>
                  <a:pt x="14997" y="22091"/>
                  <a:pt x="15043" y="22008"/>
                </a:cubicBezTo>
                <a:cubicBezTo>
                  <a:pt x="15060" y="21966"/>
                  <a:pt x="15100" y="21923"/>
                  <a:pt x="15149" y="21923"/>
                </a:cubicBezTo>
                <a:cubicBezTo>
                  <a:pt x="15154" y="21923"/>
                  <a:pt x="15159" y="21924"/>
                  <a:pt x="15163" y="21925"/>
                </a:cubicBezTo>
                <a:cubicBezTo>
                  <a:pt x="15219" y="21943"/>
                  <a:pt x="15238" y="21999"/>
                  <a:pt x="15228" y="22091"/>
                </a:cubicBezTo>
                <a:lnTo>
                  <a:pt x="15191" y="22295"/>
                </a:lnTo>
                <a:cubicBezTo>
                  <a:pt x="15163" y="22527"/>
                  <a:pt x="15089" y="22740"/>
                  <a:pt x="14923" y="22916"/>
                </a:cubicBezTo>
                <a:cubicBezTo>
                  <a:pt x="14784" y="23064"/>
                  <a:pt x="14719" y="23240"/>
                  <a:pt x="14728" y="23444"/>
                </a:cubicBezTo>
                <a:cubicBezTo>
                  <a:pt x="14737" y="23657"/>
                  <a:pt x="14654" y="23860"/>
                  <a:pt x="14561" y="24046"/>
                </a:cubicBezTo>
                <a:cubicBezTo>
                  <a:pt x="14441" y="24305"/>
                  <a:pt x="14376" y="24583"/>
                  <a:pt x="14358" y="24861"/>
                </a:cubicBezTo>
                <a:cubicBezTo>
                  <a:pt x="14339" y="25028"/>
                  <a:pt x="14274" y="25167"/>
                  <a:pt x="14172" y="25305"/>
                </a:cubicBezTo>
                <a:cubicBezTo>
                  <a:pt x="14033" y="25491"/>
                  <a:pt x="13932" y="25713"/>
                  <a:pt x="13746" y="25880"/>
                </a:cubicBezTo>
                <a:cubicBezTo>
                  <a:pt x="13709" y="25908"/>
                  <a:pt x="13681" y="25945"/>
                  <a:pt x="13654" y="25972"/>
                </a:cubicBezTo>
                <a:cubicBezTo>
                  <a:pt x="13441" y="26074"/>
                  <a:pt x="13348" y="26278"/>
                  <a:pt x="13209" y="26445"/>
                </a:cubicBezTo>
                <a:cubicBezTo>
                  <a:pt x="13116" y="26537"/>
                  <a:pt x="13107" y="26639"/>
                  <a:pt x="13163" y="26676"/>
                </a:cubicBezTo>
                <a:cubicBezTo>
                  <a:pt x="13190" y="26693"/>
                  <a:pt x="13217" y="26700"/>
                  <a:pt x="13243" y="26700"/>
                </a:cubicBezTo>
                <a:cubicBezTo>
                  <a:pt x="13303" y="26700"/>
                  <a:pt x="13358" y="26662"/>
                  <a:pt x="13404" y="26630"/>
                </a:cubicBezTo>
                <a:cubicBezTo>
                  <a:pt x="13478" y="26584"/>
                  <a:pt x="13533" y="26510"/>
                  <a:pt x="13607" y="26454"/>
                </a:cubicBezTo>
                <a:cubicBezTo>
                  <a:pt x="13635" y="26417"/>
                  <a:pt x="13681" y="26389"/>
                  <a:pt x="13728" y="26361"/>
                </a:cubicBezTo>
                <a:cubicBezTo>
                  <a:pt x="13735" y="26359"/>
                  <a:pt x="13743" y="26358"/>
                  <a:pt x="13751" y="26358"/>
                </a:cubicBezTo>
                <a:cubicBezTo>
                  <a:pt x="13777" y="26358"/>
                  <a:pt x="13806" y="26368"/>
                  <a:pt x="13820" y="26389"/>
                </a:cubicBezTo>
                <a:cubicBezTo>
                  <a:pt x="13848" y="26408"/>
                  <a:pt x="13867" y="26435"/>
                  <a:pt x="13885" y="26463"/>
                </a:cubicBezTo>
                <a:cubicBezTo>
                  <a:pt x="14024" y="26723"/>
                  <a:pt x="13959" y="26862"/>
                  <a:pt x="13672" y="26917"/>
                </a:cubicBezTo>
                <a:cubicBezTo>
                  <a:pt x="13487" y="26963"/>
                  <a:pt x="13292" y="26963"/>
                  <a:pt x="13107" y="27038"/>
                </a:cubicBezTo>
                <a:cubicBezTo>
                  <a:pt x="13097" y="27040"/>
                  <a:pt x="13085" y="27041"/>
                  <a:pt x="13072" y="27041"/>
                </a:cubicBezTo>
                <a:cubicBezTo>
                  <a:pt x="13037" y="27041"/>
                  <a:pt x="12993" y="27033"/>
                  <a:pt x="12959" y="27019"/>
                </a:cubicBezTo>
                <a:cubicBezTo>
                  <a:pt x="12919" y="27012"/>
                  <a:pt x="12881" y="27008"/>
                  <a:pt x="12845" y="27008"/>
                </a:cubicBezTo>
                <a:cubicBezTo>
                  <a:pt x="12741" y="27008"/>
                  <a:pt x="12653" y="27043"/>
                  <a:pt x="12570" y="27139"/>
                </a:cubicBezTo>
                <a:cubicBezTo>
                  <a:pt x="12514" y="27204"/>
                  <a:pt x="12431" y="27232"/>
                  <a:pt x="12357" y="27278"/>
                </a:cubicBezTo>
                <a:cubicBezTo>
                  <a:pt x="12033" y="27464"/>
                  <a:pt x="11671" y="27528"/>
                  <a:pt x="11310" y="27621"/>
                </a:cubicBezTo>
                <a:cubicBezTo>
                  <a:pt x="11266" y="27637"/>
                  <a:pt x="11223" y="27645"/>
                  <a:pt x="11181" y="27645"/>
                </a:cubicBezTo>
                <a:cubicBezTo>
                  <a:pt x="11127" y="27645"/>
                  <a:pt x="11075" y="27633"/>
                  <a:pt x="11023" y="27612"/>
                </a:cubicBezTo>
                <a:cubicBezTo>
                  <a:pt x="10829" y="27547"/>
                  <a:pt x="10625" y="27473"/>
                  <a:pt x="10430" y="27390"/>
                </a:cubicBezTo>
                <a:cubicBezTo>
                  <a:pt x="10069" y="27241"/>
                  <a:pt x="9699" y="27130"/>
                  <a:pt x="9328" y="27019"/>
                </a:cubicBezTo>
                <a:cubicBezTo>
                  <a:pt x="9084" y="26953"/>
                  <a:pt x="8836" y="26917"/>
                  <a:pt x="8588" y="26917"/>
                </a:cubicBezTo>
                <a:cubicBezTo>
                  <a:pt x="8384" y="26917"/>
                  <a:pt x="8180" y="26941"/>
                  <a:pt x="7976" y="26991"/>
                </a:cubicBezTo>
                <a:cubicBezTo>
                  <a:pt x="7876" y="27011"/>
                  <a:pt x="7775" y="27026"/>
                  <a:pt x="7675" y="27026"/>
                </a:cubicBezTo>
                <a:cubicBezTo>
                  <a:pt x="7636" y="27026"/>
                  <a:pt x="7598" y="27024"/>
                  <a:pt x="7559" y="27019"/>
                </a:cubicBezTo>
                <a:cubicBezTo>
                  <a:pt x="7534" y="27018"/>
                  <a:pt x="7509" y="27017"/>
                  <a:pt x="7485" y="27017"/>
                </a:cubicBezTo>
                <a:cubicBezTo>
                  <a:pt x="7293" y="27017"/>
                  <a:pt x="7121" y="27053"/>
                  <a:pt x="6957" y="27176"/>
                </a:cubicBezTo>
                <a:cubicBezTo>
                  <a:pt x="6864" y="27241"/>
                  <a:pt x="6753" y="27269"/>
                  <a:pt x="6633" y="27288"/>
                </a:cubicBezTo>
                <a:cubicBezTo>
                  <a:pt x="6058" y="27380"/>
                  <a:pt x="5558" y="27649"/>
                  <a:pt x="5067" y="27964"/>
                </a:cubicBezTo>
                <a:cubicBezTo>
                  <a:pt x="4919" y="28056"/>
                  <a:pt x="4789" y="28158"/>
                  <a:pt x="4641" y="28260"/>
                </a:cubicBezTo>
                <a:cubicBezTo>
                  <a:pt x="4558" y="28316"/>
                  <a:pt x="4493" y="28362"/>
                  <a:pt x="4410" y="28399"/>
                </a:cubicBezTo>
                <a:cubicBezTo>
                  <a:pt x="3984" y="28575"/>
                  <a:pt x="3706" y="28909"/>
                  <a:pt x="3474" y="29288"/>
                </a:cubicBezTo>
                <a:cubicBezTo>
                  <a:pt x="3428" y="29381"/>
                  <a:pt x="3372" y="29474"/>
                  <a:pt x="3326" y="29566"/>
                </a:cubicBezTo>
                <a:cubicBezTo>
                  <a:pt x="3215" y="29779"/>
                  <a:pt x="3076" y="29964"/>
                  <a:pt x="2955" y="30150"/>
                </a:cubicBezTo>
                <a:cubicBezTo>
                  <a:pt x="2733" y="30446"/>
                  <a:pt x="2548" y="30789"/>
                  <a:pt x="2400" y="31132"/>
                </a:cubicBezTo>
                <a:lnTo>
                  <a:pt x="2224" y="31548"/>
                </a:lnTo>
                <a:cubicBezTo>
                  <a:pt x="2187" y="31650"/>
                  <a:pt x="2140" y="31743"/>
                  <a:pt x="2122" y="31854"/>
                </a:cubicBezTo>
                <a:cubicBezTo>
                  <a:pt x="2038" y="32243"/>
                  <a:pt x="1909" y="32641"/>
                  <a:pt x="1798" y="33021"/>
                </a:cubicBezTo>
                <a:cubicBezTo>
                  <a:pt x="1659" y="33484"/>
                  <a:pt x="1529" y="33966"/>
                  <a:pt x="1409" y="34448"/>
                </a:cubicBezTo>
                <a:cubicBezTo>
                  <a:pt x="1362" y="34679"/>
                  <a:pt x="1307" y="34911"/>
                  <a:pt x="1242" y="35142"/>
                </a:cubicBezTo>
                <a:cubicBezTo>
                  <a:pt x="1075" y="35670"/>
                  <a:pt x="1010" y="36226"/>
                  <a:pt x="1057" y="36782"/>
                </a:cubicBezTo>
                <a:cubicBezTo>
                  <a:pt x="1075" y="37097"/>
                  <a:pt x="1029" y="37393"/>
                  <a:pt x="945" y="37699"/>
                </a:cubicBezTo>
                <a:cubicBezTo>
                  <a:pt x="834" y="38162"/>
                  <a:pt x="732" y="38625"/>
                  <a:pt x="631" y="39088"/>
                </a:cubicBezTo>
                <a:cubicBezTo>
                  <a:pt x="556" y="39366"/>
                  <a:pt x="482" y="39644"/>
                  <a:pt x="417" y="39912"/>
                </a:cubicBezTo>
                <a:cubicBezTo>
                  <a:pt x="399" y="39987"/>
                  <a:pt x="343" y="40070"/>
                  <a:pt x="316" y="40153"/>
                </a:cubicBezTo>
                <a:cubicBezTo>
                  <a:pt x="149" y="40477"/>
                  <a:pt x="47" y="40802"/>
                  <a:pt x="10" y="41163"/>
                </a:cubicBezTo>
                <a:cubicBezTo>
                  <a:pt x="1" y="41302"/>
                  <a:pt x="1" y="41441"/>
                  <a:pt x="10" y="41580"/>
                </a:cubicBezTo>
                <a:cubicBezTo>
                  <a:pt x="38" y="41876"/>
                  <a:pt x="75" y="42163"/>
                  <a:pt x="93" y="42469"/>
                </a:cubicBezTo>
                <a:cubicBezTo>
                  <a:pt x="130" y="42784"/>
                  <a:pt x="177" y="43089"/>
                  <a:pt x="260" y="43404"/>
                </a:cubicBezTo>
                <a:cubicBezTo>
                  <a:pt x="371" y="43849"/>
                  <a:pt x="427" y="44294"/>
                  <a:pt x="510" y="44747"/>
                </a:cubicBezTo>
                <a:cubicBezTo>
                  <a:pt x="612" y="45312"/>
                  <a:pt x="751" y="45887"/>
                  <a:pt x="982" y="46415"/>
                </a:cubicBezTo>
                <a:cubicBezTo>
                  <a:pt x="1066" y="46609"/>
                  <a:pt x="1112" y="46813"/>
                  <a:pt x="1149" y="47007"/>
                </a:cubicBezTo>
                <a:cubicBezTo>
                  <a:pt x="1242" y="47554"/>
                  <a:pt x="1325" y="48091"/>
                  <a:pt x="1381" y="48647"/>
                </a:cubicBezTo>
                <a:cubicBezTo>
                  <a:pt x="1399" y="48925"/>
                  <a:pt x="1446" y="49203"/>
                  <a:pt x="1483" y="49481"/>
                </a:cubicBezTo>
                <a:cubicBezTo>
                  <a:pt x="1510" y="49777"/>
                  <a:pt x="1538" y="50055"/>
                  <a:pt x="1566" y="50333"/>
                </a:cubicBezTo>
                <a:cubicBezTo>
                  <a:pt x="1585" y="50657"/>
                  <a:pt x="1612" y="50990"/>
                  <a:pt x="1631" y="51324"/>
                </a:cubicBezTo>
                <a:cubicBezTo>
                  <a:pt x="1668" y="51843"/>
                  <a:pt x="1714" y="52352"/>
                  <a:pt x="1761" y="52880"/>
                </a:cubicBezTo>
                <a:cubicBezTo>
                  <a:pt x="1761" y="52935"/>
                  <a:pt x="1770" y="53000"/>
                  <a:pt x="1770" y="53065"/>
                </a:cubicBezTo>
                <a:cubicBezTo>
                  <a:pt x="1788" y="53732"/>
                  <a:pt x="1853" y="54408"/>
                  <a:pt x="1927" y="55066"/>
                </a:cubicBezTo>
                <a:cubicBezTo>
                  <a:pt x="1974" y="55538"/>
                  <a:pt x="1992" y="56011"/>
                  <a:pt x="2038" y="56492"/>
                </a:cubicBezTo>
                <a:cubicBezTo>
                  <a:pt x="2075" y="56918"/>
                  <a:pt x="2122" y="57354"/>
                  <a:pt x="2168" y="57798"/>
                </a:cubicBezTo>
                <a:cubicBezTo>
                  <a:pt x="2214" y="58224"/>
                  <a:pt x="2261" y="58669"/>
                  <a:pt x="2289" y="59104"/>
                </a:cubicBezTo>
                <a:cubicBezTo>
                  <a:pt x="2353" y="59697"/>
                  <a:pt x="2409" y="60290"/>
                  <a:pt x="2492" y="60864"/>
                </a:cubicBezTo>
                <a:cubicBezTo>
                  <a:pt x="2585" y="61614"/>
                  <a:pt x="2733" y="62374"/>
                  <a:pt x="2881" y="63124"/>
                </a:cubicBezTo>
                <a:cubicBezTo>
                  <a:pt x="2992" y="63652"/>
                  <a:pt x="3131" y="64189"/>
                  <a:pt x="3224" y="64717"/>
                </a:cubicBezTo>
                <a:cubicBezTo>
                  <a:pt x="3344" y="65477"/>
                  <a:pt x="3511" y="66227"/>
                  <a:pt x="3696" y="66968"/>
                </a:cubicBezTo>
                <a:cubicBezTo>
                  <a:pt x="3798" y="67394"/>
                  <a:pt x="3798" y="67820"/>
                  <a:pt x="3761" y="68256"/>
                </a:cubicBezTo>
                <a:cubicBezTo>
                  <a:pt x="3715" y="68784"/>
                  <a:pt x="3641" y="69321"/>
                  <a:pt x="3585" y="69849"/>
                </a:cubicBezTo>
                <a:cubicBezTo>
                  <a:pt x="3548" y="70442"/>
                  <a:pt x="3428" y="71034"/>
                  <a:pt x="3326" y="71618"/>
                </a:cubicBezTo>
                <a:cubicBezTo>
                  <a:pt x="3215" y="72211"/>
                  <a:pt x="3150" y="72813"/>
                  <a:pt x="3094" y="73406"/>
                </a:cubicBezTo>
                <a:cubicBezTo>
                  <a:pt x="3011" y="74239"/>
                  <a:pt x="2928" y="75073"/>
                  <a:pt x="2724" y="75879"/>
                </a:cubicBezTo>
                <a:cubicBezTo>
                  <a:pt x="2678" y="76055"/>
                  <a:pt x="2631" y="76221"/>
                  <a:pt x="2585" y="76388"/>
                </a:cubicBezTo>
                <a:cubicBezTo>
                  <a:pt x="2483" y="76786"/>
                  <a:pt x="2585" y="76990"/>
                  <a:pt x="2955" y="77157"/>
                </a:cubicBezTo>
                <a:cubicBezTo>
                  <a:pt x="3030" y="77194"/>
                  <a:pt x="3122" y="77212"/>
                  <a:pt x="3205" y="77240"/>
                </a:cubicBezTo>
                <a:cubicBezTo>
                  <a:pt x="3456" y="77305"/>
                  <a:pt x="3706" y="77379"/>
                  <a:pt x="3947" y="77435"/>
                </a:cubicBezTo>
                <a:cubicBezTo>
                  <a:pt x="4076" y="77472"/>
                  <a:pt x="4197" y="77527"/>
                  <a:pt x="4289" y="77629"/>
                </a:cubicBezTo>
                <a:cubicBezTo>
                  <a:pt x="4484" y="77852"/>
                  <a:pt x="4706" y="78037"/>
                  <a:pt x="4947" y="78194"/>
                </a:cubicBezTo>
                <a:cubicBezTo>
                  <a:pt x="5104" y="78315"/>
                  <a:pt x="5243" y="78454"/>
                  <a:pt x="5327" y="78648"/>
                </a:cubicBezTo>
                <a:lnTo>
                  <a:pt x="38385" y="78648"/>
                </a:lnTo>
                <a:cubicBezTo>
                  <a:pt x="38301" y="78370"/>
                  <a:pt x="38227" y="78092"/>
                  <a:pt x="38070" y="77815"/>
                </a:cubicBezTo>
                <a:cubicBezTo>
                  <a:pt x="37959" y="77444"/>
                  <a:pt x="37847" y="77074"/>
                  <a:pt x="37736" y="76703"/>
                </a:cubicBezTo>
                <a:cubicBezTo>
                  <a:pt x="37542" y="76064"/>
                  <a:pt x="37264" y="75453"/>
                  <a:pt x="36893" y="74897"/>
                </a:cubicBezTo>
                <a:cubicBezTo>
                  <a:pt x="36773" y="74721"/>
                  <a:pt x="36625" y="74563"/>
                  <a:pt x="36495" y="74397"/>
                </a:cubicBezTo>
                <a:cubicBezTo>
                  <a:pt x="36458" y="74378"/>
                  <a:pt x="36430" y="74341"/>
                  <a:pt x="36393" y="74323"/>
                </a:cubicBezTo>
                <a:cubicBezTo>
                  <a:pt x="36227" y="74230"/>
                  <a:pt x="36088" y="74073"/>
                  <a:pt x="35949" y="73952"/>
                </a:cubicBezTo>
                <a:cubicBezTo>
                  <a:pt x="35810" y="73813"/>
                  <a:pt x="35643" y="73721"/>
                  <a:pt x="35513" y="73563"/>
                </a:cubicBezTo>
                <a:cubicBezTo>
                  <a:pt x="35476" y="73535"/>
                  <a:pt x="35439" y="73507"/>
                  <a:pt x="35421" y="73470"/>
                </a:cubicBezTo>
                <a:cubicBezTo>
                  <a:pt x="35365" y="73406"/>
                  <a:pt x="35374" y="73332"/>
                  <a:pt x="35421" y="73276"/>
                </a:cubicBezTo>
                <a:cubicBezTo>
                  <a:pt x="35513" y="73165"/>
                  <a:pt x="35643" y="73118"/>
                  <a:pt x="35763" y="73091"/>
                </a:cubicBezTo>
                <a:cubicBezTo>
                  <a:pt x="35771" y="73090"/>
                  <a:pt x="35779" y="73089"/>
                  <a:pt x="35787" y="73089"/>
                </a:cubicBezTo>
                <a:cubicBezTo>
                  <a:pt x="35849" y="73089"/>
                  <a:pt x="35898" y="73121"/>
                  <a:pt x="35939" y="73146"/>
                </a:cubicBezTo>
                <a:cubicBezTo>
                  <a:pt x="36125" y="73304"/>
                  <a:pt x="36310" y="73470"/>
                  <a:pt x="36365" y="73730"/>
                </a:cubicBezTo>
                <a:cubicBezTo>
                  <a:pt x="36393" y="73832"/>
                  <a:pt x="36403" y="73924"/>
                  <a:pt x="36384" y="74017"/>
                </a:cubicBezTo>
                <a:cubicBezTo>
                  <a:pt x="36365" y="74063"/>
                  <a:pt x="36365" y="74119"/>
                  <a:pt x="36403" y="74165"/>
                </a:cubicBezTo>
                <a:cubicBezTo>
                  <a:pt x="36434" y="74220"/>
                  <a:pt x="36472" y="74262"/>
                  <a:pt x="36523" y="74262"/>
                </a:cubicBezTo>
                <a:cubicBezTo>
                  <a:pt x="36532" y="74262"/>
                  <a:pt x="36541" y="74261"/>
                  <a:pt x="36551" y="74258"/>
                </a:cubicBezTo>
                <a:cubicBezTo>
                  <a:pt x="36634" y="74248"/>
                  <a:pt x="36708" y="74202"/>
                  <a:pt x="36736" y="74119"/>
                </a:cubicBezTo>
                <a:cubicBezTo>
                  <a:pt x="36754" y="74091"/>
                  <a:pt x="36764" y="74045"/>
                  <a:pt x="36764" y="73998"/>
                </a:cubicBezTo>
                <a:cubicBezTo>
                  <a:pt x="36810" y="73600"/>
                  <a:pt x="36634" y="73276"/>
                  <a:pt x="36356" y="73007"/>
                </a:cubicBezTo>
                <a:cubicBezTo>
                  <a:pt x="36291" y="72942"/>
                  <a:pt x="36217" y="72887"/>
                  <a:pt x="36152" y="72813"/>
                </a:cubicBezTo>
                <a:cubicBezTo>
                  <a:pt x="36032" y="72683"/>
                  <a:pt x="36032" y="72628"/>
                  <a:pt x="36152" y="72498"/>
                </a:cubicBezTo>
                <a:cubicBezTo>
                  <a:pt x="36217" y="72433"/>
                  <a:pt x="36273" y="72377"/>
                  <a:pt x="36347" y="72313"/>
                </a:cubicBezTo>
                <a:cubicBezTo>
                  <a:pt x="36504" y="72192"/>
                  <a:pt x="36625" y="72025"/>
                  <a:pt x="36690" y="71831"/>
                </a:cubicBezTo>
                <a:cubicBezTo>
                  <a:pt x="36736" y="71711"/>
                  <a:pt x="36782" y="71599"/>
                  <a:pt x="36819" y="71479"/>
                </a:cubicBezTo>
                <a:cubicBezTo>
                  <a:pt x="36866" y="71359"/>
                  <a:pt x="36949" y="71294"/>
                  <a:pt x="37079" y="71284"/>
                </a:cubicBezTo>
                <a:cubicBezTo>
                  <a:pt x="37134" y="71275"/>
                  <a:pt x="37199" y="71275"/>
                  <a:pt x="37264" y="71275"/>
                </a:cubicBezTo>
                <a:cubicBezTo>
                  <a:pt x="37505" y="71275"/>
                  <a:pt x="37746" y="71229"/>
                  <a:pt x="37977" y="71136"/>
                </a:cubicBezTo>
                <a:cubicBezTo>
                  <a:pt x="38255" y="71016"/>
                  <a:pt x="38542" y="70942"/>
                  <a:pt x="38839" y="70868"/>
                </a:cubicBezTo>
                <a:cubicBezTo>
                  <a:pt x="38885" y="70858"/>
                  <a:pt x="38940" y="70831"/>
                  <a:pt x="38987" y="70821"/>
                </a:cubicBezTo>
                <a:cubicBezTo>
                  <a:pt x="39089" y="70803"/>
                  <a:pt x="39172" y="70729"/>
                  <a:pt x="39218" y="70627"/>
                </a:cubicBezTo>
                <a:cubicBezTo>
                  <a:pt x="39283" y="70460"/>
                  <a:pt x="39367" y="70303"/>
                  <a:pt x="39422" y="70136"/>
                </a:cubicBezTo>
                <a:cubicBezTo>
                  <a:pt x="39496" y="69951"/>
                  <a:pt x="39580" y="69765"/>
                  <a:pt x="39672" y="69580"/>
                </a:cubicBezTo>
                <a:cubicBezTo>
                  <a:pt x="39839" y="69247"/>
                  <a:pt x="39978" y="68886"/>
                  <a:pt x="40098" y="68534"/>
                </a:cubicBezTo>
                <a:cubicBezTo>
                  <a:pt x="40135" y="68422"/>
                  <a:pt x="40154" y="68320"/>
                  <a:pt x="40154" y="68219"/>
                </a:cubicBezTo>
                <a:cubicBezTo>
                  <a:pt x="40182" y="67589"/>
                  <a:pt x="40098" y="66968"/>
                  <a:pt x="39932" y="66366"/>
                </a:cubicBezTo>
                <a:cubicBezTo>
                  <a:pt x="39913" y="66246"/>
                  <a:pt x="39857" y="66144"/>
                  <a:pt x="39820" y="66042"/>
                </a:cubicBezTo>
                <a:cubicBezTo>
                  <a:pt x="39765" y="65894"/>
                  <a:pt x="39820" y="65801"/>
                  <a:pt x="39978" y="65783"/>
                </a:cubicBezTo>
                <a:cubicBezTo>
                  <a:pt x="40018" y="65779"/>
                  <a:pt x="40057" y="65778"/>
                  <a:pt x="40096" y="65778"/>
                </a:cubicBezTo>
                <a:cubicBezTo>
                  <a:pt x="40173" y="65778"/>
                  <a:pt x="40250" y="65783"/>
                  <a:pt x="40330" y="65783"/>
                </a:cubicBezTo>
                <a:cubicBezTo>
                  <a:pt x="40388" y="65786"/>
                  <a:pt x="40446" y="65788"/>
                  <a:pt x="40505" y="65788"/>
                </a:cubicBezTo>
                <a:cubicBezTo>
                  <a:pt x="40928" y="65788"/>
                  <a:pt x="41350" y="65703"/>
                  <a:pt x="41766" y="65597"/>
                </a:cubicBezTo>
                <a:cubicBezTo>
                  <a:pt x="42016" y="65542"/>
                  <a:pt x="42266" y="65440"/>
                  <a:pt x="42497" y="65301"/>
                </a:cubicBezTo>
                <a:cubicBezTo>
                  <a:pt x="42747" y="65153"/>
                  <a:pt x="42988" y="64977"/>
                  <a:pt x="43220" y="64791"/>
                </a:cubicBezTo>
                <a:cubicBezTo>
                  <a:pt x="43359" y="64671"/>
                  <a:pt x="43479" y="64560"/>
                  <a:pt x="43581" y="64430"/>
                </a:cubicBezTo>
                <a:cubicBezTo>
                  <a:pt x="44053" y="63837"/>
                  <a:pt x="44424" y="63189"/>
                  <a:pt x="44628" y="62439"/>
                </a:cubicBezTo>
                <a:cubicBezTo>
                  <a:pt x="44776" y="61883"/>
                  <a:pt x="44887" y="61337"/>
                  <a:pt x="44980" y="60781"/>
                </a:cubicBezTo>
                <a:cubicBezTo>
                  <a:pt x="45063" y="60308"/>
                  <a:pt x="45156" y="59845"/>
                  <a:pt x="45276" y="59382"/>
                </a:cubicBezTo>
                <a:cubicBezTo>
                  <a:pt x="45387" y="58928"/>
                  <a:pt x="45489" y="58465"/>
                  <a:pt x="45582" y="58021"/>
                </a:cubicBezTo>
                <a:cubicBezTo>
                  <a:pt x="45693" y="57474"/>
                  <a:pt x="45785" y="56918"/>
                  <a:pt x="45804" y="56353"/>
                </a:cubicBezTo>
                <a:cubicBezTo>
                  <a:pt x="45841" y="55853"/>
                  <a:pt x="45841" y="55344"/>
                  <a:pt x="45804" y="54844"/>
                </a:cubicBezTo>
                <a:cubicBezTo>
                  <a:pt x="45767" y="54427"/>
                  <a:pt x="45767" y="54019"/>
                  <a:pt x="45795" y="53602"/>
                </a:cubicBezTo>
                <a:cubicBezTo>
                  <a:pt x="45813" y="53065"/>
                  <a:pt x="45748" y="52537"/>
                  <a:pt x="45582" y="52018"/>
                </a:cubicBezTo>
                <a:cubicBezTo>
                  <a:pt x="45415" y="51472"/>
                  <a:pt x="45211" y="50944"/>
                  <a:pt x="45063" y="50388"/>
                </a:cubicBezTo>
                <a:cubicBezTo>
                  <a:pt x="44998" y="50120"/>
                  <a:pt x="44952" y="49842"/>
                  <a:pt x="44906" y="49564"/>
                </a:cubicBezTo>
                <a:cubicBezTo>
                  <a:pt x="44887" y="49481"/>
                  <a:pt x="44878" y="49388"/>
                  <a:pt x="44915" y="49314"/>
                </a:cubicBezTo>
                <a:cubicBezTo>
                  <a:pt x="44998" y="49138"/>
                  <a:pt x="45007" y="48953"/>
                  <a:pt x="45026" y="48767"/>
                </a:cubicBezTo>
                <a:cubicBezTo>
                  <a:pt x="45054" y="48601"/>
                  <a:pt x="45063" y="48434"/>
                  <a:pt x="45072" y="48267"/>
                </a:cubicBezTo>
                <a:lnTo>
                  <a:pt x="45072" y="48165"/>
                </a:lnTo>
                <a:cubicBezTo>
                  <a:pt x="45063" y="47850"/>
                  <a:pt x="45007" y="47786"/>
                  <a:pt x="44693" y="47748"/>
                </a:cubicBezTo>
                <a:cubicBezTo>
                  <a:pt x="44470" y="47721"/>
                  <a:pt x="44452" y="47711"/>
                  <a:pt x="44368" y="47471"/>
                </a:cubicBezTo>
                <a:cubicBezTo>
                  <a:pt x="44368" y="47443"/>
                  <a:pt x="44359" y="47415"/>
                  <a:pt x="44359" y="47387"/>
                </a:cubicBezTo>
                <a:cubicBezTo>
                  <a:pt x="44313" y="47137"/>
                  <a:pt x="44359" y="47045"/>
                  <a:pt x="44600" y="46952"/>
                </a:cubicBezTo>
                <a:cubicBezTo>
                  <a:pt x="44730" y="46906"/>
                  <a:pt x="44859" y="46869"/>
                  <a:pt x="44980" y="46831"/>
                </a:cubicBezTo>
                <a:cubicBezTo>
                  <a:pt x="45434" y="46702"/>
                  <a:pt x="45572" y="46276"/>
                  <a:pt x="45480" y="45942"/>
                </a:cubicBezTo>
                <a:cubicBezTo>
                  <a:pt x="45341" y="45470"/>
                  <a:pt x="45211" y="44979"/>
                  <a:pt x="44952" y="44562"/>
                </a:cubicBezTo>
                <a:cubicBezTo>
                  <a:pt x="44748" y="44266"/>
                  <a:pt x="44563" y="43951"/>
                  <a:pt x="44368" y="43645"/>
                </a:cubicBezTo>
                <a:cubicBezTo>
                  <a:pt x="44266" y="43488"/>
                  <a:pt x="44174" y="43312"/>
                  <a:pt x="44072" y="43154"/>
                </a:cubicBezTo>
                <a:cubicBezTo>
                  <a:pt x="44007" y="43043"/>
                  <a:pt x="43998" y="42941"/>
                  <a:pt x="44035" y="42830"/>
                </a:cubicBezTo>
                <a:cubicBezTo>
                  <a:pt x="44053" y="42765"/>
                  <a:pt x="44072" y="42710"/>
                  <a:pt x="44090" y="42654"/>
                </a:cubicBezTo>
                <a:cubicBezTo>
                  <a:pt x="44378" y="41969"/>
                  <a:pt x="44646" y="41274"/>
                  <a:pt x="44952" y="40607"/>
                </a:cubicBezTo>
                <a:cubicBezTo>
                  <a:pt x="45193" y="40051"/>
                  <a:pt x="45415" y="39496"/>
                  <a:pt x="45610" y="38912"/>
                </a:cubicBezTo>
                <a:cubicBezTo>
                  <a:pt x="45758" y="38458"/>
                  <a:pt x="45943" y="38023"/>
                  <a:pt x="46110" y="37578"/>
                </a:cubicBezTo>
                <a:cubicBezTo>
                  <a:pt x="46137" y="37504"/>
                  <a:pt x="46175" y="37421"/>
                  <a:pt x="46202" y="37337"/>
                </a:cubicBezTo>
                <a:cubicBezTo>
                  <a:pt x="46388" y="36763"/>
                  <a:pt x="46573" y="36170"/>
                  <a:pt x="46740" y="35578"/>
                </a:cubicBezTo>
                <a:cubicBezTo>
                  <a:pt x="46814" y="35346"/>
                  <a:pt x="46897" y="35124"/>
                  <a:pt x="47036" y="34929"/>
                </a:cubicBezTo>
                <a:cubicBezTo>
                  <a:pt x="47101" y="34837"/>
                  <a:pt x="47138" y="34735"/>
                  <a:pt x="47193" y="34633"/>
                </a:cubicBezTo>
                <a:lnTo>
                  <a:pt x="47193" y="34151"/>
                </a:lnTo>
                <a:cubicBezTo>
                  <a:pt x="47156" y="34003"/>
                  <a:pt x="47064" y="33938"/>
                  <a:pt x="46916" y="33910"/>
                </a:cubicBezTo>
                <a:cubicBezTo>
                  <a:pt x="46431" y="33847"/>
                  <a:pt x="45951" y="33789"/>
                  <a:pt x="45465" y="33789"/>
                </a:cubicBezTo>
                <a:cubicBezTo>
                  <a:pt x="45310" y="33789"/>
                  <a:pt x="45155" y="33795"/>
                  <a:pt x="44998" y="33808"/>
                </a:cubicBezTo>
                <a:cubicBezTo>
                  <a:pt x="44813" y="33818"/>
                  <a:pt x="44628" y="33818"/>
                  <a:pt x="44442" y="33818"/>
                </a:cubicBezTo>
                <a:cubicBezTo>
                  <a:pt x="44257" y="33827"/>
                  <a:pt x="44072" y="33827"/>
                  <a:pt x="43887" y="33845"/>
                </a:cubicBezTo>
                <a:cubicBezTo>
                  <a:pt x="43803" y="33845"/>
                  <a:pt x="43720" y="33855"/>
                  <a:pt x="43655" y="33873"/>
                </a:cubicBezTo>
                <a:cubicBezTo>
                  <a:pt x="43516" y="33920"/>
                  <a:pt x="43433" y="34012"/>
                  <a:pt x="43424" y="34170"/>
                </a:cubicBezTo>
                <a:cubicBezTo>
                  <a:pt x="43396" y="34448"/>
                  <a:pt x="43386" y="34735"/>
                  <a:pt x="43377" y="35013"/>
                </a:cubicBezTo>
                <a:cubicBezTo>
                  <a:pt x="43377" y="35346"/>
                  <a:pt x="43303" y="35670"/>
                  <a:pt x="43210" y="35994"/>
                </a:cubicBezTo>
                <a:cubicBezTo>
                  <a:pt x="43173" y="36143"/>
                  <a:pt x="43109" y="36263"/>
                  <a:pt x="42960" y="36309"/>
                </a:cubicBezTo>
                <a:cubicBezTo>
                  <a:pt x="42923" y="36319"/>
                  <a:pt x="42896" y="36328"/>
                  <a:pt x="42868" y="36356"/>
                </a:cubicBezTo>
                <a:cubicBezTo>
                  <a:pt x="42775" y="36411"/>
                  <a:pt x="42738" y="36495"/>
                  <a:pt x="42747" y="36596"/>
                </a:cubicBezTo>
                <a:cubicBezTo>
                  <a:pt x="42757" y="36633"/>
                  <a:pt x="42757" y="36671"/>
                  <a:pt x="42775" y="36698"/>
                </a:cubicBezTo>
                <a:cubicBezTo>
                  <a:pt x="42821" y="36874"/>
                  <a:pt x="42821" y="37050"/>
                  <a:pt x="42803" y="37226"/>
                </a:cubicBezTo>
                <a:cubicBezTo>
                  <a:pt x="42794" y="37291"/>
                  <a:pt x="42794" y="37365"/>
                  <a:pt x="42794" y="37430"/>
                </a:cubicBezTo>
                <a:cubicBezTo>
                  <a:pt x="42784" y="37615"/>
                  <a:pt x="42849" y="37754"/>
                  <a:pt x="43025" y="37838"/>
                </a:cubicBezTo>
                <a:cubicBezTo>
                  <a:pt x="43072" y="37856"/>
                  <a:pt x="43109" y="37884"/>
                  <a:pt x="43146" y="37902"/>
                </a:cubicBezTo>
                <a:cubicBezTo>
                  <a:pt x="43220" y="37949"/>
                  <a:pt x="43266" y="38032"/>
                  <a:pt x="43266" y="38125"/>
                </a:cubicBezTo>
                <a:cubicBezTo>
                  <a:pt x="43266" y="38319"/>
                  <a:pt x="43294" y="38532"/>
                  <a:pt x="43331" y="38727"/>
                </a:cubicBezTo>
                <a:cubicBezTo>
                  <a:pt x="43359" y="38903"/>
                  <a:pt x="43285" y="39042"/>
                  <a:pt x="43155" y="39144"/>
                </a:cubicBezTo>
                <a:cubicBezTo>
                  <a:pt x="43113" y="39182"/>
                  <a:pt x="43068" y="39201"/>
                  <a:pt x="43027" y="39201"/>
                </a:cubicBezTo>
                <a:cubicBezTo>
                  <a:pt x="42967" y="39201"/>
                  <a:pt x="42914" y="39161"/>
                  <a:pt x="42886" y="39079"/>
                </a:cubicBezTo>
                <a:cubicBezTo>
                  <a:pt x="42840" y="38958"/>
                  <a:pt x="42803" y="38829"/>
                  <a:pt x="42794" y="38718"/>
                </a:cubicBezTo>
                <a:cubicBezTo>
                  <a:pt x="42757" y="38338"/>
                  <a:pt x="42692" y="37967"/>
                  <a:pt x="42636" y="37597"/>
                </a:cubicBezTo>
                <a:cubicBezTo>
                  <a:pt x="42553" y="36967"/>
                  <a:pt x="42460" y="36356"/>
                  <a:pt x="42432" y="35726"/>
                </a:cubicBezTo>
                <a:cubicBezTo>
                  <a:pt x="42432" y="35698"/>
                  <a:pt x="42423" y="35661"/>
                  <a:pt x="42432" y="35624"/>
                </a:cubicBezTo>
                <a:cubicBezTo>
                  <a:pt x="42497" y="35337"/>
                  <a:pt x="42451" y="35031"/>
                  <a:pt x="42469" y="34735"/>
                </a:cubicBezTo>
                <a:cubicBezTo>
                  <a:pt x="42497" y="34429"/>
                  <a:pt x="42451" y="34133"/>
                  <a:pt x="42386" y="33845"/>
                </a:cubicBezTo>
                <a:cubicBezTo>
                  <a:pt x="42192" y="32901"/>
                  <a:pt x="41960" y="31974"/>
                  <a:pt x="41858" y="31020"/>
                </a:cubicBezTo>
                <a:cubicBezTo>
                  <a:pt x="41812" y="30650"/>
                  <a:pt x="41775" y="30289"/>
                  <a:pt x="41728" y="29918"/>
                </a:cubicBezTo>
                <a:cubicBezTo>
                  <a:pt x="41719" y="29844"/>
                  <a:pt x="41719" y="29770"/>
                  <a:pt x="41719" y="29687"/>
                </a:cubicBezTo>
                <a:cubicBezTo>
                  <a:pt x="41719" y="29427"/>
                  <a:pt x="41719" y="29177"/>
                  <a:pt x="41682" y="28918"/>
                </a:cubicBezTo>
                <a:cubicBezTo>
                  <a:pt x="41664" y="28723"/>
                  <a:pt x="41664" y="28529"/>
                  <a:pt x="41738" y="28297"/>
                </a:cubicBezTo>
                <a:cubicBezTo>
                  <a:pt x="41775" y="28427"/>
                  <a:pt x="41784" y="28529"/>
                  <a:pt x="41812" y="28631"/>
                </a:cubicBezTo>
                <a:cubicBezTo>
                  <a:pt x="41821" y="28705"/>
                  <a:pt x="41858" y="28770"/>
                  <a:pt x="41942" y="28779"/>
                </a:cubicBezTo>
                <a:cubicBezTo>
                  <a:pt x="42053" y="28807"/>
                  <a:pt x="42127" y="28872"/>
                  <a:pt x="42201" y="28946"/>
                </a:cubicBezTo>
                <a:cubicBezTo>
                  <a:pt x="42229" y="28964"/>
                  <a:pt x="42247" y="28983"/>
                  <a:pt x="42275" y="28992"/>
                </a:cubicBezTo>
                <a:cubicBezTo>
                  <a:pt x="42306" y="29014"/>
                  <a:pt x="42340" y="29023"/>
                  <a:pt x="42371" y="29023"/>
                </a:cubicBezTo>
                <a:cubicBezTo>
                  <a:pt x="42406" y="29023"/>
                  <a:pt x="42436" y="29011"/>
                  <a:pt x="42451" y="28992"/>
                </a:cubicBezTo>
                <a:cubicBezTo>
                  <a:pt x="42479" y="28946"/>
                  <a:pt x="42460" y="28899"/>
                  <a:pt x="42432" y="28862"/>
                </a:cubicBezTo>
                <a:cubicBezTo>
                  <a:pt x="42377" y="28751"/>
                  <a:pt x="42368" y="28640"/>
                  <a:pt x="42414" y="28529"/>
                </a:cubicBezTo>
                <a:cubicBezTo>
                  <a:pt x="42479" y="28353"/>
                  <a:pt x="42423" y="28223"/>
                  <a:pt x="42321" y="28112"/>
                </a:cubicBezTo>
                <a:cubicBezTo>
                  <a:pt x="42238" y="28019"/>
                  <a:pt x="42173" y="27899"/>
                  <a:pt x="42099" y="27788"/>
                </a:cubicBezTo>
                <a:cubicBezTo>
                  <a:pt x="42016" y="27658"/>
                  <a:pt x="41969" y="27528"/>
                  <a:pt x="41951" y="27390"/>
                </a:cubicBezTo>
                <a:cubicBezTo>
                  <a:pt x="41923" y="27288"/>
                  <a:pt x="41904" y="27186"/>
                  <a:pt x="41849" y="27093"/>
                </a:cubicBezTo>
                <a:cubicBezTo>
                  <a:pt x="41784" y="27010"/>
                  <a:pt x="41784" y="26908"/>
                  <a:pt x="41803" y="26815"/>
                </a:cubicBezTo>
                <a:cubicBezTo>
                  <a:pt x="41803" y="26778"/>
                  <a:pt x="41812" y="26760"/>
                  <a:pt x="41830" y="26741"/>
                </a:cubicBezTo>
                <a:cubicBezTo>
                  <a:pt x="41834" y="26740"/>
                  <a:pt x="41838" y="26739"/>
                  <a:pt x="41841" y="26739"/>
                </a:cubicBezTo>
                <a:cubicBezTo>
                  <a:pt x="41863" y="26739"/>
                  <a:pt x="41879" y="26762"/>
                  <a:pt x="41895" y="26778"/>
                </a:cubicBezTo>
                <a:cubicBezTo>
                  <a:pt x="42034" y="27047"/>
                  <a:pt x="42173" y="27325"/>
                  <a:pt x="42247" y="27621"/>
                </a:cubicBezTo>
                <a:cubicBezTo>
                  <a:pt x="42331" y="27927"/>
                  <a:pt x="42497" y="28168"/>
                  <a:pt x="42692" y="28399"/>
                </a:cubicBezTo>
                <a:cubicBezTo>
                  <a:pt x="42757" y="28492"/>
                  <a:pt x="42821" y="28594"/>
                  <a:pt x="42914" y="28668"/>
                </a:cubicBezTo>
                <a:cubicBezTo>
                  <a:pt x="42925" y="28673"/>
                  <a:pt x="42939" y="28678"/>
                  <a:pt x="42952" y="28678"/>
                </a:cubicBezTo>
                <a:cubicBezTo>
                  <a:pt x="42962" y="28678"/>
                  <a:pt x="42971" y="28676"/>
                  <a:pt x="42979" y="28668"/>
                </a:cubicBezTo>
                <a:cubicBezTo>
                  <a:pt x="42988" y="28658"/>
                  <a:pt x="43007" y="28631"/>
                  <a:pt x="43007" y="28621"/>
                </a:cubicBezTo>
                <a:cubicBezTo>
                  <a:pt x="43007" y="28520"/>
                  <a:pt x="42970" y="28436"/>
                  <a:pt x="42923" y="28344"/>
                </a:cubicBezTo>
                <a:cubicBezTo>
                  <a:pt x="42868" y="28205"/>
                  <a:pt x="42794" y="28075"/>
                  <a:pt x="42738" y="27936"/>
                </a:cubicBezTo>
                <a:cubicBezTo>
                  <a:pt x="42701" y="27871"/>
                  <a:pt x="42655" y="27806"/>
                  <a:pt x="42599" y="27751"/>
                </a:cubicBezTo>
                <a:cubicBezTo>
                  <a:pt x="42525" y="27695"/>
                  <a:pt x="42497" y="27612"/>
                  <a:pt x="42469" y="27528"/>
                </a:cubicBezTo>
                <a:cubicBezTo>
                  <a:pt x="42405" y="27325"/>
                  <a:pt x="42368" y="27102"/>
                  <a:pt x="42377" y="26880"/>
                </a:cubicBezTo>
                <a:cubicBezTo>
                  <a:pt x="42386" y="26556"/>
                  <a:pt x="42331" y="26232"/>
                  <a:pt x="42266" y="25926"/>
                </a:cubicBezTo>
                <a:cubicBezTo>
                  <a:pt x="42238" y="25843"/>
                  <a:pt x="42229" y="25759"/>
                  <a:pt x="42219" y="25667"/>
                </a:cubicBezTo>
                <a:cubicBezTo>
                  <a:pt x="42201" y="25565"/>
                  <a:pt x="42182" y="25463"/>
                  <a:pt x="42136" y="25370"/>
                </a:cubicBezTo>
                <a:cubicBezTo>
                  <a:pt x="41988" y="25065"/>
                  <a:pt x="41969" y="24777"/>
                  <a:pt x="42099" y="24453"/>
                </a:cubicBezTo>
                <a:cubicBezTo>
                  <a:pt x="42358" y="23777"/>
                  <a:pt x="42571" y="23101"/>
                  <a:pt x="42692" y="22378"/>
                </a:cubicBezTo>
                <a:cubicBezTo>
                  <a:pt x="42757" y="21943"/>
                  <a:pt x="42849" y="21499"/>
                  <a:pt x="42877" y="21045"/>
                </a:cubicBezTo>
                <a:cubicBezTo>
                  <a:pt x="42886" y="20850"/>
                  <a:pt x="42896" y="20665"/>
                  <a:pt x="42896" y="20470"/>
                </a:cubicBezTo>
                <a:cubicBezTo>
                  <a:pt x="42896" y="20276"/>
                  <a:pt x="42914" y="20091"/>
                  <a:pt x="42914" y="19887"/>
                </a:cubicBezTo>
                <a:cubicBezTo>
                  <a:pt x="42914" y="19831"/>
                  <a:pt x="42923" y="19776"/>
                  <a:pt x="42914" y="19729"/>
                </a:cubicBezTo>
                <a:cubicBezTo>
                  <a:pt x="42831" y="19313"/>
                  <a:pt x="42886" y="18868"/>
                  <a:pt x="42821" y="18442"/>
                </a:cubicBezTo>
                <a:cubicBezTo>
                  <a:pt x="42757" y="18081"/>
                  <a:pt x="42821" y="17738"/>
                  <a:pt x="42942" y="17405"/>
                </a:cubicBezTo>
                <a:cubicBezTo>
                  <a:pt x="43016" y="17219"/>
                  <a:pt x="43053" y="17016"/>
                  <a:pt x="43062" y="16812"/>
                </a:cubicBezTo>
                <a:cubicBezTo>
                  <a:pt x="43072" y="16552"/>
                  <a:pt x="43118" y="16312"/>
                  <a:pt x="43192" y="16080"/>
                </a:cubicBezTo>
                <a:cubicBezTo>
                  <a:pt x="43340" y="15571"/>
                  <a:pt x="43386" y="15061"/>
                  <a:pt x="43424" y="14542"/>
                </a:cubicBezTo>
                <a:cubicBezTo>
                  <a:pt x="43433" y="14357"/>
                  <a:pt x="43442" y="14172"/>
                  <a:pt x="43479" y="13987"/>
                </a:cubicBezTo>
                <a:cubicBezTo>
                  <a:pt x="43544" y="13635"/>
                  <a:pt x="43535" y="13301"/>
                  <a:pt x="43535" y="12959"/>
                </a:cubicBezTo>
                <a:cubicBezTo>
                  <a:pt x="43535" y="12458"/>
                  <a:pt x="43479" y="11958"/>
                  <a:pt x="43405" y="11458"/>
                </a:cubicBezTo>
                <a:cubicBezTo>
                  <a:pt x="43349" y="11032"/>
                  <a:pt x="43303" y="10597"/>
                  <a:pt x="43285" y="10152"/>
                </a:cubicBezTo>
                <a:cubicBezTo>
                  <a:pt x="43257" y="9763"/>
                  <a:pt x="43220" y="9365"/>
                  <a:pt x="43164" y="8976"/>
                </a:cubicBezTo>
                <a:cubicBezTo>
                  <a:pt x="43109" y="8531"/>
                  <a:pt x="43053" y="8105"/>
                  <a:pt x="42988" y="7660"/>
                </a:cubicBezTo>
                <a:cubicBezTo>
                  <a:pt x="42970" y="7503"/>
                  <a:pt x="42942" y="7327"/>
                  <a:pt x="42886" y="7179"/>
                </a:cubicBezTo>
                <a:cubicBezTo>
                  <a:pt x="42738" y="6762"/>
                  <a:pt x="42618" y="6317"/>
                  <a:pt x="42386" y="5928"/>
                </a:cubicBezTo>
                <a:cubicBezTo>
                  <a:pt x="42340" y="5854"/>
                  <a:pt x="42321" y="5789"/>
                  <a:pt x="42294" y="5706"/>
                </a:cubicBezTo>
                <a:cubicBezTo>
                  <a:pt x="42219" y="5437"/>
                  <a:pt x="42062" y="5206"/>
                  <a:pt x="41951" y="4965"/>
                </a:cubicBezTo>
                <a:cubicBezTo>
                  <a:pt x="41914" y="4900"/>
                  <a:pt x="41858" y="4835"/>
                  <a:pt x="41784" y="4808"/>
                </a:cubicBezTo>
                <a:cubicBezTo>
                  <a:pt x="41599" y="4715"/>
                  <a:pt x="41460" y="4585"/>
                  <a:pt x="41358" y="4400"/>
                </a:cubicBezTo>
                <a:cubicBezTo>
                  <a:pt x="41265" y="4233"/>
                  <a:pt x="41136" y="4113"/>
                  <a:pt x="41025" y="3955"/>
                </a:cubicBezTo>
                <a:cubicBezTo>
                  <a:pt x="40978" y="3900"/>
                  <a:pt x="40923" y="3844"/>
                  <a:pt x="40886" y="3770"/>
                </a:cubicBezTo>
                <a:cubicBezTo>
                  <a:pt x="40802" y="3576"/>
                  <a:pt x="40673" y="3418"/>
                  <a:pt x="40524" y="3261"/>
                </a:cubicBezTo>
                <a:cubicBezTo>
                  <a:pt x="40487" y="3242"/>
                  <a:pt x="40478" y="3205"/>
                  <a:pt x="40506" y="3168"/>
                </a:cubicBezTo>
                <a:cubicBezTo>
                  <a:pt x="40517" y="3140"/>
                  <a:pt x="40539" y="3129"/>
                  <a:pt x="40565" y="3129"/>
                </a:cubicBezTo>
                <a:cubicBezTo>
                  <a:pt x="40581" y="3129"/>
                  <a:pt x="40599" y="3133"/>
                  <a:pt x="40617" y="3140"/>
                </a:cubicBezTo>
                <a:cubicBezTo>
                  <a:pt x="40710" y="3150"/>
                  <a:pt x="40765" y="3214"/>
                  <a:pt x="40839" y="3279"/>
                </a:cubicBezTo>
                <a:cubicBezTo>
                  <a:pt x="40895" y="3326"/>
                  <a:pt x="40941" y="3372"/>
                  <a:pt x="41025" y="3372"/>
                </a:cubicBezTo>
                <a:cubicBezTo>
                  <a:pt x="41043" y="3372"/>
                  <a:pt x="41080" y="3353"/>
                  <a:pt x="41089" y="3335"/>
                </a:cubicBezTo>
                <a:cubicBezTo>
                  <a:pt x="41108" y="3326"/>
                  <a:pt x="41117" y="3288"/>
                  <a:pt x="41108" y="3261"/>
                </a:cubicBezTo>
                <a:cubicBezTo>
                  <a:pt x="41080" y="3196"/>
                  <a:pt x="41025" y="3159"/>
                  <a:pt x="40978" y="3122"/>
                </a:cubicBezTo>
                <a:cubicBezTo>
                  <a:pt x="40617" y="2890"/>
                  <a:pt x="40246" y="2696"/>
                  <a:pt x="39811" y="2686"/>
                </a:cubicBezTo>
                <a:cubicBezTo>
                  <a:pt x="39783" y="2686"/>
                  <a:pt x="39746" y="2677"/>
                  <a:pt x="39728" y="2677"/>
                </a:cubicBezTo>
                <a:cubicBezTo>
                  <a:pt x="39635" y="2677"/>
                  <a:pt x="39580" y="2612"/>
                  <a:pt x="39543" y="2520"/>
                </a:cubicBezTo>
                <a:cubicBezTo>
                  <a:pt x="39502" y="2418"/>
                  <a:pt x="39491" y="2391"/>
                  <a:pt x="39426" y="2391"/>
                </a:cubicBezTo>
                <a:cubicBezTo>
                  <a:pt x="39402" y="2391"/>
                  <a:pt x="39372" y="2394"/>
                  <a:pt x="39329" y="2399"/>
                </a:cubicBezTo>
                <a:cubicBezTo>
                  <a:pt x="39312" y="2400"/>
                  <a:pt x="39295" y="2401"/>
                  <a:pt x="39278" y="2401"/>
                </a:cubicBezTo>
                <a:cubicBezTo>
                  <a:pt x="39139" y="2401"/>
                  <a:pt x="39006" y="2370"/>
                  <a:pt x="38857" y="2362"/>
                </a:cubicBezTo>
                <a:cubicBezTo>
                  <a:pt x="38727" y="2353"/>
                  <a:pt x="38616" y="2334"/>
                  <a:pt x="38487" y="2316"/>
                </a:cubicBezTo>
                <a:cubicBezTo>
                  <a:pt x="38431" y="2307"/>
                  <a:pt x="38375" y="2288"/>
                  <a:pt x="38311" y="2270"/>
                </a:cubicBezTo>
                <a:cubicBezTo>
                  <a:pt x="38218" y="2223"/>
                  <a:pt x="38125" y="2177"/>
                  <a:pt x="38023" y="2149"/>
                </a:cubicBezTo>
                <a:cubicBezTo>
                  <a:pt x="37922" y="2131"/>
                  <a:pt x="37866" y="2047"/>
                  <a:pt x="37847" y="1945"/>
                </a:cubicBezTo>
                <a:cubicBezTo>
                  <a:pt x="37847" y="1890"/>
                  <a:pt x="37847" y="1816"/>
                  <a:pt x="37838" y="1760"/>
                </a:cubicBezTo>
                <a:cubicBezTo>
                  <a:pt x="37829" y="1668"/>
                  <a:pt x="37801" y="1575"/>
                  <a:pt x="37746" y="1492"/>
                </a:cubicBezTo>
                <a:cubicBezTo>
                  <a:pt x="37736" y="1473"/>
                  <a:pt x="37720" y="1464"/>
                  <a:pt x="37703" y="1464"/>
                </a:cubicBezTo>
                <a:cubicBezTo>
                  <a:pt x="37685" y="1464"/>
                  <a:pt x="37667" y="1473"/>
                  <a:pt x="37653" y="1492"/>
                </a:cubicBezTo>
                <a:cubicBezTo>
                  <a:pt x="37616" y="1547"/>
                  <a:pt x="37597" y="1612"/>
                  <a:pt x="37560" y="1658"/>
                </a:cubicBezTo>
                <a:cubicBezTo>
                  <a:pt x="37542" y="1686"/>
                  <a:pt x="37509" y="1700"/>
                  <a:pt x="37478" y="1700"/>
                </a:cubicBezTo>
                <a:cubicBezTo>
                  <a:pt x="37447" y="1700"/>
                  <a:pt x="37417" y="1686"/>
                  <a:pt x="37403" y="1658"/>
                </a:cubicBezTo>
                <a:cubicBezTo>
                  <a:pt x="37375" y="1621"/>
                  <a:pt x="37357" y="1593"/>
                  <a:pt x="37338" y="1566"/>
                </a:cubicBezTo>
                <a:cubicBezTo>
                  <a:pt x="37329" y="1519"/>
                  <a:pt x="37310" y="1455"/>
                  <a:pt x="37292" y="1408"/>
                </a:cubicBezTo>
                <a:cubicBezTo>
                  <a:pt x="37134" y="945"/>
                  <a:pt x="36940" y="500"/>
                  <a:pt x="36690" y="65"/>
                </a:cubicBezTo>
                <a:cubicBezTo>
                  <a:pt x="36680" y="47"/>
                  <a:pt x="36662" y="19"/>
                  <a:pt x="36643" y="0"/>
                </a:cubicBezTo>
                <a:close/>
              </a:path>
            </a:pathLst>
          </a:custGeom>
          <a:solidFill>
            <a:srgbClr val="000000">
              <a:alpha val="3176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spTree>
      <p:nvGrpSpPr>
        <p:cNvPr id="854" name="Shape 854"/>
        <p:cNvGrpSpPr/>
        <p:nvPr/>
      </p:nvGrpSpPr>
      <p:grpSpPr>
        <a:xfrm>
          <a:off x="0" y="0"/>
          <a:ext cx="0" cy="0"/>
          <a:chOff x="0" y="0"/>
          <a:chExt cx="0" cy="0"/>
        </a:xfrm>
      </p:grpSpPr>
      <p:pic>
        <p:nvPicPr>
          <p:cNvPr id="855" name="Google Shape;855;p15"/>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856" name="Google Shape;856;p15"/>
          <p:cNvSpPr txBox="1"/>
          <p:nvPr>
            <p:ph type="title"/>
          </p:nvPr>
        </p:nvSpPr>
        <p:spPr>
          <a:xfrm>
            <a:off x="562700" y="598760"/>
            <a:ext cx="3240600" cy="889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6200"/>
              <a:buNone/>
              <a:defRPr sz="58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857" name="Google Shape;857;p15"/>
          <p:cNvSpPr txBox="1"/>
          <p:nvPr>
            <p:ph idx="1" type="subTitle"/>
          </p:nvPr>
        </p:nvSpPr>
        <p:spPr>
          <a:xfrm>
            <a:off x="562700" y="1504841"/>
            <a:ext cx="3240600" cy="599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858" name="Google Shape;858;p15"/>
          <p:cNvSpPr txBox="1"/>
          <p:nvPr>
            <p:ph idx="2" type="title"/>
          </p:nvPr>
        </p:nvSpPr>
        <p:spPr>
          <a:xfrm>
            <a:off x="2951725" y="3441560"/>
            <a:ext cx="3240600" cy="889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6200"/>
              <a:buNone/>
              <a:defRPr sz="5800"/>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859" name="Google Shape;859;p15"/>
          <p:cNvSpPr txBox="1"/>
          <p:nvPr>
            <p:ph idx="3" type="subTitle"/>
          </p:nvPr>
        </p:nvSpPr>
        <p:spPr>
          <a:xfrm>
            <a:off x="2951725" y="3020837"/>
            <a:ext cx="3240600" cy="599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860" name="Google Shape;860;p15"/>
          <p:cNvSpPr txBox="1"/>
          <p:nvPr>
            <p:ph idx="4" type="title"/>
          </p:nvPr>
        </p:nvSpPr>
        <p:spPr>
          <a:xfrm>
            <a:off x="5340700" y="598759"/>
            <a:ext cx="3240600" cy="889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6200"/>
              <a:buNone/>
              <a:defRPr sz="5800">
                <a:solidFill>
                  <a:schemeClr val="dk2"/>
                </a:solidFill>
              </a:defRPr>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861" name="Google Shape;861;p15"/>
          <p:cNvSpPr txBox="1"/>
          <p:nvPr>
            <p:ph idx="5" type="subTitle"/>
          </p:nvPr>
        </p:nvSpPr>
        <p:spPr>
          <a:xfrm>
            <a:off x="5340700" y="1504841"/>
            <a:ext cx="3240600" cy="599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grpSp>
        <p:nvGrpSpPr>
          <p:cNvPr id="862" name="Google Shape;862;p15"/>
          <p:cNvGrpSpPr/>
          <p:nvPr/>
        </p:nvGrpSpPr>
        <p:grpSpPr>
          <a:xfrm>
            <a:off x="-80617" y="4528065"/>
            <a:ext cx="9257545" cy="152669"/>
            <a:chOff x="8" y="1015277"/>
            <a:chExt cx="9257545" cy="152669"/>
          </a:xfrm>
        </p:grpSpPr>
        <p:sp>
          <p:nvSpPr>
            <p:cNvPr id="863" name="Google Shape;863;p15"/>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15"/>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15"/>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15"/>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15"/>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15"/>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15"/>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15"/>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15"/>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15"/>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15"/>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15"/>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15"/>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15"/>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15"/>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15"/>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15"/>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15"/>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15"/>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15"/>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15"/>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15"/>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15"/>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15"/>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15"/>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15"/>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15"/>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15"/>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15"/>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15"/>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15"/>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15"/>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15"/>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15"/>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15"/>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8" name="Google Shape;898;p15"/>
          <p:cNvGrpSpPr/>
          <p:nvPr/>
        </p:nvGrpSpPr>
        <p:grpSpPr>
          <a:xfrm>
            <a:off x="501" y="459576"/>
            <a:ext cx="9143468" cy="150220"/>
            <a:chOff x="-8041800" y="1153350"/>
            <a:chExt cx="7450675" cy="121400"/>
          </a:xfrm>
        </p:grpSpPr>
        <p:sp>
          <p:nvSpPr>
            <p:cNvPr id="899" name="Google Shape;899;p15"/>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15"/>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15"/>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15"/>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15"/>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15"/>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15"/>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15"/>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15"/>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15"/>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15"/>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15"/>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15"/>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15"/>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15"/>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15"/>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15"/>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15"/>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15"/>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15"/>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15"/>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15"/>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15"/>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15"/>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15"/>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15"/>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15"/>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15"/>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27" name="Shape 927"/>
        <p:cNvGrpSpPr/>
        <p:nvPr/>
      </p:nvGrpSpPr>
      <p:grpSpPr>
        <a:xfrm>
          <a:off x="0" y="0"/>
          <a:ext cx="0" cy="0"/>
          <a:chOff x="0" y="0"/>
          <a:chExt cx="0" cy="0"/>
        </a:xfrm>
      </p:grpSpPr>
      <p:sp>
        <p:nvSpPr>
          <p:cNvPr id="928" name="Google Shape;928;p16"/>
          <p:cNvSpPr txBox="1"/>
          <p:nvPr>
            <p:ph type="title"/>
          </p:nvPr>
        </p:nvSpPr>
        <p:spPr>
          <a:xfrm>
            <a:off x="5483100" y="692400"/>
            <a:ext cx="2940900" cy="21390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CUSTOM">
    <p:spTree>
      <p:nvGrpSpPr>
        <p:cNvPr id="929" name="Shape 929"/>
        <p:cNvGrpSpPr/>
        <p:nvPr/>
      </p:nvGrpSpPr>
      <p:grpSpPr>
        <a:xfrm>
          <a:off x="0" y="0"/>
          <a:ext cx="0" cy="0"/>
          <a:chOff x="0" y="0"/>
          <a:chExt cx="0" cy="0"/>
        </a:xfrm>
      </p:grpSpPr>
      <p:pic>
        <p:nvPicPr>
          <p:cNvPr id="930" name="Google Shape;930;p17"/>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grpSp>
        <p:nvGrpSpPr>
          <p:cNvPr id="931" name="Google Shape;931;p17"/>
          <p:cNvGrpSpPr/>
          <p:nvPr/>
        </p:nvGrpSpPr>
        <p:grpSpPr>
          <a:xfrm>
            <a:off x="5765881" y="1430746"/>
            <a:ext cx="849326" cy="3173526"/>
            <a:chOff x="5765881" y="1430746"/>
            <a:chExt cx="849326" cy="3173526"/>
          </a:xfrm>
        </p:grpSpPr>
        <p:sp>
          <p:nvSpPr>
            <p:cNvPr id="932" name="Google Shape;932;p17"/>
            <p:cNvSpPr/>
            <p:nvPr/>
          </p:nvSpPr>
          <p:spPr>
            <a:xfrm rot="10800000">
              <a:off x="6530520" y="3562682"/>
              <a:ext cx="72769" cy="1041590"/>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17"/>
            <p:cNvSpPr/>
            <p:nvPr/>
          </p:nvSpPr>
          <p:spPr>
            <a:xfrm rot="10800000">
              <a:off x="6518616" y="1430746"/>
              <a:ext cx="96591" cy="1352367"/>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17"/>
            <p:cNvSpPr/>
            <p:nvPr/>
          </p:nvSpPr>
          <p:spPr>
            <a:xfrm rot="10800000">
              <a:off x="6240199" y="1430752"/>
              <a:ext cx="100460" cy="3173518"/>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17"/>
            <p:cNvSpPr/>
            <p:nvPr/>
          </p:nvSpPr>
          <p:spPr>
            <a:xfrm rot="10800000">
              <a:off x="6003040" y="1430798"/>
              <a:ext cx="59203" cy="3173462"/>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17"/>
            <p:cNvSpPr/>
            <p:nvPr/>
          </p:nvSpPr>
          <p:spPr>
            <a:xfrm rot="10800000">
              <a:off x="5765881" y="1430798"/>
              <a:ext cx="59203" cy="3173462"/>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7" name="Google Shape;937;p17"/>
          <p:cNvSpPr/>
          <p:nvPr/>
        </p:nvSpPr>
        <p:spPr>
          <a:xfrm>
            <a:off x="6449350" y="1612349"/>
            <a:ext cx="912262" cy="2935311"/>
          </a:xfrm>
          <a:custGeom>
            <a:rect b="b" l="l" r="r" t="t"/>
            <a:pathLst>
              <a:path extrusionOk="0" h="55446" w="17232">
                <a:moveTo>
                  <a:pt x="3900" y="17766"/>
                </a:moveTo>
                <a:cubicBezTo>
                  <a:pt x="3904" y="17766"/>
                  <a:pt x="3907" y="17767"/>
                  <a:pt x="3909" y="17769"/>
                </a:cubicBezTo>
                <a:cubicBezTo>
                  <a:pt x="3971" y="19692"/>
                  <a:pt x="4018" y="21631"/>
                  <a:pt x="4064" y="23554"/>
                </a:cubicBezTo>
                <a:cubicBezTo>
                  <a:pt x="4064" y="23895"/>
                  <a:pt x="4049" y="24314"/>
                  <a:pt x="3878" y="24562"/>
                </a:cubicBezTo>
                <a:cubicBezTo>
                  <a:pt x="3661" y="23538"/>
                  <a:pt x="3552" y="22484"/>
                  <a:pt x="3552" y="21444"/>
                </a:cubicBezTo>
                <a:cubicBezTo>
                  <a:pt x="3521" y="20390"/>
                  <a:pt x="3645" y="19320"/>
                  <a:pt x="3754" y="18280"/>
                </a:cubicBezTo>
                <a:cubicBezTo>
                  <a:pt x="3785" y="18141"/>
                  <a:pt x="3801" y="17986"/>
                  <a:pt x="3816" y="17846"/>
                </a:cubicBezTo>
                <a:cubicBezTo>
                  <a:pt x="3816" y="17806"/>
                  <a:pt x="3874" y="17766"/>
                  <a:pt x="3900" y="17766"/>
                </a:cubicBezTo>
                <a:close/>
                <a:moveTo>
                  <a:pt x="3521" y="24857"/>
                </a:moveTo>
                <a:cubicBezTo>
                  <a:pt x="3599" y="24934"/>
                  <a:pt x="3676" y="25012"/>
                  <a:pt x="3754" y="25058"/>
                </a:cubicBezTo>
                <a:cubicBezTo>
                  <a:pt x="3723" y="25167"/>
                  <a:pt x="3661" y="25244"/>
                  <a:pt x="3630" y="25322"/>
                </a:cubicBezTo>
                <a:lnTo>
                  <a:pt x="3583" y="25275"/>
                </a:lnTo>
                <a:cubicBezTo>
                  <a:pt x="3490" y="25167"/>
                  <a:pt x="3521" y="25012"/>
                  <a:pt x="3506" y="24857"/>
                </a:cubicBezTo>
                <a:close/>
                <a:moveTo>
                  <a:pt x="13835" y="16761"/>
                </a:moveTo>
                <a:cubicBezTo>
                  <a:pt x="13897" y="16885"/>
                  <a:pt x="13897" y="17024"/>
                  <a:pt x="13897" y="17148"/>
                </a:cubicBezTo>
                <a:cubicBezTo>
                  <a:pt x="13944" y="18125"/>
                  <a:pt x="14052" y="19087"/>
                  <a:pt x="14270" y="20049"/>
                </a:cubicBezTo>
                <a:cubicBezTo>
                  <a:pt x="14409" y="20669"/>
                  <a:pt x="14580" y="21289"/>
                  <a:pt x="14595" y="21910"/>
                </a:cubicBezTo>
                <a:cubicBezTo>
                  <a:pt x="14611" y="22577"/>
                  <a:pt x="14518" y="23337"/>
                  <a:pt x="14905" y="23895"/>
                </a:cubicBezTo>
                <a:cubicBezTo>
                  <a:pt x="14952" y="23879"/>
                  <a:pt x="14983" y="23848"/>
                  <a:pt x="15045" y="23817"/>
                </a:cubicBezTo>
                <a:cubicBezTo>
                  <a:pt x="15061" y="24128"/>
                  <a:pt x="15107" y="24639"/>
                  <a:pt x="15123" y="24639"/>
                </a:cubicBezTo>
                <a:lnTo>
                  <a:pt x="15185" y="24639"/>
                </a:lnTo>
                <a:cubicBezTo>
                  <a:pt x="15185" y="25120"/>
                  <a:pt x="14998" y="25586"/>
                  <a:pt x="14688" y="25958"/>
                </a:cubicBezTo>
                <a:cubicBezTo>
                  <a:pt x="14673" y="25973"/>
                  <a:pt x="14657" y="25989"/>
                  <a:pt x="14657" y="26020"/>
                </a:cubicBezTo>
                <a:cubicBezTo>
                  <a:pt x="14052" y="23647"/>
                  <a:pt x="13556" y="21227"/>
                  <a:pt x="13680" y="18777"/>
                </a:cubicBezTo>
                <a:cubicBezTo>
                  <a:pt x="13727" y="18110"/>
                  <a:pt x="13804" y="17443"/>
                  <a:pt x="13835" y="16761"/>
                </a:cubicBezTo>
                <a:close/>
                <a:moveTo>
                  <a:pt x="10438" y="0"/>
                </a:moveTo>
                <a:cubicBezTo>
                  <a:pt x="10077" y="0"/>
                  <a:pt x="9717" y="49"/>
                  <a:pt x="9384" y="150"/>
                </a:cubicBezTo>
                <a:cubicBezTo>
                  <a:pt x="9400" y="103"/>
                  <a:pt x="9431" y="72"/>
                  <a:pt x="9462" y="41"/>
                </a:cubicBezTo>
                <a:lnTo>
                  <a:pt x="9462" y="41"/>
                </a:lnTo>
                <a:cubicBezTo>
                  <a:pt x="8872" y="243"/>
                  <a:pt x="8252" y="507"/>
                  <a:pt x="7926" y="1003"/>
                </a:cubicBezTo>
                <a:cubicBezTo>
                  <a:pt x="7942" y="910"/>
                  <a:pt x="7957" y="817"/>
                  <a:pt x="7957" y="708"/>
                </a:cubicBezTo>
                <a:lnTo>
                  <a:pt x="7957" y="708"/>
                </a:lnTo>
                <a:cubicBezTo>
                  <a:pt x="7771" y="894"/>
                  <a:pt x="7616" y="1127"/>
                  <a:pt x="7554" y="1375"/>
                </a:cubicBezTo>
                <a:cubicBezTo>
                  <a:pt x="7554" y="1329"/>
                  <a:pt x="7569" y="1297"/>
                  <a:pt x="7569" y="1282"/>
                </a:cubicBezTo>
                <a:lnTo>
                  <a:pt x="7569" y="1282"/>
                </a:lnTo>
                <a:cubicBezTo>
                  <a:pt x="7228" y="1701"/>
                  <a:pt x="6996" y="2244"/>
                  <a:pt x="6949" y="2786"/>
                </a:cubicBezTo>
                <a:cubicBezTo>
                  <a:pt x="6949" y="2802"/>
                  <a:pt x="6949" y="2848"/>
                  <a:pt x="6934" y="2848"/>
                </a:cubicBezTo>
                <a:lnTo>
                  <a:pt x="6918" y="2848"/>
                </a:lnTo>
                <a:cubicBezTo>
                  <a:pt x="6949" y="3221"/>
                  <a:pt x="7027" y="3608"/>
                  <a:pt x="6918" y="3965"/>
                </a:cubicBezTo>
                <a:cubicBezTo>
                  <a:pt x="6747" y="4555"/>
                  <a:pt x="6794" y="5206"/>
                  <a:pt x="7089" y="5749"/>
                </a:cubicBezTo>
                <a:cubicBezTo>
                  <a:pt x="7154" y="5879"/>
                  <a:pt x="7295" y="6031"/>
                  <a:pt x="7421" y="6031"/>
                </a:cubicBezTo>
                <a:cubicBezTo>
                  <a:pt x="7446" y="6031"/>
                  <a:pt x="7469" y="6025"/>
                  <a:pt x="7492" y="6012"/>
                </a:cubicBezTo>
                <a:cubicBezTo>
                  <a:pt x="7600" y="6416"/>
                  <a:pt x="7616" y="6834"/>
                  <a:pt x="7554" y="7269"/>
                </a:cubicBezTo>
                <a:cubicBezTo>
                  <a:pt x="7352" y="7362"/>
                  <a:pt x="7151" y="7532"/>
                  <a:pt x="7011" y="7734"/>
                </a:cubicBezTo>
                <a:cubicBezTo>
                  <a:pt x="6778" y="8044"/>
                  <a:pt x="6592" y="8416"/>
                  <a:pt x="6282" y="8634"/>
                </a:cubicBezTo>
                <a:cubicBezTo>
                  <a:pt x="6049" y="8804"/>
                  <a:pt x="5770" y="8866"/>
                  <a:pt x="5507" y="8944"/>
                </a:cubicBezTo>
                <a:cubicBezTo>
                  <a:pt x="4514" y="9238"/>
                  <a:pt x="3568" y="9626"/>
                  <a:pt x="2653" y="10091"/>
                </a:cubicBezTo>
                <a:cubicBezTo>
                  <a:pt x="2591" y="10138"/>
                  <a:pt x="2513" y="10169"/>
                  <a:pt x="2482" y="10231"/>
                </a:cubicBezTo>
                <a:cubicBezTo>
                  <a:pt x="2436" y="10309"/>
                  <a:pt x="2451" y="10386"/>
                  <a:pt x="2451" y="10464"/>
                </a:cubicBezTo>
                <a:cubicBezTo>
                  <a:pt x="2436" y="10851"/>
                  <a:pt x="2064" y="11115"/>
                  <a:pt x="1831" y="11425"/>
                </a:cubicBezTo>
                <a:cubicBezTo>
                  <a:pt x="1350" y="12077"/>
                  <a:pt x="1397" y="12945"/>
                  <a:pt x="1397" y="13736"/>
                </a:cubicBezTo>
                <a:cubicBezTo>
                  <a:pt x="1397" y="15225"/>
                  <a:pt x="1164" y="16730"/>
                  <a:pt x="931" y="18203"/>
                </a:cubicBezTo>
                <a:cubicBezTo>
                  <a:pt x="699" y="19614"/>
                  <a:pt x="978" y="21088"/>
                  <a:pt x="1133" y="22499"/>
                </a:cubicBezTo>
                <a:cubicBezTo>
                  <a:pt x="1241" y="23321"/>
                  <a:pt x="1257" y="24128"/>
                  <a:pt x="1319" y="24950"/>
                </a:cubicBezTo>
                <a:cubicBezTo>
                  <a:pt x="1335" y="25182"/>
                  <a:pt x="1412" y="25461"/>
                  <a:pt x="1645" y="25461"/>
                </a:cubicBezTo>
                <a:cubicBezTo>
                  <a:pt x="1676" y="25384"/>
                  <a:pt x="1722" y="25337"/>
                  <a:pt x="1800" y="25275"/>
                </a:cubicBezTo>
                <a:cubicBezTo>
                  <a:pt x="1800" y="25492"/>
                  <a:pt x="1815" y="25694"/>
                  <a:pt x="1862" y="25927"/>
                </a:cubicBezTo>
                <a:cubicBezTo>
                  <a:pt x="1970" y="26439"/>
                  <a:pt x="2203" y="26919"/>
                  <a:pt x="2560" y="27307"/>
                </a:cubicBezTo>
                <a:cubicBezTo>
                  <a:pt x="2529" y="27369"/>
                  <a:pt x="2529" y="27400"/>
                  <a:pt x="2513" y="27462"/>
                </a:cubicBezTo>
                <a:cubicBezTo>
                  <a:pt x="2420" y="28067"/>
                  <a:pt x="2730" y="28641"/>
                  <a:pt x="2901" y="29246"/>
                </a:cubicBezTo>
                <a:cubicBezTo>
                  <a:pt x="3475" y="31091"/>
                  <a:pt x="2823" y="33046"/>
                  <a:pt x="2730" y="34969"/>
                </a:cubicBezTo>
                <a:cubicBezTo>
                  <a:pt x="2715" y="35341"/>
                  <a:pt x="2715" y="35729"/>
                  <a:pt x="2870" y="36039"/>
                </a:cubicBezTo>
                <a:cubicBezTo>
                  <a:pt x="2901" y="36117"/>
                  <a:pt x="2948" y="36163"/>
                  <a:pt x="2948" y="36241"/>
                </a:cubicBezTo>
                <a:cubicBezTo>
                  <a:pt x="2917" y="36396"/>
                  <a:pt x="2746" y="36504"/>
                  <a:pt x="2715" y="36628"/>
                </a:cubicBezTo>
                <a:cubicBezTo>
                  <a:pt x="2668" y="36768"/>
                  <a:pt x="2777" y="36892"/>
                  <a:pt x="2823" y="37001"/>
                </a:cubicBezTo>
                <a:cubicBezTo>
                  <a:pt x="2948" y="37280"/>
                  <a:pt x="2886" y="37605"/>
                  <a:pt x="2668" y="37792"/>
                </a:cubicBezTo>
                <a:cubicBezTo>
                  <a:pt x="2420" y="38055"/>
                  <a:pt x="2420" y="38365"/>
                  <a:pt x="2281" y="38691"/>
                </a:cubicBezTo>
                <a:cubicBezTo>
                  <a:pt x="2141" y="39048"/>
                  <a:pt x="2032" y="39389"/>
                  <a:pt x="1939" y="39761"/>
                </a:cubicBezTo>
                <a:cubicBezTo>
                  <a:pt x="1815" y="40227"/>
                  <a:pt x="1753" y="40707"/>
                  <a:pt x="1707" y="41173"/>
                </a:cubicBezTo>
                <a:cubicBezTo>
                  <a:pt x="1490" y="43235"/>
                  <a:pt x="1490" y="45298"/>
                  <a:pt x="1676" y="47376"/>
                </a:cubicBezTo>
                <a:cubicBezTo>
                  <a:pt x="1738" y="47966"/>
                  <a:pt x="1753" y="48664"/>
                  <a:pt x="1319" y="49020"/>
                </a:cubicBezTo>
                <a:cubicBezTo>
                  <a:pt x="1241" y="49083"/>
                  <a:pt x="1133" y="49145"/>
                  <a:pt x="1117" y="49238"/>
                </a:cubicBezTo>
                <a:cubicBezTo>
                  <a:pt x="1102" y="49315"/>
                  <a:pt x="1117" y="49377"/>
                  <a:pt x="1164" y="49455"/>
                </a:cubicBezTo>
                <a:cubicBezTo>
                  <a:pt x="1273" y="49749"/>
                  <a:pt x="1366" y="50029"/>
                  <a:pt x="1490" y="50339"/>
                </a:cubicBezTo>
                <a:cubicBezTo>
                  <a:pt x="1412" y="50711"/>
                  <a:pt x="1288" y="51037"/>
                  <a:pt x="1117" y="51393"/>
                </a:cubicBezTo>
                <a:cubicBezTo>
                  <a:pt x="885" y="51797"/>
                  <a:pt x="621" y="52184"/>
                  <a:pt x="419" y="52619"/>
                </a:cubicBezTo>
                <a:cubicBezTo>
                  <a:pt x="171" y="53162"/>
                  <a:pt x="78" y="53751"/>
                  <a:pt x="16" y="54356"/>
                </a:cubicBezTo>
                <a:cubicBezTo>
                  <a:pt x="1" y="54511"/>
                  <a:pt x="1" y="54666"/>
                  <a:pt x="16" y="54821"/>
                </a:cubicBezTo>
                <a:cubicBezTo>
                  <a:pt x="32" y="54976"/>
                  <a:pt x="109" y="55131"/>
                  <a:pt x="249" y="55209"/>
                </a:cubicBezTo>
                <a:cubicBezTo>
                  <a:pt x="342" y="55286"/>
                  <a:pt x="482" y="55302"/>
                  <a:pt x="590" y="55333"/>
                </a:cubicBezTo>
                <a:cubicBezTo>
                  <a:pt x="900" y="55379"/>
                  <a:pt x="1241" y="55426"/>
                  <a:pt x="1552" y="55441"/>
                </a:cubicBezTo>
                <a:cubicBezTo>
                  <a:pt x="1614" y="55441"/>
                  <a:pt x="1684" y="55445"/>
                  <a:pt x="1755" y="55445"/>
                </a:cubicBezTo>
                <a:cubicBezTo>
                  <a:pt x="1827" y="55445"/>
                  <a:pt x="1901" y="55441"/>
                  <a:pt x="1970" y="55426"/>
                </a:cubicBezTo>
                <a:cubicBezTo>
                  <a:pt x="2327" y="55348"/>
                  <a:pt x="2591" y="55069"/>
                  <a:pt x="2761" y="54759"/>
                </a:cubicBezTo>
                <a:cubicBezTo>
                  <a:pt x="2948" y="54449"/>
                  <a:pt x="3025" y="54108"/>
                  <a:pt x="3103" y="53751"/>
                </a:cubicBezTo>
                <a:cubicBezTo>
                  <a:pt x="3180" y="53410"/>
                  <a:pt x="3258" y="53053"/>
                  <a:pt x="3428" y="52743"/>
                </a:cubicBezTo>
                <a:cubicBezTo>
                  <a:pt x="3506" y="52588"/>
                  <a:pt x="3614" y="52464"/>
                  <a:pt x="3676" y="52309"/>
                </a:cubicBezTo>
                <a:cubicBezTo>
                  <a:pt x="3816" y="52029"/>
                  <a:pt x="3816" y="51719"/>
                  <a:pt x="3816" y="51409"/>
                </a:cubicBezTo>
                <a:cubicBezTo>
                  <a:pt x="3816" y="51223"/>
                  <a:pt x="3801" y="51006"/>
                  <a:pt x="3770" y="50804"/>
                </a:cubicBezTo>
                <a:lnTo>
                  <a:pt x="3770" y="50773"/>
                </a:lnTo>
                <a:cubicBezTo>
                  <a:pt x="4064" y="50494"/>
                  <a:pt x="4374" y="50137"/>
                  <a:pt x="4281" y="49749"/>
                </a:cubicBezTo>
                <a:cubicBezTo>
                  <a:pt x="4219" y="49548"/>
                  <a:pt x="4080" y="49393"/>
                  <a:pt x="4064" y="49207"/>
                </a:cubicBezTo>
                <a:cubicBezTo>
                  <a:pt x="4033" y="48850"/>
                  <a:pt x="4374" y="48524"/>
                  <a:pt x="4219" y="48214"/>
                </a:cubicBezTo>
                <a:cubicBezTo>
                  <a:pt x="4157" y="48121"/>
                  <a:pt x="4064" y="48043"/>
                  <a:pt x="4033" y="47935"/>
                </a:cubicBezTo>
                <a:cubicBezTo>
                  <a:pt x="3971" y="47811"/>
                  <a:pt x="3987" y="47671"/>
                  <a:pt x="4033" y="47532"/>
                </a:cubicBezTo>
                <a:cubicBezTo>
                  <a:pt x="4390" y="45965"/>
                  <a:pt x="4840" y="44414"/>
                  <a:pt x="5321" y="42863"/>
                </a:cubicBezTo>
                <a:cubicBezTo>
                  <a:pt x="5476" y="42398"/>
                  <a:pt x="5631" y="41933"/>
                  <a:pt x="5739" y="41467"/>
                </a:cubicBezTo>
                <a:cubicBezTo>
                  <a:pt x="6065" y="40009"/>
                  <a:pt x="5941" y="38458"/>
                  <a:pt x="6546" y="37109"/>
                </a:cubicBezTo>
                <a:cubicBezTo>
                  <a:pt x="6612" y="36936"/>
                  <a:pt x="6770" y="36752"/>
                  <a:pt x="6931" y="36752"/>
                </a:cubicBezTo>
                <a:cubicBezTo>
                  <a:pt x="6958" y="36752"/>
                  <a:pt x="6985" y="36757"/>
                  <a:pt x="7011" y="36768"/>
                </a:cubicBezTo>
                <a:cubicBezTo>
                  <a:pt x="6902" y="36613"/>
                  <a:pt x="6794" y="36489"/>
                  <a:pt x="6685" y="36334"/>
                </a:cubicBezTo>
                <a:cubicBezTo>
                  <a:pt x="6763" y="36117"/>
                  <a:pt x="6856" y="35884"/>
                  <a:pt x="6934" y="35667"/>
                </a:cubicBezTo>
                <a:cubicBezTo>
                  <a:pt x="7073" y="35326"/>
                  <a:pt x="7244" y="34938"/>
                  <a:pt x="7569" y="34783"/>
                </a:cubicBezTo>
                <a:cubicBezTo>
                  <a:pt x="8019" y="33263"/>
                  <a:pt x="8484" y="31712"/>
                  <a:pt x="8965" y="30223"/>
                </a:cubicBezTo>
                <a:cubicBezTo>
                  <a:pt x="9415" y="32100"/>
                  <a:pt x="9648" y="33976"/>
                  <a:pt x="9772" y="35915"/>
                </a:cubicBezTo>
                <a:cubicBezTo>
                  <a:pt x="9787" y="36210"/>
                  <a:pt x="9803" y="36504"/>
                  <a:pt x="9927" y="36768"/>
                </a:cubicBezTo>
                <a:cubicBezTo>
                  <a:pt x="9958" y="36861"/>
                  <a:pt x="10004" y="36939"/>
                  <a:pt x="10020" y="37047"/>
                </a:cubicBezTo>
                <a:cubicBezTo>
                  <a:pt x="10035" y="37295"/>
                  <a:pt x="9772" y="37512"/>
                  <a:pt x="9787" y="37761"/>
                </a:cubicBezTo>
                <a:cubicBezTo>
                  <a:pt x="9803" y="37931"/>
                  <a:pt x="9958" y="38071"/>
                  <a:pt x="10051" y="38226"/>
                </a:cubicBezTo>
                <a:cubicBezTo>
                  <a:pt x="10470" y="38769"/>
                  <a:pt x="10253" y="39498"/>
                  <a:pt x="10128" y="40180"/>
                </a:cubicBezTo>
                <a:cubicBezTo>
                  <a:pt x="9741" y="42491"/>
                  <a:pt x="10733" y="44926"/>
                  <a:pt x="10035" y="47159"/>
                </a:cubicBezTo>
                <a:cubicBezTo>
                  <a:pt x="10004" y="47299"/>
                  <a:pt x="9958" y="47439"/>
                  <a:pt x="9973" y="47547"/>
                </a:cubicBezTo>
                <a:cubicBezTo>
                  <a:pt x="10004" y="47702"/>
                  <a:pt x="10113" y="47826"/>
                  <a:pt x="10175" y="47981"/>
                </a:cubicBezTo>
                <a:cubicBezTo>
                  <a:pt x="10253" y="48245"/>
                  <a:pt x="10113" y="48524"/>
                  <a:pt x="10020" y="48772"/>
                </a:cubicBezTo>
                <a:cubicBezTo>
                  <a:pt x="9942" y="49036"/>
                  <a:pt x="9958" y="49393"/>
                  <a:pt x="10206" y="49486"/>
                </a:cubicBezTo>
                <a:lnTo>
                  <a:pt x="10237" y="49486"/>
                </a:lnTo>
                <a:cubicBezTo>
                  <a:pt x="10191" y="49563"/>
                  <a:pt x="10159" y="49656"/>
                  <a:pt x="10128" y="49734"/>
                </a:cubicBezTo>
                <a:cubicBezTo>
                  <a:pt x="10082" y="49951"/>
                  <a:pt x="10035" y="50168"/>
                  <a:pt x="10035" y="50401"/>
                </a:cubicBezTo>
                <a:cubicBezTo>
                  <a:pt x="10035" y="51099"/>
                  <a:pt x="10439" y="51719"/>
                  <a:pt x="10718" y="52340"/>
                </a:cubicBezTo>
                <a:cubicBezTo>
                  <a:pt x="10811" y="52557"/>
                  <a:pt x="10888" y="52758"/>
                  <a:pt x="10966" y="52975"/>
                </a:cubicBezTo>
                <a:cubicBezTo>
                  <a:pt x="11044" y="53177"/>
                  <a:pt x="11106" y="53379"/>
                  <a:pt x="11199" y="53565"/>
                </a:cubicBezTo>
                <a:cubicBezTo>
                  <a:pt x="11292" y="53735"/>
                  <a:pt x="11447" y="53906"/>
                  <a:pt x="11664" y="53968"/>
                </a:cubicBezTo>
                <a:cubicBezTo>
                  <a:pt x="11757" y="53999"/>
                  <a:pt x="11881" y="53999"/>
                  <a:pt x="11990" y="53999"/>
                </a:cubicBezTo>
                <a:cubicBezTo>
                  <a:pt x="12176" y="53999"/>
                  <a:pt x="12362" y="54030"/>
                  <a:pt x="12532" y="54030"/>
                </a:cubicBezTo>
                <a:cubicBezTo>
                  <a:pt x="12796" y="54030"/>
                  <a:pt x="13075" y="54030"/>
                  <a:pt x="13292" y="53875"/>
                </a:cubicBezTo>
                <a:cubicBezTo>
                  <a:pt x="13463" y="53751"/>
                  <a:pt x="13572" y="53565"/>
                  <a:pt x="13618" y="53363"/>
                </a:cubicBezTo>
                <a:cubicBezTo>
                  <a:pt x="13665" y="53177"/>
                  <a:pt x="13665" y="52960"/>
                  <a:pt x="13649" y="52743"/>
                </a:cubicBezTo>
                <a:cubicBezTo>
                  <a:pt x="13587" y="52169"/>
                  <a:pt x="13417" y="51595"/>
                  <a:pt x="13122" y="51083"/>
                </a:cubicBezTo>
                <a:cubicBezTo>
                  <a:pt x="12889" y="50649"/>
                  <a:pt x="12579" y="50261"/>
                  <a:pt x="12408" y="49796"/>
                </a:cubicBezTo>
                <a:cubicBezTo>
                  <a:pt x="12362" y="49718"/>
                  <a:pt x="12346" y="49625"/>
                  <a:pt x="12331" y="49532"/>
                </a:cubicBezTo>
                <a:cubicBezTo>
                  <a:pt x="12393" y="49501"/>
                  <a:pt x="12424" y="49501"/>
                  <a:pt x="12486" y="49486"/>
                </a:cubicBezTo>
                <a:cubicBezTo>
                  <a:pt x="12920" y="49377"/>
                  <a:pt x="13448" y="49036"/>
                  <a:pt x="13339" y="48602"/>
                </a:cubicBezTo>
                <a:cubicBezTo>
                  <a:pt x="13261" y="48323"/>
                  <a:pt x="12967" y="48152"/>
                  <a:pt x="12920" y="47857"/>
                </a:cubicBezTo>
                <a:cubicBezTo>
                  <a:pt x="12889" y="47516"/>
                  <a:pt x="13277" y="47206"/>
                  <a:pt x="13184" y="46849"/>
                </a:cubicBezTo>
                <a:cubicBezTo>
                  <a:pt x="13137" y="46710"/>
                  <a:pt x="13029" y="46601"/>
                  <a:pt x="12967" y="46477"/>
                </a:cubicBezTo>
                <a:cubicBezTo>
                  <a:pt x="12734" y="46058"/>
                  <a:pt x="13060" y="45546"/>
                  <a:pt x="13277" y="45112"/>
                </a:cubicBezTo>
                <a:cubicBezTo>
                  <a:pt x="13541" y="44461"/>
                  <a:pt x="13541" y="43747"/>
                  <a:pt x="13742" y="43065"/>
                </a:cubicBezTo>
                <a:cubicBezTo>
                  <a:pt x="13851" y="42600"/>
                  <a:pt x="14068" y="42165"/>
                  <a:pt x="14130" y="41669"/>
                </a:cubicBezTo>
                <a:cubicBezTo>
                  <a:pt x="14192" y="41033"/>
                  <a:pt x="13913" y="40351"/>
                  <a:pt x="14130" y="39730"/>
                </a:cubicBezTo>
                <a:cubicBezTo>
                  <a:pt x="14239" y="39343"/>
                  <a:pt x="14549" y="39017"/>
                  <a:pt x="14595" y="38614"/>
                </a:cubicBezTo>
                <a:cubicBezTo>
                  <a:pt x="14657" y="37900"/>
                  <a:pt x="13897" y="37326"/>
                  <a:pt x="13882" y="36597"/>
                </a:cubicBezTo>
                <a:cubicBezTo>
                  <a:pt x="13851" y="36241"/>
                  <a:pt x="14037" y="35915"/>
                  <a:pt x="14130" y="35589"/>
                </a:cubicBezTo>
                <a:cubicBezTo>
                  <a:pt x="14394" y="34690"/>
                  <a:pt x="14161" y="33728"/>
                  <a:pt x="14270" y="32797"/>
                </a:cubicBezTo>
                <a:cubicBezTo>
                  <a:pt x="14363" y="32037"/>
                  <a:pt x="14828" y="31557"/>
                  <a:pt x="15045" y="30812"/>
                </a:cubicBezTo>
                <a:cubicBezTo>
                  <a:pt x="15247" y="30006"/>
                  <a:pt x="15324" y="29013"/>
                  <a:pt x="15247" y="28067"/>
                </a:cubicBezTo>
                <a:cubicBezTo>
                  <a:pt x="15371" y="28036"/>
                  <a:pt x="15464" y="27958"/>
                  <a:pt x="15572" y="27850"/>
                </a:cubicBezTo>
                <a:cubicBezTo>
                  <a:pt x="15743" y="27679"/>
                  <a:pt x="15929" y="27509"/>
                  <a:pt x="16115" y="27338"/>
                </a:cubicBezTo>
                <a:lnTo>
                  <a:pt x="16348" y="27105"/>
                </a:lnTo>
                <a:cubicBezTo>
                  <a:pt x="16441" y="26981"/>
                  <a:pt x="16503" y="26842"/>
                  <a:pt x="16549" y="26718"/>
                </a:cubicBezTo>
                <a:cubicBezTo>
                  <a:pt x="16751" y="26252"/>
                  <a:pt x="16829" y="25741"/>
                  <a:pt x="16782" y="25244"/>
                </a:cubicBezTo>
                <a:lnTo>
                  <a:pt x="16782" y="25244"/>
                </a:lnTo>
                <a:lnTo>
                  <a:pt x="16953" y="25415"/>
                </a:lnTo>
                <a:cubicBezTo>
                  <a:pt x="16984" y="25012"/>
                  <a:pt x="16937" y="24593"/>
                  <a:pt x="16906" y="24174"/>
                </a:cubicBezTo>
                <a:cubicBezTo>
                  <a:pt x="16906" y="24112"/>
                  <a:pt x="16875" y="24035"/>
                  <a:pt x="16875" y="23973"/>
                </a:cubicBezTo>
                <a:lnTo>
                  <a:pt x="16875" y="23973"/>
                </a:lnTo>
                <a:cubicBezTo>
                  <a:pt x="16917" y="23997"/>
                  <a:pt x="16967" y="24013"/>
                  <a:pt x="17012" y="24013"/>
                </a:cubicBezTo>
                <a:cubicBezTo>
                  <a:pt x="17051" y="24013"/>
                  <a:pt x="17086" y="24001"/>
                  <a:pt x="17108" y="23973"/>
                </a:cubicBezTo>
                <a:cubicBezTo>
                  <a:pt x="17154" y="23941"/>
                  <a:pt x="17170" y="23864"/>
                  <a:pt x="17170" y="23802"/>
                </a:cubicBezTo>
                <a:cubicBezTo>
                  <a:pt x="17092" y="22530"/>
                  <a:pt x="17232" y="21227"/>
                  <a:pt x="17061" y="19909"/>
                </a:cubicBezTo>
                <a:cubicBezTo>
                  <a:pt x="17015" y="19583"/>
                  <a:pt x="16953" y="19242"/>
                  <a:pt x="16922" y="18932"/>
                </a:cubicBezTo>
                <a:cubicBezTo>
                  <a:pt x="16891" y="18746"/>
                  <a:pt x="16860" y="18529"/>
                  <a:pt x="16922" y="18312"/>
                </a:cubicBezTo>
                <a:cubicBezTo>
                  <a:pt x="16937" y="18265"/>
                  <a:pt x="16953" y="18218"/>
                  <a:pt x="16953" y="18156"/>
                </a:cubicBezTo>
                <a:cubicBezTo>
                  <a:pt x="16953" y="18079"/>
                  <a:pt x="16922" y="18032"/>
                  <a:pt x="16906" y="17955"/>
                </a:cubicBezTo>
                <a:cubicBezTo>
                  <a:pt x="16844" y="17800"/>
                  <a:pt x="16829" y="17614"/>
                  <a:pt x="16798" y="17443"/>
                </a:cubicBezTo>
                <a:cubicBezTo>
                  <a:pt x="16627" y="15985"/>
                  <a:pt x="16549" y="14496"/>
                  <a:pt x="16100" y="13100"/>
                </a:cubicBezTo>
                <a:cubicBezTo>
                  <a:pt x="15945" y="12619"/>
                  <a:pt x="15758" y="12154"/>
                  <a:pt x="15836" y="11642"/>
                </a:cubicBezTo>
                <a:cubicBezTo>
                  <a:pt x="15898" y="11239"/>
                  <a:pt x="15293" y="10944"/>
                  <a:pt x="15386" y="10557"/>
                </a:cubicBezTo>
                <a:cubicBezTo>
                  <a:pt x="15386" y="10526"/>
                  <a:pt x="15402" y="10479"/>
                  <a:pt x="15402" y="10464"/>
                </a:cubicBezTo>
                <a:cubicBezTo>
                  <a:pt x="15386" y="10433"/>
                  <a:pt x="15371" y="10402"/>
                  <a:pt x="15340" y="10402"/>
                </a:cubicBezTo>
                <a:cubicBezTo>
                  <a:pt x="14363" y="9890"/>
                  <a:pt x="13370" y="9378"/>
                  <a:pt x="12362" y="8913"/>
                </a:cubicBezTo>
                <a:cubicBezTo>
                  <a:pt x="12207" y="8835"/>
                  <a:pt x="12036" y="8758"/>
                  <a:pt x="11897" y="8665"/>
                </a:cubicBezTo>
                <a:cubicBezTo>
                  <a:pt x="11555" y="8385"/>
                  <a:pt x="11400" y="7920"/>
                  <a:pt x="11121" y="7579"/>
                </a:cubicBezTo>
                <a:lnTo>
                  <a:pt x="11121" y="7563"/>
                </a:lnTo>
                <a:cubicBezTo>
                  <a:pt x="11121" y="7517"/>
                  <a:pt x="11137" y="7501"/>
                  <a:pt x="11137" y="7455"/>
                </a:cubicBezTo>
                <a:cubicBezTo>
                  <a:pt x="11168" y="7439"/>
                  <a:pt x="11183" y="7424"/>
                  <a:pt x="11230" y="7408"/>
                </a:cubicBezTo>
                <a:cubicBezTo>
                  <a:pt x="11431" y="7269"/>
                  <a:pt x="11586" y="7052"/>
                  <a:pt x="11664" y="6819"/>
                </a:cubicBezTo>
                <a:cubicBezTo>
                  <a:pt x="11741" y="6586"/>
                  <a:pt x="11788" y="6338"/>
                  <a:pt x="11804" y="6090"/>
                </a:cubicBezTo>
                <a:cubicBezTo>
                  <a:pt x="11842" y="6117"/>
                  <a:pt x="11889" y="6129"/>
                  <a:pt x="11938" y="6129"/>
                </a:cubicBezTo>
                <a:cubicBezTo>
                  <a:pt x="12029" y="6129"/>
                  <a:pt x="12125" y="6088"/>
                  <a:pt x="12176" y="6028"/>
                </a:cubicBezTo>
                <a:cubicBezTo>
                  <a:pt x="12207" y="5966"/>
                  <a:pt x="12253" y="5888"/>
                  <a:pt x="12269" y="5826"/>
                </a:cubicBezTo>
                <a:cubicBezTo>
                  <a:pt x="12408" y="5392"/>
                  <a:pt x="12486" y="4942"/>
                  <a:pt x="12501" y="4477"/>
                </a:cubicBezTo>
                <a:cubicBezTo>
                  <a:pt x="12517" y="4275"/>
                  <a:pt x="12501" y="4074"/>
                  <a:pt x="12408" y="3872"/>
                </a:cubicBezTo>
                <a:cubicBezTo>
                  <a:pt x="12408" y="3857"/>
                  <a:pt x="12393" y="3841"/>
                  <a:pt x="12408" y="3810"/>
                </a:cubicBezTo>
                <a:cubicBezTo>
                  <a:pt x="12424" y="3795"/>
                  <a:pt x="12796" y="3035"/>
                  <a:pt x="12595" y="2709"/>
                </a:cubicBezTo>
                <a:cubicBezTo>
                  <a:pt x="12734" y="2290"/>
                  <a:pt x="12672" y="1794"/>
                  <a:pt x="12439" y="1406"/>
                </a:cubicBezTo>
                <a:lnTo>
                  <a:pt x="12439" y="1406"/>
                </a:lnTo>
                <a:cubicBezTo>
                  <a:pt x="12563" y="1468"/>
                  <a:pt x="12657" y="1515"/>
                  <a:pt x="12765" y="1561"/>
                </a:cubicBezTo>
                <a:cubicBezTo>
                  <a:pt x="12563" y="1251"/>
                  <a:pt x="12269" y="987"/>
                  <a:pt x="11959" y="755"/>
                </a:cubicBezTo>
                <a:lnTo>
                  <a:pt x="11959" y="755"/>
                </a:lnTo>
                <a:cubicBezTo>
                  <a:pt x="12052" y="770"/>
                  <a:pt x="12145" y="770"/>
                  <a:pt x="12253" y="786"/>
                </a:cubicBezTo>
                <a:cubicBezTo>
                  <a:pt x="11819" y="444"/>
                  <a:pt x="11323" y="212"/>
                  <a:pt x="10780" y="88"/>
                </a:cubicBezTo>
                <a:lnTo>
                  <a:pt x="11013" y="41"/>
                </a:lnTo>
                <a:cubicBezTo>
                  <a:pt x="10823" y="14"/>
                  <a:pt x="10630" y="0"/>
                  <a:pt x="10438" y="0"/>
                </a:cubicBezTo>
                <a:close/>
              </a:path>
            </a:pathLst>
          </a:custGeom>
          <a:solidFill>
            <a:srgbClr val="000000">
              <a:alpha val="3176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8" name="Google Shape;938;p17"/>
          <p:cNvGrpSpPr/>
          <p:nvPr/>
        </p:nvGrpSpPr>
        <p:grpSpPr>
          <a:xfrm rot="10800000">
            <a:off x="7216205" y="1430745"/>
            <a:ext cx="849326" cy="3173526"/>
            <a:chOff x="5765881" y="1430746"/>
            <a:chExt cx="849326" cy="3173526"/>
          </a:xfrm>
        </p:grpSpPr>
        <p:sp>
          <p:nvSpPr>
            <p:cNvPr id="939" name="Google Shape;939;p17"/>
            <p:cNvSpPr/>
            <p:nvPr/>
          </p:nvSpPr>
          <p:spPr>
            <a:xfrm rot="10800000">
              <a:off x="6530520" y="3562682"/>
              <a:ext cx="72769" cy="1041590"/>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17"/>
            <p:cNvSpPr/>
            <p:nvPr/>
          </p:nvSpPr>
          <p:spPr>
            <a:xfrm rot="10800000">
              <a:off x="6518616" y="1430746"/>
              <a:ext cx="96591" cy="1352367"/>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17"/>
            <p:cNvSpPr/>
            <p:nvPr/>
          </p:nvSpPr>
          <p:spPr>
            <a:xfrm rot="10800000">
              <a:off x="6240199" y="1430752"/>
              <a:ext cx="100460" cy="3173518"/>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17"/>
            <p:cNvSpPr/>
            <p:nvPr/>
          </p:nvSpPr>
          <p:spPr>
            <a:xfrm rot="10800000">
              <a:off x="6003040" y="1430798"/>
              <a:ext cx="59203" cy="3173462"/>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17"/>
            <p:cNvSpPr/>
            <p:nvPr/>
          </p:nvSpPr>
          <p:spPr>
            <a:xfrm rot="10800000">
              <a:off x="5765881" y="1430798"/>
              <a:ext cx="59203" cy="3173462"/>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4" name="Google Shape;944;p17"/>
          <p:cNvSpPr txBox="1"/>
          <p:nvPr>
            <p:ph idx="1" type="subTitle"/>
          </p:nvPr>
        </p:nvSpPr>
        <p:spPr>
          <a:xfrm>
            <a:off x="872400" y="1540293"/>
            <a:ext cx="4147200" cy="30693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Clr>
                <a:schemeClr val="dk2"/>
              </a:buClr>
              <a:buSzPts val="800"/>
              <a:buFont typeface="Open Sans"/>
              <a:buChar char="●"/>
              <a:defRPr/>
            </a:lvl1pPr>
            <a:lvl2pPr lvl="1" algn="ctr">
              <a:lnSpc>
                <a:spcPct val="100000"/>
              </a:lnSpc>
              <a:spcBef>
                <a:spcPts val="0"/>
              </a:spcBef>
              <a:spcAft>
                <a:spcPts val="0"/>
              </a:spcAft>
              <a:buClr>
                <a:srgbClr val="999999"/>
              </a:buClr>
              <a:buSzPts val="800"/>
              <a:buFont typeface="Open Sans"/>
              <a:buChar char="○"/>
              <a:defRPr/>
            </a:lvl2pPr>
            <a:lvl3pPr lvl="2" algn="ctr">
              <a:lnSpc>
                <a:spcPct val="100000"/>
              </a:lnSpc>
              <a:spcBef>
                <a:spcPts val="1600"/>
              </a:spcBef>
              <a:spcAft>
                <a:spcPts val="0"/>
              </a:spcAft>
              <a:buClr>
                <a:srgbClr val="999999"/>
              </a:buClr>
              <a:buSzPts val="800"/>
              <a:buFont typeface="Open Sans"/>
              <a:buChar char="■"/>
              <a:defRPr/>
            </a:lvl3pPr>
            <a:lvl4pPr lvl="3" algn="ctr">
              <a:lnSpc>
                <a:spcPct val="100000"/>
              </a:lnSpc>
              <a:spcBef>
                <a:spcPts val="1600"/>
              </a:spcBef>
              <a:spcAft>
                <a:spcPts val="0"/>
              </a:spcAft>
              <a:buClr>
                <a:srgbClr val="999999"/>
              </a:buClr>
              <a:buSzPts val="800"/>
              <a:buFont typeface="Open Sans"/>
              <a:buChar char="●"/>
              <a:defRPr/>
            </a:lvl4pPr>
            <a:lvl5pPr lvl="4" algn="ctr">
              <a:lnSpc>
                <a:spcPct val="100000"/>
              </a:lnSpc>
              <a:spcBef>
                <a:spcPts val="1600"/>
              </a:spcBef>
              <a:spcAft>
                <a:spcPts val="0"/>
              </a:spcAft>
              <a:buClr>
                <a:srgbClr val="999999"/>
              </a:buClr>
              <a:buSzPts val="1200"/>
              <a:buFont typeface="Open Sans"/>
              <a:buChar char="○"/>
              <a:defRPr/>
            </a:lvl5pPr>
            <a:lvl6pPr lvl="5" algn="ctr">
              <a:lnSpc>
                <a:spcPct val="100000"/>
              </a:lnSpc>
              <a:spcBef>
                <a:spcPts val="1600"/>
              </a:spcBef>
              <a:spcAft>
                <a:spcPts val="0"/>
              </a:spcAft>
              <a:buClr>
                <a:srgbClr val="999999"/>
              </a:buClr>
              <a:buSzPts val="1200"/>
              <a:buFont typeface="Open Sans"/>
              <a:buChar char="■"/>
              <a:defRPr/>
            </a:lvl6pPr>
            <a:lvl7pPr lvl="6" algn="ctr">
              <a:lnSpc>
                <a:spcPct val="100000"/>
              </a:lnSpc>
              <a:spcBef>
                <a:spcPts val="1600"/>
              </a:spcBef>
              <a:spcAft>
                <a:spcPts val="0"/>
              </a:spcAft>
              <a:buClr>
                <a:srgbClr val="999999"/>
              </a:buClr>
              <a:buSzPts val="700"/>
              <a:buFont typeface="Open Sans"/>
              <a:buChar char="●"/>
              <a:defRPr/>
            </a:lvl7pPr>
            <a:lvl8pPr lvl="7" algn="ctr">
              <a:lnSpc>
                <a:spcPct val="100000"/>
              </a:lnSpc>
              <a:spcBef>
                <a:spcPts val="1600"/>
              </a:spcBef>
              <a:spcAft>
                <a:spcPts val="0"/>
              </a:spcAft>
              <a:buClr>
                <a:srgbClr val="999999"/>
              </a:buClr>
              <a:buSzPts val="700"/>
              <a:buFont typeface="Open Sans"/>
              <a:buChar char="○"/>
              <a:defRPr/>
            </a:lvl8pPr>
            <a:lvl9pPr lvl="8" algn="ctr">
              <a:lnSpc>
                <a:spcPct val="100000"/>
              </a:lnSpc>
              <a:spcBef>
                <a:spcPts val="1600"/>
              </a:spcBef>
              <a:spcAft>
                <a:spcPts val="1600"/>
              </a:spcAft>
              <a:buClr>
                <a:srgbClr val="999999"/>
              </a:buClr>
              <a:buSzPts val="600"/>
              <a:buFont typeface="Open Sans"/>
              <a:buChar char="■"/>
              <a:defRPr/>
            </a:lvl9pPr>
          </a:lstStyle>
          <a:p/>
        </p:txBody>
      </p:sp>
      <p:sp>
        <p:nvSpPr>
          <p:cNvPr id="945" name="Google Shape;945;p17"/>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946" name="Google Shape;946;p17"/>
          <p:cNvGrpSpPr/>
          <p:nvPr/>
        </p:nvGrpSpPr>
        <p:grpSpPr>
          <a:xfrm>
            <a:off x="501" y="1364626"/>
            <a:ext cx="9143468" cy="150220"/>
            <a:chOff x="-8041800" y="1153350"/>
            <a:chExt cx="7450675" cy="121400"/>
          </a:xfrm>
        </p:grpSpPr>
        <p:sp>
          <p:nvSpPr>
            <p:cNvPr id="947" name="Google Shape;947;p17"/>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17"/>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17"/>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17"/>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17"/>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17"/>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17"/>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17"/>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17"/>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17"/>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17"/>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17"/>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17"/>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17"/>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17"/>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17"/>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17"/>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17"/>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17"/>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17"/>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17"/>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17"/>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17"/>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17"/>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17"/>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17"/>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17"/>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17"/>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5" name="Google Shape;975;p17"/>
          <p:cNvGrpSpPr/>
          <p:nvPr/>
        </p:nvGrpSpPr>
        <p:grpSpPr>
          <a:xfrm>
            <a:off x="-80617" y="4528065"/>
            <a:ext cx="9257545" cy="152669"/>
            <a:chOff x="8" y="1015277"/>
            <a:chExt cx="9257545" cy="152669"/>
          </a:xfrm>
        </p:grpSpPr>
        <p:sp>
          <p:nvSpPr>
            <p:cNvPr id="976" name="Google Shape;976;p17"/>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17"/>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17"/>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17"/>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17"/>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17"/>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17"/>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17"/>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17"/>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17"/>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17"/>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17"/>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17"/>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17"/>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17"/>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17"/>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17"/>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17"/>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7"/>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7"/>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7"/>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7"/>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7"/>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7"/>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17"/>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17"/>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17"/>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17"/>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17"/>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17"/>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17"/>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7"/>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7"/>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17"/>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17"/>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011" name="Shape 1011"/>
        <p:cNvGrpSpPr/>
        <p:nvPr/>
      </p:nvGrpSpPr>
      <p:grpSpPr>
        <a:xfrm>
          <a:off x="0" y="0"/>
          <a:ext cx="0" cy="0"/>
          <a:chOff x="0" y="0"/>
          <a:chExt cx="0" cy="0"/>
        </a:xfrm>
      </p:grpSpPr>
      <p:pic>
        <p:nvPicPr>
          <p:cNvPr id="1012" name="Google Shape;1012;p18"/>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013" name="Google Shape;1013;p18"/>
          <p:cNvSpPr txBox="1"/>
          <p:nvPr>
            <p:ph type="title"/>
          </p:nvPr>
        </p:nvSpPr>
        <p:spPr>
          <a:xfrm>
            <a:off x="2341650" y="400340"/>
            <a:ext cx="4460700" cy="1005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6200"/>
              <a:buNone/>
              <a:defRPr sz="6200">
                <a:solidFill>
                  <a:schemeClr val="dk2"/>
                </a:solidFill>
              </a:defRPr>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1014" name="Google Shape;1014;p18"/>
          <p:cNvSpPr txBox="1"/>
          <p:nvPr>
            <p:ph idx="1" type="subTitle"/>
          </p:nvPr>
        </p:nvSpPr>
        <p:spPr>
          <a:xfrm>
            <a:off x="2341625" y="1377574"/>
            <a:ext cx="4460700" cy="445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015" name="Google Shape;1015;p18"/>
          <p:cNvSpPr txBox="1"/>
          <p:nvPr>
            <p:ph idx="2" type="title"/>
          </p:nvPr>
        </p:nvSpPr>
        <p:spPr>
          <a:xfrm>
            <a:off x="2341650" y="1895082"/>
            <a:ext cx="4460700" cy="1005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6200"/>
              <a:buNone/>
              <a:defRPr sz="6200">
                <a:solidFill>
                  <a:schemeClr val="dk2"/>
                </a:solidFill>
              </a:defRPr>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1016" name="Google Shape;1016;p18"/>
          <p:cNvSpPr txBox="1"/>
          <p:nvPr>
            <p:ph idx="3" type="subTitle"/>
          </p:nvPr>
        </p:nvSpPr>
        <p:spPr>
          <a:xfrm>
            <a:off x="2341625" y="2784461"/>
            <a:ext cx="4460700" cy="445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017" name="Google Shape;1017;p18"/>
          <p:cNvSpPr txBox="1"/>
          <p:nvPr>
            <p:ph idx="4" type="title"/>
          </p:nvPr>
        </p:nvSpPr>
        <p:spPr>
          <a:xfrm>
            <a:off x="2341650" y="3312765"/>
            <a:ext cx="4460700" cy="1005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6200"/>
              <a:buNone/>
              <a:defRPr sz="6200">
                <a:solidFill>
                  <a:schemeClr val="dk2"/>
                </a:solidFill>
              </a:defRPr>
            </a:lvl1pPr>
            <a:lvl2pPr lvl="1" algn="ctr">
              <a:lnSpc>
                <a:spcPct val="100000"/>
              </a:lnSpc>
              <a:spcBef>
                <a:spcPts val="0"/>
              </a:spcBef>
              <a:spcAft>
                <a:spcPts val="0"/>
              </a:spcAft>
              <a:buSzPts val="6200"/>
              <a:buNone/>
              <a:defRPr sz="6200"/>
            </a:lvl2pPr>
            <a:lvl3pPr lvl="2" algn="ctr">
              <a:lnSpc>
                <a:spcPct val="100000"/>
              </a:lnSpc>
              <a:spcBef>
                <a:spcPts val="0"/>
              </a:spcBef>
              <a:spcAft>
                <a:spcPts val="0"/>
              </a:spcAft>
              <a:buSzPts val="6200"/>
              <a:buNone/>
              <a:defRPr sz="6200"/>
            </a:lvl3pPr>
            <a:lvl4pPr lvl="3" algn="ctr">
              <a:lnSpc>
                <a:spcPct val="100000"/>
              </a:lnSpc>
              <a:spcBef>
                <a:spcPts val="0"/>
              </a:spcBef>
              <a:spcAft>
                <a:spcPts val="0"/>
              </a:spcAft>
              <a:buSzPts val="6200"/>
              <a:buNone/>
              <a:defRPr sz="6200"/>
            </a:lvl4pPr>
            <a:lvl5pPr lvl="4" algn="ctr">
              <a:lnSpc>
                <a:spcPct val="100000"/>
              </a:lnSpc>
              <a:spcBef>
                <a:spcPts val="0"/>
              </a:spcBef>
              <a:spcAft>
                <a:spcPts val="0"/>
              </a:spcAft>
              <a:buSzPts val="6200"/>
              <a:buNone/>
              <a:defRPr sz="6200"/>
            </a:lvl5pPr>
            <a:lvl6pPr lvl="5" algn="ctr">
              <a:lnSpc>
                <a:spcPct val="100000"/>
              </a:lnSpc>
              <a:spcBef>
                <a:spcPts val="0"/>
              </a:spcBef>
              <a:spcAft>
                <a:spcPts val="0"/>
              </a:spcAft>
              <a:buSzPts val="6200"/>
              <a:buNone/>
              <a:defRPr sz="6200"/>
            </a:lvl6pPr>
            <a:lvl7pPr lvl="6" algn="ctr">
              <a:lnSpc>
                <a:spcPct val="100000"/>
              </a:lnSpc>
              <a:spcBef>
                <a:spcPts val="0"/>
              </a:spcBef>
              <a:spcAft>
                <a:spcPts val="0"/>
              </a:spcAft>
              <a:buSzPts val="6200"/>
              <a:buNone/>
              <a:defRPr sz="6200"/>
            </a:lvl7pPr>
            <a:lvl8pPr lvl="7" algn="ctr">
              <a:lnSpc>
                <a:spcPct val="100000"/>
              </a:lnSpc>
              <a:spcBef>
                <a:spcPts val="0"/>
              </a:spcBef>
              <a:spcAft>
                <a:spcPts val="0"/>
              </a:spcAft>
              <a:buSzPts val="6200"/>
              <a:buNone/>
              <a:defRPr sz="6200"/>
            </a:lvl8pPr>
            <a:lvl9pPr lvl="8" algn="ctr">
              <a:lnSpc>
                <a:spcPct val="100000"/>
              </a:lnSpc>
              <a:spcBef>
                <a:spcPts val="0"/>
              </a:spcBef>
              <a:spcAft>
                <a:spcPts val="0"/>
              </a:spcAft>
              <a:buSzPts val="6200"/>
              <a:buNone/>
              <a:defRPr sz="6200"/>
            </a:lvl9pPr>
          </a:lstStyle>
          <a:p/>
        </p:txBody>
      </p:sp>
      <p:sp>
        <p:nvSpPr>
          <p:cNvPr id="1018" name="Google Shape;1018;p18"/>
          <p:cNvSpPr txBox="1"/>
          <p:nvPr>
            <p:ph idx="5" type="subTitle"/>
          </p:nvPr>
        </p:nvSpPr>
        <p:spPr>
          <a:xfrm>
            <a:off x="2341625" y="4203302"/>
            <a:ext cx="4460700" cy="445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grpSp>
        <p:nvGrpSpPr>
          <p:cNvPr id="1019" name="Google Shape;1019;p18"/>
          <p:cNvGrpSpPr/>
          <p:nvPr/>
        </p:nvGrpSpPr>
        <p:grpSpPr>
          <a:xfrm rot="-5400000">
            <a:off x="-3607047" y="2361266"/>
            <a:ext cx="9257545" cy="152669"/>
            <a:chOff x="8" y="1015277"/>
            <a:chExt cx="9257545" cy="152669"/>
          </a:xfrm>
        </p:grpSpPr>
        <p:sp>
          <p:nvSpPr>
            <p:cNvPr id="1020" name="Google Shape;1020;p18"/>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8"/>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8"/>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8"/>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8"/>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8"/>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8"/>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8"/>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8"/>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8"/>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18"/>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18"/>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8"/>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8"/>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8"/>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8"/>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8"/>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8"/>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8"/>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8"/>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8"/>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8"/>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8"/>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8"/>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8"/>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8"/>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8"/>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18"/>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18"/>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8"/>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8"/>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8"/>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8"/>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8"/>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8"/>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5" name="Google Shape;1055;p18"/>
          <p:cNvGrpSpPr/>
          <p:nvPr/>
        </p:nvGrpSpPr>
        <p:grpSpPr>
          <a:xfrm flipH="1" rot="-5400000">
            <a:off x="-3308847" y="2629565"/>
            <a:ext cx="9257545" cy="152669"/>
            <a:chOff x="8" y="1015277"/>
            <a:chExt cx="9257545" cy="152669"/>
          </a:xfrm>
        </p:grpSpPr>
        <p:sp>
          <p:nvSpPr>
            <p:cNvPr id="1056" name="Google Shape;1056;p18"/>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8"/>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8"/>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8"/>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8"/>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8"/>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8"/>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8"/>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8"/>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8"/>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8"/>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18"/>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18"/>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8"/>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8"/>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8"/>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8"/>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8"/>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8"/>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8"/>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8"/>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8"/>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8"/>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8"/>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18"/>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8"/>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18"/>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18"/>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8"/>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8"/>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8"/>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8"/>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8"/>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8"/>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8"/>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1" name="Google Shape;1091;p18"/>
          <p:cNvGrpSpPr/>
          <p:nvPr/>
        </p:nvGrpSpPr>
        <p:grpSpPr>
          <a:xfrm rot="-5400000">
            <a:off x="-3010647" y="2361266"/>
            <a:ext cx="9257545" cy="152669"/>
            <a:chOff x="8" y="1015277"/>
            <a:chExt cx="9257545" cy="152669"/>
          </a:xfrm>
        </p:grpSpPr>
        <p:sp>
          <p:nvSpPr>
            <p:cNvPr id="1092" name="Google Shape;1092;p18"/>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8"/>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8"/>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8"/>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8"/>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8"/>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8"/>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8"/>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8"/>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8"/>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8"/>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8"/>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8"/>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8"/>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8"/>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8"/>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8"/>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8"/>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8"/>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8"/>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8"/>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8"/>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8"/>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8"/>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8"/>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8"/>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8"/>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8"/>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8"/>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8"/>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8"/>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8"/>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8"/>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8"/>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8"/>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7" name="Google Shape;1127;p18"/>
          <p:cNvGrpSpPr/>
          <p:nvPr/>
        </p:nvGrpSpPr>
        <p:grpSpPr>
          <a:xfrm rot="-5400000">
            <a:off x="2897103" y="2361266"/>
            <a:ext cx="9257545" cy="152669"/>
            <a:chOff x="8" y="1015277"/>
            <a:chExt cx="9257545" cy="152669"/>
          </a:xfrm>
        </p:grpSpPr>
        <p:sp>
          <p:nvSpPr>
            <p:cNvPr id="1128" name="Google Shape;1128;p18"/>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8"/>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8"/>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8"/>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8"/>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8"/>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8"/>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8"/>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8"/>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8"/>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8"/>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8"/>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8"/>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8"/>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8"/>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8"/>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8"/>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8"/>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8"/>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8"/>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8"/>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8"/>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8"/>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8"/>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8"/>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8"/>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8"/>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8"/>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8"/>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8"/>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8"/>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8"/>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8"/>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8"/>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8"/>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3" name="Google Shape;1163;p18"/>
          <p:cNvGrpSpPr/>
          <p:nvPr/>
        </p:nvGrpSpPr>
        <p:grpSpPr>
          <a:xfrm flipH="1" rot="-5400000">
            <a:off x="3195303" y="2629565"/>
            <a:ext cx="9257545" cy="152669"/>
            <a:chOff x="8" y="1015277"/>
            <a:chExt cx="9257545" cy="152669"/>
          </a:xfrm>
        </p:grpSpPr>
        <p:sp>
          <p:nvSpPr>
            <p:cNvPr id="1164" name="Google Shape;1164;p18"/>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8"/>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8"/>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8"/>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8"/>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8"/>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8"/>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8"/>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8"/>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8"/>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8"/>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8"/>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8"/>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8"/>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8"/>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8"/>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8"/>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8"/>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8"/>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8"/>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8"/>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8"/>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8"/>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8"/>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8"/>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8"/>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8"/>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8"/>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8"/>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8"/>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8"/>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8"/>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8"/>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8"/>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8"/>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9" name="Google Shape;1199;p18"/>
          <p:cNvGrpSpPr/>
          <p:nvPr/>
        </p:nvGrpSpPr>
        <p:grpSpPr>
          <a:xfrm rot="-5400000">
            <a:off x="3493503" y="2361266"/>
            <a:ext cx="9257545" cy="152669"/>
            <a:chOff x="8" y="1015277"/>
            <a:chExt cx="9257545" cy="152669"/>
          </a:xfrm>
        </p:grpSpPr>
        <p:sp>
          <p:nvSpPr>
            <p:cNvPr id="1200" name="Google Shape;1200;p18"/>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8"/>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8"/>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8"/>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8"/>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8"/>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8"/>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8"/>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8"/>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8"/>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8"/>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8"/>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8"/>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8"/>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8"/>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8"/>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8"/>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8"/>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8"/>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8"/>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8"/>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8"/>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8"/>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8"/>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8"/>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8"/>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8"/>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8"/>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8"/>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8"/>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8"/>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8"/>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8"/>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8"/>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8"/>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35" name="Shape 1235"/>
        <p:cNvGrpSpPr/>
        <p:nvPr/>
      </p:nvGrpSpPr>
      <p:grpSpPr>
        <a:xfrm>
          <a:off x="0" y="0"/>
          <a:ext cx="0" cy="0"/>
          <a:chOff x="0" y="0"/>
          <a:chExt cx="0" cy="0"/>
        </a:xfrm>
      </p:grpSpPr>
      <p:pic>
        <p:nvPicPr>
          <p:cNvPr id="1236" name="Google Shape;1236;p19"/>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237" name="Google Shape;1237;p19"/>
          <p:cNvSpPr txBox="1"/>
          <p:nvPr>
            <p:ph type="title"/>
          </p:nvPr>
        </p:nvSpPr>
        <p:spPr>
          <a:xfrm>
            <a:off x="630450" y="445025"/>
            <a:ext cx="78831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1238" name="Google Shape;1238;p19"/>
          <p:cNvGrpSpPr/>
          <p:nvPr/>
        </p:nvGrpSpPr>
        <p:grpSpPr>
          <a:xfrm>
            <a:off x="-56767" y="4528065"/>
            <a:ext cx="9257545" cy="152669"/>
            <a:chOff x="8" y="1015277"/>
            <a:chExt cx="9257545" cy="152669"/>
          </a:xfrm>
        </p:grpSpPr>
        <p:sp>
          <p:nvSpPr>
            <p:cNvPr id="1239" name="Google Shape;1239;p19"/>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9"/>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9"/>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9"/>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9"/>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9"/>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9"/>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9"/>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9"/>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9"/>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9"/>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9"/>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9"/>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9"/>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9"/>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9"/>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9"/>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9"/>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9"/>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9"/>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9"/>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9"/>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9"/>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9"/>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9"/>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9"/>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9"/>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9"/>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9"/>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9"/>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9"/>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9"/>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9"/>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9"/>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9"/>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_1_1">
    <p:spTree>
      <p:nvGrpSpPr>
        <p:cNvPr id="1274" name="Shape 1274"/>
        <p:cNvGrpSpPr/>
        <p:nvPr/>
      </p:nvGrpSpPr>
      <p:grpSpPr>
        <a:xfrm>
          <a:off x="0" y="0"/>
          <a:ext cx="0" cy="0"/>
          <a:chOff x="0" y="0"/>
          <a:chExt cx="0" cy="0"/>
        </a:xfrm>
      </p:grpSpPr>
      <p:pic>
        <p:nvPicPr>
          <p:cNvPr id="1275" name="Google Shape;1275;p20"/>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276" name="Google Shape;1276;p20"/>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1277" name="Google Shape;1277;p20"/>
          <p:cNvGrpSpPr/>
          <p:nvPr/>
        </p:nvGrpSpPr>
        <p:grpSpPr>
          <a:xfrm>
            <a:off x="268292" y="-1192576"/>
            <a:ext cx="8607408" cy="7405971"/>
            <a:chOff x="268292" y="-1192576"/>
            <a:chExt cx="8607408" cy="7405971"/>
          </a:xfrm>
        </p:grpSpPr>
        <p:grpSp>
          <p:nvGrpSpPr>
            <p:cNvPr id="1278" name="Google Shape;1278;p20"/>
            <p:cNvGrpSpPr/>
            <p:nvPr/>
          </p:nvGrpSpPr>
          <p:grpSpPr>
            <a:xfrm rot="5400000">
              <a:off x="5097605" y="2435300"/>
              <a:ext cx="7405971" cy="150220"/>
              <a:chOff x="-8041800" y="1153350"/>
              <a:chExt cx="7450675" cy="121400"/>
            </a:xfrm>
          </p:grpSpPr>
          <p:sp>
            <p:nvSpPr>
              <p:cNvPr id="1279" name="Google Shape;1279;p20"/>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20"/>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20"/>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20"/>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20"/>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20"/>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20"/>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20"/>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20"/>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20"/>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20"/>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20"/>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20"/>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20"/>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20"/>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20"/>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20"/>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20"/>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20"/>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20"/>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20"/>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20"/>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20"/>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20"/>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20"/>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20"/>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20"/>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20"/>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7" name="Google Shape;1307;p20"/>
            <p:cNvGrpSpPr/>
            <p:nvPr/>
          </p:nvGrpSpPr>
          <p:grpSpPr>
            <a:xfrm rot="5400000">
              <a:off x="-3359584" y="2435300"/>
              <a:ext cx="7405971" cy="150220"/>
              <a:chOff x="-8041800" y="1153350"/>
              <a:chExt cx="7450675" cy="121400"/>
            </a:xfrm>
          </p:grpSpPr>
          <p:sp>
            <p:nvSpPr>
              <p:cNvPr id="1308" name="Google Shape;1308;p20"/>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20"/>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20"/>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20"/>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20"/>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20"/>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20"/>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20"/>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20"/>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20"/>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20"/>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20"/>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20"/>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20"/>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20"/>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20"/>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20"/>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20"/>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20"/>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20"/>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20"/>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20"/>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20"/>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20"/>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20"/>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20"/>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20"/>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20"/>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9" name="Shape 129"/>
        <p:cNvGrpSpPr/>
        <p:nvPr/>
      </p:nvGrpSpPr>
      <p:grpSpPr>
        <a:xfrm>
          <a:off x="0" y="0"/>
          <a:ext cx="0" cy="0"/>
          <a:chOff x="0" y="0"/>
          <a:chExt cx="0" cy="0"/>
        </a:xfrm>
      </p:grpSpPr>
      <p:pic>
        <p:nvPicPr>
          <p:cNvPr id="130" name="Google Shape;130;p3"/>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31" name="Google Shape;131;p3"/>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
        <p:nvSpPr>
          <p:cNvPr id="132" name="Google Shape;132;p3"/>
          <p:cNvSpPr txBox="1"/>
          <p:nvPr>
            <p:ph idx="1" type="body"/>
          </p:nvPr>
        </p:nvSpPr>
        <p:spPr>
          <a:xfrm>
            <a:off x="720000" y="1000075"/>
            <a:ext cx="7704000" cy="3569400"/>
          </a:xfrm>
          <a:prstGeom prst="rect">
            <a:avLst/>
          </a:prstGeom>
          <a:noFill/>
          <a:ln>
            <a:noFill/>
          </a:ln>
        </p:spPr>
        <p:txBody>
          <a:bodyPr anchorCtr="0" anchor="t" bIns="91425" lIns="91425" spcFirstLastPara="1" rIns="91425" wrap="square" tIns="91425">
            <a:noAutofit/>
          </a:bodyPr>
          <a:lstStyle>
            <a:lvl1pPr indent="-304800" lvl="0" marL="457200" algn="l">
              <a:lnSpc>
                <a:spcPct val="115000"/>
              </a:lnSpc>
              <a:spcBef>
                <a:spcPts val="0"/>
              </a:spcBef>
              <a:spcAft>
                <a:spcPts val="0"/>
              </a:spcAft>
              <a:buClr>
                <a:srgbClr val="434343"/>
              </a:buClr>
              <a:buSzPts val="1200"/>
              <a:buAutoNum type="arabicPeriod"/>
              <a:defRPr sz="1250">
                <a:solidFill>
                  <a:srgbClr val="434343"/>
                </a:solidFill>
              </a:defRPr>
            </a:lvl1pPr>
            <a:lvl2pPr indent="-304800" lvl="1" marL="914400" algn="l">
              <a:lnSpc>
                <a:spcPct val="115000"/>
              </a:lnSpc>
              <a:spcBef>
                <a:spcPts val="1600"/>
              </a:spcBef>
              <a:spcAft>
                <a:spcPts val="0"/>
              </a:spcAft>
              <a:buClr>
                <a:srgbClr val="434343"/>
              </a:buClr>
              <a:buSzPts val="1200"/>
              <a:buFont typeface="Roboto Condensed Light"/>
              <a:buAutoNum type="alphaLcPeriod"/>
              <a:defRPr>
                <a:solidFill>
                  <a:srgbClr val="434343"/>
                </a:solidFill>
              </a:defRPr>
            </a:lvl2pPr>
            <a:lvl3pPr indent="-304800" lvl="2" marL="1371600" algn="l">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indent="-304800" lvl="3" marL="1828800" algn="l">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indent="-304800" lvl="4" marL="2286000" algn="l">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indent="-304800" lvl="5" marL="2743200" algn="l">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indent="-304800" lvl="6" marL="3200400" algn="l">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indent="-304800" lvl="7" marL="3657600" algn="l">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indent="-304800" lvl="8" marL="4114800" algn="l">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p:txBody>
      </p:sp>
      <p:grpSp>
        <p:nvGrpSpPr>
          <p:cNvPr id="133" name="Google Shape;133;p3"/>
          <p:cNvGrpSpPr/>
          <p:nvPr/>
        </p:nvGrpSpPr>
        <p:grpSpPr>
          <a:xfrm>
            <a:off x="268292" y="-1192576"/>
            <a:ext cx="8607408" cy="7405971"/>
            <a:chOff x="268292" y="-1192576"/>
            <a:chExt cx="8607408" cy="7405971"/>
          </a:xfrm>
        </p:grpSpPr>
        <p:grpSp>
          <p:nvGrpSpPr>
            <p:cNvPr id="134" name="Google Shape;134;p3"/>
            <p:cNvGrpSpPr/>
            <p:nvPr/>
          </p:nvGrpSpPr>
          <p:grpSpPr>
            <a:xfrm rot="5400000">
              <a:off x="5097605" y="2435300"/>
              <a:ext cx="7405971" cy="150220"/>
              <a:chOff x="-8041800" y="1153350"/>
              <a:chExt cx="7450675" cy="121400"/>
            </a:xfrm>
          </p:grpSpPr>
          <p:sp>
            <p:nvSpPr>
              <p:cNvPr id="135" name="Google Shape;135;p3"/>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3"/>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3"/>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3"/>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3"/>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3"/>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3"/>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3"/>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3"/>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3"/>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3"/>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3"/>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3"/>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3"/>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3"/>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3"/>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3"/>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3"/>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3"/>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3"/>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3"/>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3"/>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3"/>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3"/>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3"/>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3"/>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3"/>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3"/>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 name="Google Shape;163;p3"/>
            <p:cNvGrpSpPr/>
            <p:nvPr/>
          </p:nvGrpSpPr>
          <p:grpSpPr>
            <a:xfrm rot="5400000">
              <a:off x="-3359584" y="2435300"/>
              <a:ext cx="7405971" cy="150220"/>
              <a:chOff x="-8041800" y="1153350"/>
              <a:chExt cx="7450675" cy="121400"/>
            </a:xfrm>
          </p:grpSpPr>
          <p:sp>
            <p:nvSpPr>
              <p:cNvPr id="164" name="Google Shape;164;p3"/>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3"/>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3"/>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3"/>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3"/>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3"/>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3"/>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3"/>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3"/>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3"/>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3"/>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3"/>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3"/>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3"/>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3"/>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3"/>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3"/>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3"/>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3"/>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3"/>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3"/>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3"/>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3"/>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3"/>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3"/>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3"/>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3"/>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3"/>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3">
    <p:spTree>
      <p:nvGrpSpPr>
        <p:cNvPr id="1336" name="Shape 1336"/>
        <p:cNvGrpSpPr/>
        <p:nvPr/>
      </p:nvGrpSpPr>
      <p:grpSpPr>
        <a:xfrm>
          <a:off x="0" y="0"/>
          <a:ext cx="0" cy="0"/>
          <a:chOff x="0" y="0"/>
          <a:chExt cx="0" cy="0"/>
        </a:xfrm>
      </p:grpSpPr>
      <p:pic>
        <p:nvPicPr>
          <p:cNvPr id="1337" name="Google Shape;1337;p21"/>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338" name="Google Shape;1338;p21"/>
          <p:cNvSpPr txBox="1"/>
          <p:nvPr>
            <p:ph type="title"/>
          </p:nvPr>
        </p:nvSpPr>
        <p:spPr>
          <a:xfrm>
            <a:off x="4351094" y="2351530"/>
            <a:ext cx="3299400" cy="90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600"/>
              <a:buNone/>
              <a:defRPr sz="6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339" name="Google Shape;1339;p21"/>
          <p:cNvSpPr txBox="1"/>
          <p:nvPr>
            <p:ph idx="2" type="title"/>
          </p:nvPr>
        </p:nvSpPr>
        <p:spPr>
          <a:xfrm>
            <a:off x="4351094" y="1233031"/>
            <a:ext cx="2185200" cy="1569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6000"/>
              <a:buNone/>
              <a:defRPr sz="8000">
                <a:solidFill>
                  <a:schemeClr val="dk2"/>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340" name="Google Shape;1340;p21"/>
          <p:cNvSpPr txBox="1"/>
          <p:nvPr>
            <p:ph idx="1" type="subTitle"/>
          </p:nvPr>
        </p:nvSpPr>
        <p:spPr>
          <a:xfrm>
            <a:off x="4351094" y="3308065"/>
            <a:ext cx="4360200" cy="433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a:lvl1pPr>
            <a:lvl2pPr lvl="1" algn="ctr">
              <a:lnSpc>
                <a:spcPct val="100000"/>
              </a:lnSpc>
              <a:spcBef>
                <a:spcPts val="1600"/>
              </a:spcBef>
              <a:spcAft>
                <a:spcPts val="0"/>
              </a:spcAft>
              <a:buSzPts val="1600"/>
              <a:buNone/>
              <a:defRPr/>
            </a:lvl2pPr>
            <a:lvl3pPr lvl="2" algn="ctr">
              <a:lnSpc>
                <a:spcPct val="100000"/>
              </a:lnSpc>
              <a:spcBef>
                <a:spcPts val="1600"/>
              </a:spcBef>
              <a:spcAft>
                <a:spcPts val="0"/>
              </a:spcAft>
              <a:buSzPts val="1600"/>
              <a:buNone/>
              <a:defRPr/>
            </a:lvl3pPr>
            <a:lvl4pPr lvl="3" algn="ctr">
              <a:lnSpc>
                <a:spcPct val="100000"/>
              </a:lnSpc>
              <a:spcBef>
                <a:spcPts val="1600"/>
              </a:spcBef>
              <a:spcAft>
                <a:spcPts val="0"/>
              </a:spcAft>
              <a:buSzPts val="1600"/>
              <a:buNone/>
              <a:defRPr/>
            </a:lvl4pPr>
            <a:lvl5pPr lvl="4" algn="ctr">
              <a:lnSpc>
                <a:spcPct val="100000"/>
              </a:lnSpc>
              <a:spcBef>
                <a:spcPts val="1600"/>
              </a:spcBef>
              <a:spcAft>
                <a:spcPts val="0"/>
              </a:spcAft>
              <a:buSzPts val="1600"/>
              <a:buNone/>
              <a:defRPr/>
            </a:lvl5pPr>
            <a:lvl6pPr lvl="5" algn="ctr">
              <a:lnSpc>
                <a:spcPct val="100000"/>
              </a:lnSpc>
              <a:spcBef>
                <a:spcPts val="1600"/>
              </a:spcBef>
              <a:spcAft>
                <a:spcPts val="0"/>
              </a:spcAft>
              <a:buSzPts val="1600"/>
              <a:buNone/>
              <a:defRPr/>
            </a:lvl6pPr>
            <a:lvl7pPr lvl="6" algn="ctr">
              <a:lnSpc>
                <a:spcPct val="100000"/>
              </a:lnSpc>
              <a:spcBef>
                <a:spcPts val="1600"/>
              </a:spcBef>
              <a:spcAft>
                <a:spcPts val="0"/>
              </a:spcAft>
              <a:buSzPts val="1600"/>
              <a:buNone/>
              <a:defRPr/>
            </a:lvl7pPr>
            <a:lvl8pPr lvl="7" algn="ctr">
              <a:lnSpc>
                <a:spcPct val="100000"/>
              </a:lnSpc>
              <a:spcBef>
                <a:spcPts val="1600"/>
              </a:spcBef>
              <a:spcAft>
                <a:spcPts val="0"/>
              </a:spcAft>
              <a:buSzPts val="1600"/>
              <a:buNone/>
              <a:defRPr/>
            </a:lvl8pPr>
            <a:lvl9pPr lvl="8" algn="ctr">
              <a:lnSpc>
                <a:spcPct val="100000"/>
              </a:lnSpc>
              <a:spcBef>
                <a:spcPts val="1600"/>
              </a:spcBef>
              <a:spcAft>
                <a:spcPts val="1600"/>
              </a:spcAft>
              <a:buSzPts val="16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4">
    <p:spTree>
      <p:nvGrpSpPr>
        <p:cNvPr id="1341" name="Shape 1341"/>
        <p:cNvGrpSpPr/>
        <p:nvPr/>
      </p:nvGrpSpPr>
      <p:grpSpPr>
        <a:xfrm>
          <a:off x="0" y="0"/>
          <a:ext cx="0" cy="0"/>
          <a:chOff x="0" y="0"/>
          <a:chExt cx="0" cy="0"/>
        </a:xfrm>
      </p:grpSpPr>
      <p:pic>
        <p:nvPicPr>
          <p:cNvPr id="1342" name="Google Shape;1342;p22"/>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343" name="Google Shape;1343;p22"/>
          <p:cNvSpPr txBox="1"/>
          <p:nvPr>
            <p:ph type="title"/>
          </p:nvPr>
        </p:nvSpPr>
        <p:spPr>
          <a:xfrm>
            <a:off x="1703363" y="2732688"/>
            <a:ext cx="2336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344" name="Google Shape;1344;p22"/>
          <p:cNvSpPr txBox="1"/>
          <p:nvPr>
            <p:ph idx="1" type="subTitle"/>
          </p:nvPr>
        </p:nvSpPr>
        <p:spPr>
          <a:xfrm>
            <a:off x="1353275" y="3173400"/>
            <a:ext cx="3036600" cy="66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345" name="Google Shape;1345;p22"/>
          <p:cNvSpPr txBox="1"/>
          <p:nvPr>
            <p:ph idx="2" type="title"/>
          </p:nvPr>
        </p:nvSpPr>
        <p:spPr>
          <a:xfrm>
            <a:off x="5104238" y="2732688"/>
            <a:ext cx="2336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346" name="Google Shape;1346;p22"/>
          <p:cNvSpPr txBox="1"/>
          <p:nvPr>
            <p:ph idx="3" type="subTitle"/>
          </p:nvPr>
        </p:nvSpPr>
        <p:spPr>
          <a:xfrm>
            <a:off x="4754150" y="3173403"/>
            <a:ext cx="3036600" cy="66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347" name="Google Shape;1347;p22"/>
          <p:cNvSpPr txBox="1"/>
          <p:nvPr>
            <p:ph idx="4"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
        <p:nvSpPr>
          <p:cNvPr id="1348" name="Google Shape;1348;p22"/>
          <p:cNvSpPr txBox="1"/>
          <p:nvPr>
            <p:ph idx="5" type="title"/>
          </p:nvPr>
        </p:nvSpPr>
        <p:spPr>
          <a:xfrm>
            <a:off x="5488375" y="1554845"/>
            <a:ext cx="1568100" cy="808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349" name="Google Shape;1349;p22"/>
          <p:cNvSpPr txBox="1"/>
          <p:nvPr>
            <p:ph idx="6" type="title"/>
          </p:nvPr>
        </p:nvSpPr>
        <p:spPr>
          <a:xfrm>
            <a:off x="2087513" y="1554845"/>
            <a:ext cx="1568100" cy="808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grpSp>
        <p:nvGrpSpPr>
          <p:cNvPr id="1350" name="Google Shape;1350;p22"/>
          <p:cNvGrpSpPr/>
          <p:nvPr/>
        </p:nvGrpSpPr>
        <p:grpSpPr>
          <a:xfrm>
            <a:off x="8621275" y="-23"/>
            <a:ext cx="385195" cy="5143506"/>
            <a:chOff x="7403710" y="6227675"/>
            <a:chExt cx="795201" cy="5143506"/>
          </a:xfrm>
        </p:grpSpPr>
        <p:sp>
          <p:nvSpPr>
            <p:cNvPr id="1351" name="Google Shape;1351;p22"/>
            <p:cNvSpPr/>
            <p:nvPr/>
          </p:nvSpPr>
          <p:spPr>
            <a:xfrm>
              <a:off x="7403710" y="9177876"/>
              <a:ext cx="234503"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22"/>
            <p:cNvSpPr/>
            <p:nvPr/>
          </p:nvSpPr>
          <p:spPr>
            <a:xfrm>
              <a:off x="7958587" y="6227675"/>
              <a:ext cx="240324"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22"/>
            <p:cNvSpPr/>
            <p:nvPr/>
          </p:nvSpPr>
          <p:spPr>
            <a:xfrm>
              <a:off x="7448124" y="6229043"/>
              <a:ext cx="174081"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4" name="Google Shape;1354;p22"/>
          <p:cNvGrpSpPr/>
          <p:nvPr/>
        </p:nvGrpSpPr>
        <p:grpSpPr>
          <a:xfrm rot="10800000">
            <a:off x="137528" y="-23"/>
            <a:ext cx="385195" cy="5143506"/>
            <a:chOff x="7403710" y="6227675"/>
            <a:chExt cx="795201" cy="5143506"/>
          </a:xfrm>
        </p:grpSpPr>
        <p:sp>
          <p:nvSpPr>
            <p:cNvPr id="1355" name="Google Shape;1355;p22"/>
            <p:cNvSpPr/>
            <p:nvPr/>
          </p:nvSpPr>
          <p:spPr>
            <a:xfrm>
              <a:off x="7403710" y="9177876"/>
              <a:ext cx="234503"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22"/>
            <p:cNvSpPr/>
            <p:nvPr/>
          </p:nvSpPr>
          <p:spPr>
            <a:xfrm>
              <a:off x="7958587" y="6227675"/>
              <a:ext cx="240324"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22"/>
            <p:cNvSpPr/>
            <p:nvPr/>
          </p:nvSpPr>
          <p:spPr>
            <a:xfrm>
              <a:off x="7448124" y="6229043"/>
              <a:ext cx="174081"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_1">
    <p:spTree>
      <p:nvGrpSpPr>
        <p:cNvPr id="1358" name="Shape 1358"/>
        <p:cNvGrpSpPr/>
        <p:nvPr/>
      </p:nvGrpSpPr>
      <p:grpSpPr>
        <a:xfrm>
          <a:off x="0" y="0"/>
          <a:ext cx="0" cy="0"/>
          <a:chOff x="0" y="0"/>
          <a:chExt cx="0" cy="0"/>
        </a:xfrm>
      </p:grpSpPr>
      <p:pic>
        <p:nvPicPr>
          <p:cNvPr id="1359" name="Google Shape;1359;p23"/>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360" name="Google Shape;1360;p23"/>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1361" name="Google Shape;1361;p23"/>
          <p:cNvGrpSpPr/>
          <p:nvPr/>
        </p:nvGrpSpPr>
        <p:grpSpPr>
          <a:xfrm>
            <a:off x="268292" y="-1192576"/>
            <a:ext cx="8607408" cy="7405971"/>
            <a:chOff x="268292" y="-1192576"/>
            <a:chExt cx="8607408" cy="7405971"/>
          </a:xfrm>
        </p:grpSpPr>
        <p:grpSp>
          <p:nvGrpSpPr>
            <p:cNvPr id="1362" name="Google Shape;1362;p23"/>
            <p:cNvGrpSpPr/>
            <p:nvPr/>
          </p:nvGrpSpPr>
          <p:grpSpPr>
            <a:xfrm rot="5400000">
              <a:off x="5097605" y="2435300"/>
              <a:ext cx="7405971" cy="150220"/>
              <a:chOff x="-8041800" y="1153350"/>
              <a:chExt cx="7450675" cy="121400"/>
            </a:xfrm>
          </p:grpSpPr>
          <p:sp>
            <p:nvSpPr>
              <p:cNvPr id="1363" name="Google Shape;1363;p23"/>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23"/>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23"/>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23"/>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23"/>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23"/>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23"/>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23"/>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23"/>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23"/>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23"/>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23"/>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23"/>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23"/>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23"/>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23"/>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23"/>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23"/>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23"/>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23"/>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23"/>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23"/>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23"/>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23"/>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23"/>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23"/>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23"/>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23"/>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1" name="Google Shape;1391;p23"/>
            <p:cNvGrpSpPr/>
            <p:nvPr/>
          </p:nvGrpSpPr>
          <p:grpSpPr>
            <a:xfrm rot="5400000">
              <a:off x="-3359584" y="2435300"/>
              <a:ext cx="7405971" cy="150220"/>
              <a:chOff x="-8041800" y="1153350"/>
              <a:chExt cx="7450675" cy="121400"/>
            </a:xfrm>
          </p:grpSpPr>
          <p:sp>
            <p:nvSpPr>
              <p:cNvPr id="1392" name="Google Shape;1392;p23"/>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23"/>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23"/>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23"/>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23"/>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23"/>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23"/>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23"/>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23"/>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23"/>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23"/>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23"/>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23"/>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23"/>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23"/>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23"/>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23"/>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23"/>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23"/>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23"/>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23"/>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23"/>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23"/>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23"/>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23"/>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23"/>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23"/>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23"/>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spTree>
      <p:nvGrpSpPr>
        <p:cNvPr id="1420" name="Shape 1420"/>
        <p:cNvGrpSpPr/>
        <p:nvPr/>
      </p:nvGrpSpPr>
      <p:grpSpPr>
        <a:xfrm>
          <a:off x="0" y="0"/>
          <a:ext cx="0" cy="0"/>
          <a:chOff x="0" y="0"/>
          <a:chExt cx="0" cy="0"/>
        </a:xfrm>
      </p:grpSpPr>
      <p:pic>
        <p:nvPicPr>
          <p:cNvPr id="1421" name="Google Shape;1421;p24"/>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422" name="Google Shape;1422;p24"/>
          <p:cNvSpPr txBox="1"/>
          <p:nvPr>
            <p:ph type="title"/>
          </p:nvPr>
        </p:nvSpPr>
        <p:spPr>
          <a:xfrm>
            <a:off x="729000" y="3223718"/>
            <a:ext cx="26232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atin typeface="Inter"/>
                <a:ea typeface="Inter"/>
                <a:cs typeface="Inter"/>
                <a:sym typeface="Inter"/>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423" name="Google Shape;1423;p24"/>
          <p:cNvSpPr txBox="1"/>
          <p:nvPr>
            <p:ph idx="1" type="subTitle"/>
          </p:nvPr>
        </p:nvSpPr>
        <p:spPr>
          <a:xfrm>
            <a:off x="872400" y="3729121"/>
            <a:ext cx="2336400" cy="808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424" name="Google Shape;1424;p24"/>
          <p:cNvSpPr txBox="1"/>
          <p:nvPr>
            <p:ph idx="2" type="title"/>
          </p:nvPr>
        </p:nvSpPr>
        <p:spPr>
          <a:xfrm>
            <a:off x="3260400" y="3223718"/>
            <a:ext cx="26232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atin typeface="Inter"/>
                <a:ea typeface="Inter"/>
                <a:cs typeface="Inter"/>
                <a:sym typeface="Inter"/>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425" name="Google Shape;1425;p24"/>
          <p:cNvSpPr txBox="1"/>
          <p:nvPr>
            <p:ph idx="3" type="subTitle"/>
          </p:nvPr>
        </p:nvSpPr>
        <p:spPr>
          <a:xfrm>
            <a:off x="3403800" y="3729121"/>
            <a:ext cx="2336400" cy="808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426" name="Google Shape;1426;p24"/>
          <p:cNvSpPr txBox="1"/>
          <p:nvPr>
            <p:ph idx="4" type="title"/>
          </p:nvPr>
        </p:nvSpPr>
        <p:spPr>
          <a:xfrm>
            <a:off x="5791800" y="3223718"/>
            <a:ext cx="26232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atin typeface="Inter"/>
                <a:ea typeface="Inter"/>
                <a:cs typeface="Inter"/>
                <a:sym typeface="Inter"/>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427" name="Google Shape;1427;p24"/>
          <p:cNvSpPr txBox="1"/>
          <p:nvPr>
            <p:ph idx="5" type="subTitle"/>
          </p:nvPr>
        </p:nvSpPr>
        <p:spPr>
          <a:xfrm>
            <a:off x="5935200" y="3729121"/>
            <a:ext cx="2336400" cy="808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1428" name="Google Shape;1428;p24"/>
          <p:cNvSpPr txBox="1"/>
          <p:nvPr>
            <p:ph idx="6"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1429" name="Google Shape;1429;p24"/>
          <p:cNvGrpSpPr/>
          <p:nvPr/>
        </p:nvGrpSpPr>
        <p:grpSpPr>
          <a:xfrm>
            <a:off x="8560300" y="-23"/>
            <a:ext cx="385195" cy="5143506"/>
            <a:chOff x="7403710" y="6227675"/>
            <a:chExt cx="795201" cy="5143506"/>
          </a:xfrm>
        </p:grpSpPr>
        <p:sp>
          <p:nvSpPr>
            <p:cNvPr id="1430" name="Google Shape;1430;p24"/>
            <p:cNvSpPr/>
            <p:nvPr/>
          </p:nvSpPr>
          <p:spPr>
            <a:xfrm>
              <a:off x="7403710" y="9177876"/>
              <a:ext cx="234503"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24"/>
            <p:cNvSpPr/>
            <p:nvPr/>
          </p:nvSpPr>
          <p:spPr>
            <a:xfrm>
              <a:off x="7958587" y="6227675"/>
              <a:ext cx="240324"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24"/>
            <p:cNvSpPr/>
            <p:nvPr/>
          </p:nvSpPr>
          <p:spPr>
            <a:xfrm>
              <a:off x="7448124" y="6229043"/>
              <a:ext cx="174081"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3" name="Google Shape;1433;p24"/>
          <p:cNvGrpSpPr/>
          <p:nvPr/>
        </p:nvGrpSpPr>
        <p:grpSpPr>
          <a:xfrm rot="10800000">
            <a:off x="198503" y="-23"/>
            <a:ext cx="385195" cy="5143506"/>
            <a:chOff x="7403710" y="6227675"/>
            <a:chExt cx="795201" cy="5143506"/>
          </a:xfrm>
        </p:grpSpPr>
        <p:sp>
          <p:nvSpPr>
            <p:cNvPr id="1434" name="Google Shape;1434;p24"/>
            <p:cNvSpPr/>
            <p:nvPr/>
          </p:nvSpPr>
          <p:spPr>
            <a:xfrm>
              <a:off x="7403710" y="9177876"/>
              <a:ext cx="234503"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24"/>
            <p:cNvSpPr/>
            <p:nvPr/>
          </p:nvSpPr>
          <p:spPr>
            <a:xfrm>
              <a:off x="7958587" y="6227675"/>
              <a:ext cx="240324"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24"/>
            <p:cNvSpPr/>
            <p:nvPr/>
          </p:nvSpPr>
          <p:spPr>
            <a:xfrm>
              <a:off x="7448124" y="6229043"/>
              <a:ext cx="174081"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
  <p:cSld name="CUSTOM_1">
    <p:spTree>
      <p:nvGrpSpPr>
        <p:cNvPr id="1437" name="Shape 1437"/>
        <p:cNvGrpSpPr/>
        <p:nvPr/>
      </p:nvGrpSpPr>
      <p:grpSpPr>
        <a:xfrm>
          <a:off x="0" y="0"/>
          <a:ext cx="0" cy="0"/>
          <a:chOff x="0" y="0"/>
          <a:chExt cx="0" cy="0"/>
        </a:xfrm>
      </p:grpSpPr>
      <p:pic>
        <p:nvPicPr>
          <p:cNvPr id="1438" name="Google Shape;1438;p25"/>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439" name="Google Shape;1439;p25"/>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1440" name="Google Shape;1440;p25"/>
          <p:cNvGrpSpPr/>
          <p:nvPr/>
        </p:nvGrpSpPr>
        <p:grpSpPr>
          <a:xfrm>
            <a:off x="8621275" y="-23"/>
            <a:ext cx="385195" cy="5143506"/>
            <a:chOff x="7403710" y="6227675"/>
            <a:chExt cx="795201" cy="5143506"/>
          </a:xfrm>
        </p:grpSpPr>
        <p:sp>
          <p:nvSpPr>
            <p:cNvPr id="1441" name="Google Shape;1441;p25"/>
            <p:cNvSpPr/>
            <p:nvPr/>
          </p:nvSpPr>
          <p:spPr>
            <a:xfrm>
              <a:off x="7403710" y="9177876"/>
              <a:ext cx="234503"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25"/>
            <p:cNvSpPr/>
            <p:nvPr/>
          </p:nvSpPr>
          <p:spPr>
            <a:xfrm>
              <a:off x="7958587" y="6227675"/>
              <a:ext cx="240324"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25"/>
            <p:cNvSpPr/>
            <p:nvPr/>
          </p:nvSpPr>
          <p:spPr>
            <a:xfrm>
              <a:off x="7448124" y="6229043"/>
              <a:ext cx="174081"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4" name="Google Shape;1444;p25"/>
          <p:cNvGrpSpPr/>
          <p:nvPr/>
        </p:nvGrpSpPr>
        <p:grpSpPr>
          <a:xfrm rot="10800000">
            <a:off x="137528" y="-23"/>
            <a:ext cx="385195" cy="5143506"/>
            <a:chOff x="7403710" y="6227675"/>
            <a:chExt cx="795201" cy="5143506"/>
          </a:xfrm>
        </p:grpSpPr>
        <p:sp>
          <p:nvSpPr>
            <p:cNvPr id="1445" name="Google Shape;1445;p25"/>
            <p:cNvSpPr/>
            <p:nvPr/>
          </p:nvSpPr>
          <p:spPr>
            <a:xfrm>
              <a:off x="7403710" y="9177876"/>
              <a:ext cx="234503"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25"/>
            <p:cNvSpPr/>
            <p:nvPr/>
          </p:nvSpPr>
          <p:spPr>
            <a:xfrm>
              <a:off x="7958587" y="6227675"/>
              <a:ext cx="240324"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25"/>
            <p:cNvSpPr/>
            <p:nvPr/>
          </p:nvSpPr>
          <p:spPr>
            <a:xfrm>
              <a:off x="7448124" y="6229043"/>
              <a:ext cx="174081"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2_1_1">
    <p:spTree>
      <p:nvGrpSpPr>
        <p:cNvPr id="1448" name="Shape 1448"/>
        <p:cNvGrpSpPr/>
        <p:nvPr/>
      </p:nvGrpSpPr>
      <p:grpSpPr>
        <a:xfrm>
          <a:off x="0" y="0"/>
          <a:ext cx="0" cy="0"/>
          <a:chOff x="0" y="0"/>
          <a:chExt cx="0" cy="0"/>
        </a:xfrm>
      </p:grpSpPr>
      <p:pic>
        <p:nvPicPr>
          <p:cNvPr id="1449" name="Google Shape;1449;p26"/>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450" name="Google Shape;1450;p26"/>
          <p:cNvSpPr txBox="1"/>
          <p:nvPr>
            <p:ph idx="1" type="subTitle"/>
          </p:nvPr>
        </p:nvSpPr>
        <p:spPr>
          <a:xfrm>
            <a:off x="5379113" y="2249465"/>
            <a:ext cx="2964000" cy="1200600"/>
          </a:xfrm>
          <a:prstGeom prst="rect">
            <a:avLst/>
          </a:prstGeom>
          <a:noFill/>
          <a:ln>
            <a:noFill/>
          </a:ln>
        </p:spPr>
        <p:txBody>
          <a:bodyPr anchorCtr="0" anchor="t" bIns="91425" lIns="91425" spcFirstLastPara="1" rIns="91425" wrap="square" tIns="91425">
            <a:noAutofit/>
          </a:bodyPr>
          <a:lstStyle>
            <a:lvl1pPr lvl="0" algn="ctr">
              <a:lnSpc>
                <a:spcPct val="115000"/>
              </a:lnSpc>
              <a:spcBef>
                <a:spcPts val="0"/>
              </a:spcBef>
              <a:spcAft>
                <a:spcPts val="0"/>
              </a:spcAft>
              <a:buClr>
                <a:schemeClr val="dk2"/>
              </a:buClr>
              <a:buSzPts val="800"/>
              <a:buFont typeface="Open Sans"/>
              <a:buChar char="●"/>
              <a:defRPr/>
            </a:lvl1pPr>
            <a:lvl2pPr lvl="1" algn="ctr">
              <a:lnSpc>
                <a:spcPct val="100000"/>
              </a:lnSpc>
              <a:spcBef>
                <a:spcPts val="0"/>
              </a:spcBef>
              <a:spcAft>
                <a:spcPts val="0"/>
              </a:spcAft>
              <a:buClr>
                <a:srgbClr val="999999"/>
              </a:buClr>
              <a:buSzPts val="800"/>
              <a:buFont typeface="Open Sans"/>
              <a:buChar char="○"/>
              <a:defRPr/>
            </a:lvl2pPr>
            <a:lvl3pPr lvl="2" algn="ctr">
              <a:lnSpc>
                <a:spcPct val="100000"/>
              </a:lnSpc>
              <a:spcBef>
                <a:spcPts val="1600"/>
              </a:spcBef>
              <a:spcAft>
                <a:spcPts val="0"/>
              </a:spcAft>
              <a:buClr>
                <a:srgbClr val="999999"/>
              </a:buClr>
              <a:buSzPts val="800"/>
              <a:buFont typeface="Open Sans"/>
              <a:buChar char="■"/>
              <a:defRPr/>
            </a:lvl3pPr>
            <a:lvl4pPr lvl="3" algn="ctr">
              <a:lnSpc>
                <a:spcPct val="100000"/>
              </a:lnSpc>
              <a:spcBef>
                <a:spcPts val="1600"/>
              </a:spcBef>
              <a:spcAft>
                <a:spcPts val="0"/>
              </a:spcAft>
              <a:buClr>
                <a:srgbClr val="999999"/>
              </a:buClr>
              <a:buSzPts val="800"/>
              <a:buFont typeface="Open Sans"/>
              <a:buChar char="●"/>
              <a:defRPr/>
            </a:lvl4pPr>
            <a:lvl5pPr lvl="4" algn="ctr">
              <a:lnSpc>
                <a:spcPct val="100000"/>
              </a:lnSpc>
              <a:spcBef>
                <a:spcPts val="1600"/>
              </a:spcBef>
              <a:spcAft>
                <a:spcPts val="0"/>
              </a:spcAft>
              <a:buClr>
                <a:srgbClr val="999999"/>
              </a:buClr>
              <a:buSzPts val="1200"/>
              <a:buFont typeface="Open Sans"/>
              <a:buChar char="○"/>
              <a:defRPr/>
            </a:lvl5pPr>
            <a:lvl6pPr lvl="5" algn="ctr">
              <a:lnSpc>
                <a:spcPct val="100000"/>
              </a:lnSpc>
              <a:spcBef>
                <a:spcPts val="1600"/>
              </a:spcBef>
              <a:spcAft>
                <a:spcPts val="0"/>
              </a:spcAft>
              <a:buClr>
                <a:srgbClr val="999999"/>
              </a:buClr>
              <a:buSzPts val="1200"/>
              <a:buFont typeface="Open Sans"/>
              <a:buChar char="■"/>
              <a:defRPr/>
            </a:lvl6pPr>
            <a:lvl7pPr lvl="6" algn="ctr">
              <a:lnSpc>
                <a:spcPct val="100000"/>
              </a:lnSpc>
              <a:spcBef>
                <a:spcPts val="1600"/>
              </a:spcBef>
              <a:spcAft>
                <a:spcPts val="0"/>
              </a:spcAft>
              <a:buClr>
                <a:srgbClr val="999999"/>
              </a:buClr>
              <a:buSzPts val="700"/>
              <a:buFont typeface="Open Sans"/>
              <a:buChar char="●"/>
              <a:defRPr/>
            </a:lvl7pPr>
            <a:lvl8pPr lvl="7" algn="ctr">
              <a:lnSpc>
                <a:spcPct val="100000"/>
              </a:lnSpc>
              <a:spcBef>
                <a:spcPts val="1600"/>
              </a:spcBef>
              <a:spcAft>
                <a:spcPts val="0"/>
              </a:spcAft>
              <a:buClr>
                <a:srgbClr val="999999"/>
              </a:buClr>
              <a:buSzPts val="700"/>
              <a:buFont typeface="Open Sans"/>
              <a:buChar char="○"/>
              <a:defRPr/>
            </a:lvl8pPr>
            <a:lvl9pPr lvl="8" algn="ctr">
              <a:lnSpc>
                <a:spcPct val="100000"/>
              </a:lnSpc>
              <a:spcBef>
                <a:spcPts val="1600"/>
              </a:spcBef>
              <a:spcAft>
                <a:spcPts val="1600"/>
              </a:spcAft>
              <a:buClr>
                <a:srgbClr val="999999"/>
              </a:buClr>
              <a:buSzPts val="600"/>
              <a:buFont typeface="Open Sans"/>
              <a:buChar char="■"/>
              <a:defRPr/>
            </a:lvl9pPr>
          </a:lstStyle>
          <a:p/>
        </p:txBody>
      </p:sp>
      <p:sp>
        <p:nvSpPr>
          <p:cNvPr id="1451" name="Google Shape;1451;p26"/>
          <p:cNvSpPr txBox="1"/>
          <p:nvPr>
            <p:ph type="title"/>
          </p:nvPr>
        </p:nvSpPr>
        <p:spPr>
          <a:xfrm>
            <a:off x="5120825" y="1546267"/>
            <a:ext cx="3480600" cy="746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1452" name="Google Shape;1452;p26"/>
          <p:cNvGrpSpPr/>
          <p:nvPr/>
        </p:nvGrpSpPr>
        <p:grpSpPr>
          <a:xfrm>
            <a:off x="501" y="459576"/>
            <a:ext cx="9143468" cy="150220"/>
            <a:chOff x="-8041800" y="1153350"/>
            <a:chExt cx="7450675" cy="121400"/>
          </a:xfrm>
        </p:grpSpPr>
        <p:sp>
          <p:nvSpPr>
            <p:cNvPr id="1453" name="Google Shape;1453;p26"/>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26"/>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26"/>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26"/>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26"/>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26"/>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26"/>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26"/>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26"/>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26"/>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26"/>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26"/>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26"/>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26"/>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26"/>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26"/>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26"/>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26"/>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26"/>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26"/>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26"/>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26"/>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26"/>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26"/>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26"/>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26"/>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26"/>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26"/>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1" name="Google Shape;1481;p26"/>
          <p:cNvGrpSpPr/>
          <p:nvPr/>
        </p:nvGrpSpPr>
        <p:grpSpPr>
          <a:xfrm>
            <a:off x="-80617" y="4528065"/>
            <a:ext cx="9257545" cy="152669"/>
            <a:chOff x="8" y="1015277"/>
            <a:chExt cx="9257545" cy="152669"/>
          </a:xfrm>
        </p:grpSpPr>
        <p:sp>
          <p:nvSpPr>
            <p:cNvPr id="1482" name="Google Shape;1482;p26"/>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26"/>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26"/>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26"/>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26"/>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26"/>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26"/>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26"/>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26"/>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26"/>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26"/>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26"/>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26"/>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26"/>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26"/>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26"/>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26"/>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26"/>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26"/>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26"/>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26"/>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26"/>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26"/>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26"/>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26"/>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26"/>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26"/>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26"/>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26"/>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26"/>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26"/>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26"/>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26"/>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26"/>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26"/>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
    <p:spTree>
      <p:nvGrpSpPr>
        <p:cNvPr id="1517" name="Shape 1517"/>
        <p:cNvGrpSpPr/>
        <p:nvPr/>
      </p:nvGrpSpPr>
      <p:grpSpPr>
        <a:xfrm>
          <a:off x="0" y="0"/>
          <a:ext cx="0" cy="0"/>
          <a:chOff x="0" y="0"/>
          <a:chExt cx="0" cy="0"/>
        </a:xfrm>
      </p:grpSpPr>
      <p:pic>
        <p:nvPicPr>
          <p:cNvPr id="1518" name="Google Shape;1518;p27"/>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519" name="Google Shape;1519;p27"/>
          <p:cNvSpPr txBox="1"/>
          <p:nvPr>
            <p:ph idx="1" type="subTitle"/>
          </p:nvPr>
        </p:nvSpPr>
        <p:spPr>
          <a:xfrm>
            <a:off x="1931650" y="4034707"/>
            <a:ext cx="5280600" cy="669900"/>
          </a:xfrm>
          <a:prstGeom prst="rect">
            <a:avLst/>
          </a:prstGeom>
          <a:noFill/>
          <a:ln>
            <a:noFill/>
          </a:ln>
        </p:spPr>
        <p:txBody>
          <a:bodyPr anchorCtr="0" anchor="t" bIns="91425" lIns="91425" spcFirstLastPara="1" rIns="91425" wrap="square" tIns="91425">
            <a:noAutofit/>
          </a:bodyPr>
          <a:lstStyle>
            <a:lvl1pPr lvl="0" algn="ctr">
              <a:lnSpc>
                <a:spcPct val="115000"/>
              </a:lnSpc>
              <a:spcBef>
                <a:spcPts val="0"/>
              </a:spcBef>
              <a:spcAft>
                <a:spcPts val="0"/>
              </a:spcAft>
              <a:buClr>
                <a:schemeClr val="dk2"/>
              </a:buClr>
              <a:buSzPts val="800"/>
              <a:buFont typeface="Open Sans"/>
              <a:buChar char="●"/>
              <a:defRPr/>
            </a:lvl1pPr>
            <a:lvl2pPr lvl="1" algn="ctr">
              <a:lnSpc>
                <a:spcPct val="100000"/>
              </a:lnSpc>
              <a:spcBef>
                <a:spcPts val="0"/>
              </a:spcBef>
              <a:spcAft>
                <a:spcPts val="0"/>
              </a:spcAft>
              <a:buClr>
                <a:srgbClr val="999999"/>
              </a:buClr>
              <a:buSzPts val="800"/>
              <a:buFont typeface="Open Sans"/>
              <a:buChar char="○"/>
              <a:defRPr/>
            </a:lvl2pPr>
            <a:lvl3pPr lvl="2" algn="ctr">
              <a:lnSpc>
                <a:spcPct val="100000"/>
              </a:lnSpc>
              <a:spcBef>
                <a:spcPts val="1600"/>
              </a:spcBef>
              <a:spcAft>
                <a:spcPts val="0"/>
              </a:spcAft>
              <a:buClr>
                <a:srgbClr val="999999"/>
              </a:buClr>
              <a:buSzPts val="800"/>
              <a:buFont typeface="Open Sans"/>
              <a:buChar char="■"/>
              <a:defRPr/>
            </a:lvl3pPr>
            <a:lvl4pPr lvl="3" algn="ctr">
              <a:lnSpc>
                <a:spcPct val="100000"/>
              </a:lnSpc>
              <a:spcBef>
                <a:spcPts val="1600"/>
              </a:spcBef>
              <a:spcAft>
                <a:spcPts val="0"/>
              </a:spcAft>
              <a:buClr>
                <a:srgbClr val="999999"/>
              </a:buClr>
              <a:buSzPts val="800"/>
              <a:buFont typeface="Open Sans"/>
              <a:buChar char="●"/>
              <a:defRPr/>
            </a:lvl4pPr>
            <a:lvl5pPr lvl="4" algn="ctr">
              <a:lnSpc>
                <a:spcPct val="100000"/>
              </a:lnSpc>
              <a:spcBef>
                <a:spcPts val="1600"/>
              </a:spcBef>
              <a:spcAft>
                <a:spcPts val="0"/>
              </a:spcAft>
              <a:buClr>
                <a:srgbClr val="999999"/>
              </a:buClr>
              <a:buSzPts val="1200"/>
              <a:buFont typeface="Open Sans"/>
              <a:buChar char="○"/>
              <a:defRPr/>
            </a:lvl5pPr>
            <a:lvl6pPr lvl="5" algn="ctr">
              <a:lnSpc>
                <a:spcPct val="100000"/>
              </a:lnSpc>
              <a:spcBef>
                <a:spcPts val="1600"/>
              </a:spcBef>
              <a:spcAft>
                <a:spcPts val="0"/>
              </a:spcAft>
              <a:buClr>
                <a:srgbClr val="999999"/>
              </a:buClr>
              <a:buSzPts val="1200"/>
              <a:buFont typeface="Open Sans"/>
              <a:buChar char="■"/>
              <a:defRPr/>
            </a:lvl6pPr>
            <a:lvl7pPr lvl="6" algn="ctr">
              <a:lnSpc>
                <a:spcPct val="100000"/>
              </a:lnSpc>
              <a:spcBef>
                <a:spcPts val="1600"/>
              </a:spcBef>
              <a:spcAft>
                <a:spcPts val="0"/>
              </a:spcAft>
              <a:buClr>
                <a:srgbClr val="999999"/>
              </a:buClr>
              <a:buSzPts val="700"/>
              <a:buFont typeface="Open Sans"/>
              <a:buChar char="●"/>
              <a:defRPr/>
            </a:lvl7pPr>
            <a:lvl8pPr lvl="7" algn="ctr">
              <a:lnSpc>
                <a:spcPct val="100000"/>
              </a:lnSpc>
              <a:spcBef>
                <a:spcPts val="1600"/>
              </a:spcBef>
              <a:spcAft>
                <a:spcPts val="0"/>
              </a:spcAft>
              <a:buClr>
                <a:srgbClr val="999999"/>
              </a:buClr>
              <a:buSzPts val="700"/>
              <a:buFont typeface="Open Sans"/>
              <a:buChar char="○"/>
              <a:defRPr/>
            </a:lvl8pPr>
            <a:lvl9pPr lvl="8" algn="ctr">
              <a:lnSpc>
                <a:spcPct val="100000"/>
              </a:lnSpc>
              <a:spcBef>
                <a:spcPts val="1600"/>
              </a:spcBef>
              <a:spcAft>
                <a:spcPts val="1600"/>
              </a:spcAft>
              <a:buClr>
                <a:srgbClr val="999999"/>
              </a:buClr>
              <a:buSzPts val="600"/>
              <a:buFont typeface="Open Sans"/>
              <a:buChar char="■"/>
              <a:defRPr/>
            </a:lvl9pPr>
          </a:lstStyle>
          <a:p/>
        </p:txBody>
      </p:sp>
      <p:sp>
        <p:nvSpPr>
          <p:cNvPr id="1520" name="Google Shape;1520;p27"/>
          <p:cNvSpPr txBox="1"/>
          <p:nvPr>
            <p:ph type="title"/>
          </p:nvPr>
        </p:nvSpPr>
        <p:spPr>
          <a:xfrm>
            <a:off x="2222700" y="3328849"/>
            <a:ext cx="46986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1521" name="Google Shape;1521;p27"/>
          <p:cNvGrpSpPr/>
          <p:nvPr/>
        </p:nvGrpSpPr>
        <p:grpSpPr>
          <a:xfrm>
            <a:off x="181319" y="-9"/>
            <a:ext cx="1077347" cy="5143512"/>
            <a:chOff x="181319" y="-9"/>
            <a:chExt cx="1077347" cy="5143512"/>
          </a:xfrm>
        </p:grpSpPr>
        <p:sp>
          <p:nvSpPr>
            <p:cNvPr id="1522" name="Google Shape;1522;p27"/>
            <p:cNvSpPr/>
            <p:nvPr/>
          </p:nvSpPr>
          <p:spPr>
            <a:xfrm rot="10800000">
              <a:off x="1156471" y="3455337"/>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27"/>
            <p:cNvSpPr/>
            <p:nvPr/>
          </p:nvSpPr>
          <p:spPr>
            <a:xfrm rot="10800000">
              <a:off x="1156468" y="8"/>
              <a:ext cx="102198"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27"/>
            <p:cNvSpPr/>
            <p:nvPr/>
          </p:nvSpPr>
          <p:spPr>
            <a:xfrm rot="10800000">
              <a:off x="802316" y="-9"/>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27"/>
            <p:cNvSpPr/>
            <p:nvPr/>
          </p:nvSpPr>
          <p:spPr>
            <a:xfrm rot="10800000">
              <a:off x="491817" y="29"/>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27"/>
            <p:cNvSpPr/>
            <p:nvPr/>
          </p:nvSpPr>
          <p:spPr>
            <a:xfrm rot="10800000">
              <a:off x="181319" y="29"/>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7" name="Google Shape;1527;p27"/>
          <p:cNvGrpSpPr/>
          <p:nvPr/>
        </p:nvGrpSpPr>
        <p:grpSpPr>
          <a:xfrm>
            <a:off x="8066644" y="-9"/>
            <a:ext cx="1077347" cy="5143512"/>
            <a:chOff x="8066644" y="-9"/>
            <a:chExt cx="1077347" cy="5143512"/>
          </a:xfrm>
        </p:grpSpPr>
        <p:sp>
          <p:nvSpPr>
            <p:cNvPr id="1528" name="Google Shape;1528;p27"/>
            <p:cNvSpPr/>
            <p:nvPr/>
          </p:nvSpPr>
          <p:spPr>
            <a:xfrm>
              <a:off x="8066644" y="2951625"/>
              <a:ext cx="102198"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27"/>
            <p:cNvSpPr/>
            <p:nvPr/>
          </p:nvSpPr>
          <p:spPr>
            <a:xfrm>
              <a:off x="8091842" y="-9"/>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27"/>
            <p:cNvSpPr/>
            <p:nvPr/>
          </p:nvSpPr>
          <p:spPr>
            <a:xfrm>
              <a:off x="8416697" y="-3"/>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27"/>
            <p:cNvSpPr/>
            <p:nvPr/>
          </p:nvSpPr>
          <p:spPr>
            <a:xfrm>
              <a:off x="8770852" y="9"/>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27"/>
            <p:cNvSpPr/>
            <p:nvPr/>
          </p:nvSpPr>
          <p:spPr>
            <a:xfrm>
              <a:off x="9081350" y="9"/>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
    <p:spTree>
      <p:nvGrpSpPr>
        <p:cNvPr id="1533" name="Shape 1533"/>
        <p:cNvGrpSpPr/>
        <p:nvPr/>
      </p:nvGrpSpPr>
      <p:grpSpPr>
        <a:xfrm>
          <a:off x="0" y="0"/>
          <a:ext cx="0" cy="0"/>
          <a:chOff x="0" y="0"/>
          <a:chExt cx="0" cy="0"/>
        </a:xfrm>
      </p:grpSpPr>
      <p:pic>
        <p:nvPicPr>
          <p:cNvPr id="1534" name="Google Shape;1534;p28"/>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535" name="Google Shape;1535;p28"/>
          <p:cNvSpPr txBox="1"/>
          <p:nvPr>
            <p:ph idx="1" type="subTitle"/>
          </p:nvPr>
        </p:nvSpPr>
        <p:spPr>
          <a:xfrm>
            <a:off x="758075" y="2243102"/>
            <a:ext cx="2765700" cy="13347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Clr>
                <a:schemeClr val="dk2"/>
              </a:buClr>
              <a:buSzPts val="800"/>
              <a:buFont typeface="Open Sans"/>
              <a:buChar char="●"/>
              <a:defRPr/>
            </a:lvl1pPr>
            <a:lvl2pPr lvl="1" algn="ctr">
              <a:lnSpc>
                <a:spcPct val="100000"/>
              </a:lnSpc>
              <a:spcBef>
                <a:spcPts val="0"/>
              </a:spcBef>
              <a:spcAft>
                <a:spcPts val="0"/>
              </a:spcAft>
              <a:buClr>
                <a:srgbClr val="999999"/>
              </a:buClr>
              <a:buSzPts val="800"/>
              <a:buFont typeface="Open Sans"/>
              <a:buChar char="○"/>
              <a:defRPr/>
            </a:lvl2pPr>
            <a:lvl3pPr lvl="2" algn="ctr">
              <a:lnSpc>
                <a:spcPct val="100000"/>
              </a:lnSpc>
              <a:spcBef>
                <a:spcPts val="1600"/>
              </a:spcBef>
              <a:spcAft>
                <a:spcPts val="0"/>
              </a:spcAft>
              <a:buClr>
                <a:srgbClr val="999999"/>
              </a:buClr>
              <a:buSzPts val="800"/>
              <a:buFont typeface="Open Sans"/>
              <a:buChar char="■"/>
              <a:defRPr/>
            </a:lvl3pPr>
            <a:lvl4pPr lvl="3" algn="ctr">
              <a:lnSpc>
                <a:spcPct val="100000"/>
              </a:lnSpc>
              <a:spcBef>
                <a:spcPts val="1600"/>
              </a:spcBef>
              <a:spcAft>
                <a:spcPts val="0"/>
              </a:spcAft>
              <a:buClr>
                <a:srgbClr val="999999"/>
              </a:buClr>
              <a:buSzPts val="800"/>
              <a:buFont typeface="Open Sans"/>
              <a:buChar char="●"/>
              <a:defRPr/>
            </a:lvl4pPr>
            <a:lvl5pPr lvl="4" algn="ctr">
              <a:lnSpc>
                <a:spcPct val="100000"/>
              </a:lnSpc>
              <a:spcBef>
                <a:spcPts val="1600"/>
              </a:spcBef>
              <a:spcAft>
                <a:spcPts val="0"/>
              </a:spcAft>
              <a:buClr>
                <a:srgbClr val="999999"/>
              </a:buClr>
              <a:buSzPts val="1200"/>
              <a:buFont typeface="Open Sans"/>
              <a:buChar char="○"/>
              <a:defRPr/>
            </a:lvl5pPr>
            <a:lvl6pPr lvl="5" algn="ctr">
              <a:lnSpc>
                <a:spcPct val="100000"/>
              </a:lnSpc>
              <a:spcBef>
                <a:spcPts val="1600"/>
              </a:spcBef>
              <a:spcAft>
                <a:spcPts val="0"/>
              </a:spcAft>
              <a:buClr>
                <a:srgbClr val="999999"/>
              </a:buClr>
              <a:buSzPts val="1200"/>
              <a:buFont typeface="Open Sans"/>
              <a:buChar char="■"/>
              <a:defRPr/>
            </a:lvl6pPr>
            <a:lvl7pPr lvl="6" algn="ctr">
              <a:lnSpc>
                <a:spcPct val="100000"/>
              </a:lnSpc>
              <a:spcBef>
                <a:spcPts val="1600"/>
              </a:spcBef>
              <a:spcAft>
                <a:spcPts val="0"/>
              </a:spcAft>
              <a:buClr>
                <a:srgbClr val="999999"/>
              </a:buClr>
              <a:buSzPts val="700"/>
              <a:buFont typeface="Open Sans"/>
              <a:buChar char="●"/>
              <a:defRPr/>
            </a:lvl7pPr>
            <a:lvl8pPr lvl="7" algn="ctr">
              <a:lnSpc>
                <a:spcPct val="100000"/>
              </a:lnSpc>
              <a:spcBef>
                <a:spcPts val="1600"/>
              </a:spcBef>
              <a:spcAft>
                <a:spcPts val="0"/>
              </a:spcAft>
              <a:buClr>
                <a:srgbClr val="999999"/>
              </a:buClr>
              <a:buSzPts val="700"/>
              <a:buFont typeface="Open Sans"/>
              <a:buChar char="○"/>
              <a:defRPr/>
            </a:lvl8pPr>
            <a:lvl9pPr lvl="8" algn="ctr">
              <a:lnSpc>
                <a:spcPct val="100000"/>
              </a:lnSpc>
              <a:spcBef>
                <a:spcPts val="1600"/>
              </a:spcBef>
              <a:spcAft>
                <a:spcPts val="1600"/>
              </a:spcAft>
              <a:buClr>
                <a:srgbClr val="999999"/>
              </a:buClr>
              <a:buSzPts val="600"/>
              <a:buFont typeface="Open Sans"/>
              <a:buChar char="■"/>
              <a:defRPr/>
            </a:lvl9pPr>
          </a:lstStyle>
          <a:p/>
        </p:txBody>
      </p:sp>
      <p:sp>
        <p:nvSpPr>
          <p:cNvPr id="1536" name="Google Shape;1536;p28"/>
          <p:cNvSpPr txBox="1"/>
          <p:nvPr>
            <p:ph type="title"/>
          </p:nvPr>
        </p:nvSpPr>
        <p:spPr>
          <a:xfrm>
            <a:off x="758075" y="1611052"/>
            <a:ext cx="3089100" cy="572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1537" name="Google Shape;1537;p28"/>
          <p:cNvGrpSpPr/>
          <p:nvPr/>
        </p:nvGrpSpPr>
        <p:grpSpPr>
          <a:xfrm>
            <a:off x="501" y="459576"/>
            <a:ext cx="9143468" cy="150220"/>
            <a:chOff x="-8041800" y="1153350"/>
            <a:chExt cx="7450675" cy="121400"/>
          </a:xfrm>
        </p:grpSpPr>
        <p:sp>
          <p:nvSpPr>
            <p:cNvPr id="1538" name="Google Shape;1538;p28"/>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28"/>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28"/>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28"/>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28"/>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28"/>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28"/>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28"/>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28"/>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28"/>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28"/>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28"/>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28"/>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28"/>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28"/>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28"/>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28"/>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28"/>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28"/>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28"/>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28"/>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28"/>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28"/>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28"/>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28"/>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28"/>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28"/>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28"/>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6" name="Google Shape;1566;p28"/>
          <p:cNvGrpSpPr/>
          <p:nvPr/>
        </p:nvGrpSpPr>
        <p:grpSpPr>
          <a:xfrm>
            <a:off x="-80617" y="4528065"/>
            <a:ext cx="9257545" cy="152669"/>
            <a:chOff x="8" y="1015277"/>
            <a:chExt cx="9257545" cy="152669"/>
          </a:xfrm>
        </p:grpSpPr>
        <p:sp>
          <p:nvSpPr>
            <p:cNvPr id="1567" name="Google Shape;1567;p28"/>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28"/>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28"/>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28"/>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28"/>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28"/>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28"/>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28"/>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28"/>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28"/>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28"/>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28"/>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28"/>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28"/>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28"/>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28"/>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28"/>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28"/>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28"/>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28"/>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28"/>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28"/>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28"/>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28"/>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28"/>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28"/>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28"/>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28"/>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28"/>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28"/>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28"/>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28"/>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28"/>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28"/>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28"/>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602" name="Shape 1602"/>
        <p:cNvGrpSpPr/>
        <p:nvPr/>
      </p:nvGrpSpPr>
      <p:grpSpPr>
        <a:xfrm>
          <a:off x="0" y="0"/>
          <a:ext cx="0" cy="0"/>
          <a:chOff x="0" y="0"/>
          <a:chExt cx="0" cy="0"/>
        </a:xfrm>
      </p:grpSpPr>
      <p:pic>
        <p:nvPicPr>
          <p:cNvPr id="1603" name="Google Shape;1603;p29"/>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604" name="Google Shape;1604;p29"/>
          <p:cNvSpPr txBox="1"/>
          <p:nvPr>
            <p:ph type="ctrTitle"/>
          </p:nvPr>
        </p:nvSpPr>
        <p:spPr>
          <a:xfrm>
            <a:off x="2429925" y="603214"/>
            <a:ext cx="4284000" cy="997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200"/>
              <a:buNone/>
              <a:defRPr sz="60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605" name="Google Shape;1605;p29"/>
          <p:cNvSpPr txBox="1"/>
          <p:nvPr>
            <p:ph idx="1" type="subTitle"/>
          </p:nvPr>
        </p:nvSpPr>
        <p:spPr>
          <a:xfrm>
            <a:off x="2425050" y="1505896"/>
            <a:ext cx="4293900" cy="150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606" name="Google Shape;1606;p29"/>
          <p:cNvGrpSpPr/>
          <p:nvPr/>
        </p:nvGrpSpPr>
        <p:grpSpPr>
          <a:xfrm>
            <a:off x="501" y="459576"/>
            <a:ext cx="9143468" cy="150220"/>
            <a:chOff x="-8041800" y="1153350"/>
            <a:chExt cx="7450675" cy="121400"/>
          </a:xfrm>
        </p:grpSpPr>
        <p:sp>
          <p:nvSpPr>
            <p:cNvPr id="1607" name="Google Shape;1607;p29"/>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29"/>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29"/>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29"/>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29"/>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29"/>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29"/>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29"/>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29"/>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29"/>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29"/>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29"/>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29"/>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29"/>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29"/>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29"/>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29"/>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29"/>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29"/>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29"/>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29"/>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29"/>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29"/>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29"/>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29"/>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29"/>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29"/>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29"/>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5" name="Google Shape;1635;p29"/>
          <p:cNvGrpSpPr/>
          <p:nvPr/>
        </p:nvGrpSpPr>
        <p:grpSpPr>
          <a:xfrm>
            <a:off x="-80617" y="4528065"/>
            <a:ext cx="9257545" cy="152669"/>
            <a:chOff x="8" y="1015277"/>
            <a:chExt cx="9257545" cy="152669"/>
          </a:xfrm>
        </p:grpSpPr>
        <p:sp>
          <p:nvSpPr>
            <p:cNvPr id="1636" name="Google Shape;1636;p29"/>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29"/>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29"/>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29"/>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29"/>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29"/>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29"/>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29"/>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29"/>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29"/>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29"/>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29"/>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29"/>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29"/>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29"/>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29"/>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29"/>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29"/>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29"/>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29"/>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29"/>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29"/>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29"/>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29"/>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29"/>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29"/>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29"/>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29"/>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29"/>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29"/>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29"/>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29"/>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29"/>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29"/>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29"/>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71" name="Google Shape;1671;p29"/>
          <p:cNvSpPr/>
          <p:nvPr/>
        </p:nvSpPr>
        <p:spPr>
          <a:xfrm>
            <a:off x="416963" y="2068825"/>
            <a:ext cx="1509767" cy="5450411"/>
          </a:xfrm>
          <a:custGeom>
            <a:rect b="b" l="l" r="r" t="t"/>
            <a:pathLst>
              <a:path extrusionOk="0" h="56610" w="15681">
                <a:moveTo>
                  <a:pt x="9818" y="7033"/>
                </a:moveTo>
                <a:lnTo>
                  <a:pt x="9818" y="7033"/>
                </a:lnTo>
                <a:cubicBezTo>
                  <a:pt x="10097" y="7808"/>
                  <a:pt x="10624" y="8460"/>
                  <a:pt x="11136" y="9111"/>
                </a:cubicBezTo>
                <a:cubicBezTo>
                  <a:pt x="11152" y="9127"/>
                  <a:pt x="11167" y="9142"/>
                  <a:pt x="11167" y="9158"/>
                </a:cubicBezTo>
                <a:cubicBezTo>
                  <a:pt x="10934" y="9080"/>
                  <a:pt x="10717" y="9018"/>
                  <a:pt x="10485" y="8941"/>
                </a:cubicBezTo>
                <a:cubicBezTo>
                  <a:pt x="10159" y="8351"/>
                  <a:pt x="9926" y="7700"/>
                  <a:pt x="9818" y="7033"/>
                </a:cubicBezTo>
                <a:close/>
                <a:moveTo>
                  <a:pt x="11384" y="19394"/>
                </a:moveTo>
                <a:cubicBezTo>
                  <a:pt x="11477" y="19782"/>
                  <a:pt x="11539" y="20201"/>
                  <a:pt x="11384" y="20542"/>
                </a:cubicBezTo>
                <a:cubicBezTo>
                  <a:pt x="11632" y="20635"/>
                  <a:pt x="11477" y="21054"/>
                  <a:pt x="11462" y="21317"/>
                </a:cubicBezTo>
                <a:lnTo>
                  <a:pt x="11462" y="21441"/>
                </a:lnTo>
                <a:cubicBezTo>
                  <a:pt x="11384" y="20992"/>
                  <a:pt x="11338" y="20542"/>
                  <a:pt x="11338" y="20092"/>
                </a:cubicBezTo>
                <a:cubicBezTo>
                  <a:pt x="11338" y="19859"/>
                  <a:pt x="11369" y="19627"/>
                  <a:pt x="11384" y="19394"/>
                </a:cubicBezTo>
                <a:close/>
                <a:moveTo>
                  <a:pt x="11477" y="21690"/>
                </a:moveTo>
                <a:lnTo>
                  <a:pt x="11601" y="21984"/>
                </a:lnTo>
                <a:cubicBezTo>
                  <a:pt x="12020" y="23039"/>
                  <a:pt x="12470" y="24094"/>
                  <a:pt x="12889" y="25148"/>
                </a:cubicBezTo>
                <a:cubicBezTo>
                  <a:pt x="13168" y="25815"/>
                  <a:pt x="13431" y="26529"/>
                  <a:pt x="13338" y="27242"/>
                </a:cubicBezTo>
                <a:cubicBezTo>
                  <a:pt x="13245" y="27847"/>
                  <a:pt x="12889" y="28436"/>
                  <a:pt x="12733" y="29010"/>
                </a:cubicBezTo>
                <a:cubicBezTo>
                  <a:pt x="12687" y="28700"/>
                  <a:pt x="12625" y="28421"/>
                  <a:pt x="12547" y="28126"/>
                </a:cubicBezTo>
                <a:cubicBezTo>
                  <a:pt x="12640" y="28080"/>
                  <a:pt x="12733" y="28048"/>
                  <a:pt x="12796" y="27955"/>
                </a:cubicBezTo>
                <a:cubicBezTo>
                  <a:pt x="12858" y="27831"/>
                  <a:pt x="12842" y="27692"/>
                  <a:pt x="12796" y="27568"/>
                </a:cubicBezTo>
                <a:cubicBezTo>
                  <a:pt x="12330" y="25784"/>
                  <a:pt x="11896" y="24000"/>
                  <a:pt x="11570" y="22186"/>
                </a:cubicBezTo>
                <a:cubicBezTo>
                  <a:pt x="11539" y="22015"/>
                  <a:pt x="11524" y="21860"/>
                  <a:pt x="11477" y="21690"/>
                </a:cubicBezTo>
                <a:close/>
                <a:moveTo>
                  <a:pt x="13618" y="28731"/>
                </a:moveTo>
                <a:cubicBezTo>
                  <a:pt x="13850" y="29522"/>
                  <a:pt x="13385" y="30328"/>
                  <a:pt x="12920" y="31011"/>
                </a:cubicBezTo>
                <a:cubicBezTo>
                  <a:pt x="12920" y="30701"/>
                  <a:pt x="12889" y="30375"/>
                  <a:pt x="12873" y="30065"/>
                </a:cubicBezTo>
                <a:lnTo>
                  <a:pt x="12873" y="30065"/>
                </a:lnTo>
                <a:cubicBezTo>
                  <a:pt x="12900" y="30083"/>
                  <a:pt x="12922" y="30090"/>
                  <a:pt x="12948" y="30090"/>
                </a:cubicBezTo>
                <a:cubicBezTo>
                  <a:pt x="12967" y="30090"/>
                  <a:pt x="12987" y="30087"/>
                  <a:pt x="13013" y="30080"/>
                </a:cubicBezTo>
                <a:cubicBezTo>
                  <a:pt x="13059" y="30065"/>
                  <a:pt x="13090" y="30003"/>
                  <a:pt x="13106" y="29941"/>
                </a:cubicBezTo>
                <a:cubicBezTo>
                  <a:pt x="13276" y="29537"/>
                  <a:pt x="13431" y="29134"/>
                  <a:pt x="13618" y="28731"/>
                </a:cubicBezTo>
                <a:close/>
                <a:moveTo>
                  <a:pt x="1099" y="29759"/>
                </a:moveTo>
                <a:cubicBezTo>
                  <a:pt x="1203" y="29759"/>
                  <a:pt x="1284" y="29944"/>
                  <a:pt x="1256" y="30080"/>
                </a:cubicBezTo>
                <a:lnTo>
                  <a:pt x="1210" y="31135"/>
                </a:lnTo>
                <a:cubicBezTo>
                  <a:pt x="946" y="30716"/>
                  <a:pt x="853" y="30220"/>
                  <a:pt x="1055" y="29770"/>
                </a:cubicBezTo>
                <a:cubicBezTo>
                  <a:pt x="1070" y="29763"/>
                  <a:pt x="1084" y="29759"/>
                  <a:pt x="1099" y="29759"/>
                </a:cubicBezTo>
                <a:close/>
                <a:moveTo>
                  <a:pt x="7548" y="0"/>
                </a:moveTo>
                <a:cubicBezTo>
                  <a:pt x="7508" y="0"/>
                  <a:pt x="7468" y="3"/>
                  <a:pt x="7429" y="7"/>
                </a:cubicBezTo>
                <a:cubicBezTo>
                  <a:pt x="7119" y="54"/>
                  <a:pt x="7057" y="193"/>
                  <a:pt x="6917" y="395"/>
                </a:cubicBezTo>
                <a:cubicBezTo>
                  <a:pt x="6717" y="145"/>
                  <a:pt x="6416" y="16"/>
                  <a:pt x="6104" y="16"/>
                </a:cubicBezTo>
                <a:cubicBezTo>
                  <a:pt x="6029" y="16"/>
                  <a:pt x="5953" y="23"/>
                  <a:pt x="5878" y="38"/>
                </a:cubicBezTo>
                <a:cubicBezTo>
                  <a:pt x="5491" y="116"/>
                  <a:pt x="5149" y="364"/>
                  <a:pt x="4886" y="674"/>
                </a:cubicBezTo>
                <a:cubicBezTo>
                  <a:pt x="3986" y="1682"/>
                  <a:pt x="3784" y="3109"/>
                  <a:pt x="3521" y="4458"/>
                </a:cubicBezTo>
                <a:cubicBezTo>
                  <a:pt x="3180" y="6335"/>
                  <a:pt x="2652" y="8196"/>
                  <a:pt x="1970" y="9980"/>
                </a:cubicBezTo>
                <a:cubicBezTo>
                  <a:pt x="1272" y="10631"/>
                  <a:pt x="776" y="11919"/>
                  <a:pt x="729" y="12710"/>
                </a:cubicBezTo>
                <a:cubicBezTo>
                  <a:pt x="683" y="13795"/>
                  <a:pt x="1039" y="15020"/>
                  <a:pt x="465" y="15951"/>
                </a:cubicBezTo>
                <a:cubicBezTo>
                  <a:pt x="558" y="16044"/>
                  <a:pt x="636" y="16168"/>
                  <a:pt x="729" y="16261"/>
                </a:cubicBezTo>
                <a:cubicBezTo>
                  <a:pt x="310" y="16494"/>
                  <a:pt x="341" y="17223"/>
                  <a:pt x="776" y="17440"/>
                </a:cubicBezTo>
                <a:cubicBezTo>
                  <a:pt x="372" y="17952"/>
                  <a:pt x="807" y="18727"/>
                  <a:pt x="574" y="19317"/>
                </a:cubicBezTo>
                <a:cubicBezTo>
                  <a:pt x="496" y="19503"/>
                  <a:pt x="388" y="19673"/>
                  <a:pt x="388" y="19859"/>
                </a:cubicBezTo>
                <a:cubicBezTo>
                  <a:pt x="388" y="19999"/>
                  <a:pt x="450" y="20123"/>
                  <a:pt x="481" y="20232"/>
                </a:cubicBezTo>
                <a:cubicBezTo>
                  <a:pt x="558" y="20526"/>
                  <a:pt x="481" y="20837"/>
                  <a:pt x="450" y="21131"/>
                </a:cubicBezTo>
                <a:cubicBezTo>
                  <a:pt x="0" y="23566"/>
                  <a:pt x="729" y="26110"/>
                  <a:pt x="341" y="28576"/>
                </a:cubicBezTo>
                <a:cubicBezTo>
                  <a:pt x="248" y="29165"/>
                  <a:pt x="93" y="29786"/>
                  <a:pt x="109" y="30406"/>
                </a:cubicBezTo>
                <a:cubicBezTo>
                  <a:pt x="155" y="31026"/>
                  <a:pt x="419" y="31678"/>
                  <a:pt x="962" y="31941"/>
                </a:cubicBezTo>
                <a:cubicBezTo>
                  <a:pt x="1241" y="32081"/>
                  <a:pt x="1551" y="32096"/>
                  <a:pt x="1846" y="32143"/>
                </a:cubicBezTo>
                <a:cubicBezTo>
                  <a:pt x="1877" y="32143"/>
                  <a:pt x="1910" y="32145"/>
                  <a:pt x="1943" y="32145"/>
                </a:cubicBezTo>
                <a:cubicBezTo>
                  <a:pt x="2011" y="32145"/>
                  <a:pt x="2084" y="32138"/>
                  <a:pt x="2156" y="32096"/>
                </a:cubicBezTo>
                <a:cubicBezTo>
                  <a:pt x="2249" y="32065"/>
                  <a:pt x="2311" y="31926"/>
                  <a:pt x="2249" y="31848"/>
                </a:cubicBezTo>
                <a:cubicBezTo>
                  <a:pt x="2001" y="31802"/>
                  <a:pt x="1737" y="31678"/>
                  <a:pt x="1551" y="31492"/>
                </a:cubicBezTo>
                <a:cubicBezTo>
                  <a:pt x="1691" y="31383"/>
                  <a:pt x="1784" y="31212"/>
                  <a:pt x="1846" y="31011"/>
                </a:cubicBezTo>
                <a:cubicBezTo>
                  <a:pt x="2202" y="29941"/>
                  <a:pt x="1613" y="28762"/>
                  <a:pt x="1629" y="27645"/>
                </a:cubicBezTo>
                <a:lnTo>
                  <a:pt x="1629" y="27645"/>
                </a:lnTo>
                <a:cubicBezTo>
                  <a:pt x="1660" y="27661"/>
                  <a:pt x="1706" y="27692"/>
                  <a:pt x="1722" y="27723"/>
                </a:cubicBezTo>
                <a:lnTo>
                  <a:pt x="2016" y="27893"/>
                </a:lnTo>
                <a:cubicBezTo>
                  <a:pt x="2016" y="27909"/>
                  <a:pt x="2016" y="27955"/>
                  <a:pt x="2001" y="27971"/>
                </a:cubicBezTo>
                <a:cubicBezTo>
                  <a:pt x="1861" y="29320"/>
                  <a:pt x="2125" y="30685"/>
                  <a:pt x="2342" y="32034"/>
                </a:cubicBezTo>
                <a:cubicBezTo>
                  <a:pt x="2652" y="33942"/>
                  <a:pt x="2854" y="35865"/>
                  <a:pt x="2947" y="37773"/>
                </a:cubicBezTo>
                <a:cubicBezTo>
                  <a:pt x="2962" y="38068"/>
                  <a:pt x="2962" y="38378"/>
                  <a:pt x="2947" y="38673"/>
                </a:cubicBezTo>
                <a:cubicBezTo>
                  <a:pt x="2900" y="39060"/>
                  <a:pt x="2807" y="39433"/>
                  <a:pt x="2714" y="39820"/>
                </a:cubicBezTo>
                <a:cubicBezTo>
                  <a:pt x="2109" y="42628"/>
                  <a:pt x="2947" y="45559"/>
                  <a:pt x="2792" y="48428"/>
                </a:cubicBezTo>
                <a:lnTo>
                  <a:pt x="3366" y="48428"/>
                </a:lnTo>
                <a:cubicBezTo>
                  <a:pt x="3397" y="48537"/>
                  <a:pt x="3397" y="48661"/>
                  <a:pt x="3412" y="48785"/>
                </a:cubicBezTo>
                <a:cubicBezTo>
                  <a:pt x="3428" y="48986"/>
                  <a:pt x="3474" y="49157"/>
                  <a:pt x="3443" y="49359"/>
                </a:cubicBezTo>
                <a:cubicBezTo>
                  <a:pt x="3428" y="49514"/>
                  <a:pt x="3366" y="49669"/>
                  <a:pt x="3335" y="49824"/>
                </a:cubicBezTo>
                <a:cubicBezTo>
                  <a:pt x="3288" y="49995"/>
                  <a:pt x="3288" y="50181"/>
                  <a:pt x="3319" y="50367"/>
                </a:cubicBezTo>
                <a:cubicBezTo>
                  <a:pt x="3335" y="50522"/>
                  <a:pt x="3397" y="50677"/>
                  <a:pt x="3428" y="50832"/>
                </a:cubicBezTo>
                <a:cubicBezTo>
                  <a:pt x="3490" y="51096"/>
                  <a:pt x="3505" y="51390"/>
                  <a:pt x="3505" y="51654"/>
                </a:cubicBezTo>
                <a:cubicBezTo>
                  <a:pt x="3505" y="52197"/>
                  <a:pt x="3490" y="52771"/>
                  <a:pt x="3443" y="53314"/>
                </a:cubicBezTo>
                <a:cubicBezTo>
                  <a:pt x="3428" y="53732"/>
                  <a:pt x="3412" y="54182"/>
                  <a:pt x="3567" y="54570"/>
                </a:cubicBezTo>
                <a:cubicBezTo>
                  <a:pt x="3777" y="55093"/>
                  <a:pt x="4317" y="55487"/>
                  <a:pt x="4884" y="55487"/>
                </a:cubicBezTo>
                <a:cubicBezTo>
                  <a:pt x="4905" y="55487"/>
                  <a:pt x="4926" y="55486"/>
                  <a:pt x="4948" y="55485"/>
                </a:cubicBezTo>
                <a:cubicBezTo>
                  <a:pt x="5522" y="55438"/>
                  <a:pt x="6064" y="54942"/>
                  <a:pt x="6111" y="54353"/>
                </a:cubicBezTo>
                <a:cubicBezTo>
                  <a:pt x="6126" y="54105"/>
                  <a:pt x="6049" y="53856"/>
                  <a:pt x="5987" y="53593"/>
                </a:cubicBezTo>
                <a:cubicBezTo>
                  <a:pt x="5816" y="52941"/>
                  <a:pt x="5723" y="52243"/>
                  <a:pt x="5599" y="51561"/>
                </a:cubicBezTo>
                <a:cubicBezTo>
                  <a:pt x="5568" y="51344"/>
                  <a:pt x="5537" y="51142"/>
                  <a:pt x="5537" y="50925"/>
                </a:cubicBezTo>
                <a:cubicBezTo>
                  <a:pt x="5537" y="50770"/>
                  <a:pt x="5584" y="50599"/>
                  <a:pt x="5599" y="50444"/>
                </a:cubicBezTo>
                <a:cubicBezTo>
                  <a:pt x="5599" y="50289"/>
                  <a:pt x="5584" y="50134"/>
                  <a:pt x="5537" y="49979"/>
                </a:cubicBezTo>
                <a:cubicBezTo>
                  <a:pt x="5459" y="49514"/>
                  <a:pt x="5351" y="49048"/>
                  <a:pt x="5273" y="48552"/>
                </a:cubicBezTo>
                <a:cubicBezTo>
                  <a:pt x="5335" y="48552"/>
                  <a:pt x="5413" y="48583"/>
                  <a:pt x="5459" y="48583"/>
                </a:cubicBezTo>
                <a:cubicBezTo>
                  <a:pt x="5366" y="45683"/>
                  <a:pt x="5522" y="42783"/>
                  <a:pt x="5925" y="39929"/>
                </a:cubicBezTo>
                <a:cubicBezTo>
                  <a:pt x="5971" y="39743"/>
                  <a:pt x="6049" y="39464"/>
                  <a:pt x="6266" y="39464"/>
                </a:cubicBezTo>
                <a:cubicBezTo>
                  <a:pt x="6188" y="39277"/>
                  <a:pt x="6126" y="39076"/>
                  <a:pt x="6049" y="38890"/>
                </a:cubicBezTo>
                <a:cubicBezTo>
                  <a:pt x="6111" y="38781"/>
                  <a:pt x="6188" y="38704"/>
                  <a:pt x="6235" y="38611"/>
                </a:cubicBezTo>
                <a:cubicBezTo>
                  <a:pt x="6297" y="35524"/>
                  <a:pt x="6778" y="32484"/>
                  <a:pt x="7274" y="29444"/>
                </a:cubicBezTo>
                <a:cubicBezTo>
                  <a:pt x="8096" y="31879"/>
                  <a:pt x="8949" y="34361"/>
                  <a:pt x="9182" y="36951"/>
                </a:cubicBezTo>
                <a:cubicBezTo>
                  <a:pt x="9259" y="37757"/>
                  <a:pt x="9290" y="38611"/>
                  <a:pt x="9492" y="39402"/>
                </a:cubicBezTo>
                <a:cubicBezTo>
                  <a:pt x="9601" y="39758"/>
                  <a:pt x="9725" y="40099"/>
                  <a:pt x="9771" y="40456"/>
                </a:cubicBezTo>
                <a:cubicBezTo>
                  <a:pt x="9957" y="40472"/>
                  <a:pt x="10004" y="40751"/>
                  <a:pt x="10004" y="40937"/>
                </a:cubicBezTo>
                <a:cubicBezTo>
                  <a:pt x="9942" y="42069"/>
                  <a:pt x="10035" y="43186"/>
                  <a:pt x="10314" y="44272"/>
                </a:cubicBezTo>
                <a:cubicBezTo>
                  <a:pt x="10686" y="45822"/>
                  <a:pt x="11400" y="47435"/>
                  <a:pt x="10919" y="48971"/>
                </a:cubicBezTo>
                <a:cubicBezTo>
                  <a:pt x="10857" y="49173"/>
                  <a:pt x="10717" y="49405"/>
                  <a:pt x="10500" y="49452"/>
                </a:cubicBezTo>
                <a:cubicBezTo>
                  <a:pt x="10841" y="49669"/>
                  <a:pt x="11198" y="49839"/>
                  <a:pt x="11570" y="49933"/>
                </a:cubicBezTo>
                <a:cubicBezTo>
                  <a:pt x="11555" y="50088"/>
                  <a:pt x="11539" y="50243"/>
                  <a:pt x="11493" y="50382"/>
                </a:cubicBezTo>
                <a:cubicBezTo>
                  <a:pt x="11431" y="50553"/>
                  <a:pt x="11353" y="50755"/>
                  <a:pt x="11384" y="50941"/>
                </a:cubicBezTo>
                <a:cubicBezTo>
                  <a:pt x="11384" y="51096"/>
                  <a:pt x="11431" y="51235"/>
                  <a:pt x="11477" y="51390"/>
                </a:cubicBezTo>
                <a:cubicBezTo>
                  <a:pt x="11508" y="51561"/>
                  <a:pt x="11508" y="51763"/>
                  <a:pt x="11508" y="51949"/>
                </a:cubicBezTo>
                <a:cubicBezTo>
                  <a:pt x="11508" y="52709"/>
                  <a:pt x="11400" y="53484"/>
                  <a:pt x="11198" y="54213"/>
                </a:cubicBezTo>
                <a:cubicBezTo>
                  <a:pt x="11089" y="54678"/>
                  <a:pt x="10919" y="55175"/>
                  <a:pt x="11043" y="55640"/>
                </a:cubicBezTo>
                <a:cubicBezTo>
                  <a:pt x="11167" y="56059"/>
                  <a:pt x="11539" y="56416"/>
                  <a:pt x="11958" y="56540"/>
                </a:cubicBezTo>
                <a:cubicBezTo>
                  <a:pt x="12107" y="56587"/>
                  <a:pt x="12261" y="56610"/>
                  <a:pt x="12415" y="56610"/>
                </a:cubicBezTo>
                <a:cubicBezTo>
                  <a:pt x="12711" y="56610"/>
                  <a:pt x="13006" y="56527"/>
                  <a:pt x="13261" y="56385"/>
                </a:cubicBezTo>
                <a:cubicBezTo>
                  <a:pt x="13447" y="56291"/>
                  <a:pt x="13649" y="56152"/>
                  <a:pt x="13726" y="55950"/>
                </a:cubicBezTo>
                <a:cubicBezTo>
                  <a:pt x="13804" y="55795"/>
                  <a:pt x="13804" y="55609"/>
                  <a:pt x="13804" y="55454"/>
                </a:cubicBezTo>
                <a:cubicBezTo>
                  <a:pt x="13788" y="54725"/>
                  <a:pt x="13587" y="54012"/>
                  <a:pt x="13447" y="53283"/>
                </a:cubicBezTo>
                <a:cubicBezTo>
                  <a:pt x="13323" y="52569"/>
                  <a:pt x="13261" y="51809"/>
                  <a:pt x="13509" y="51111"/>
                </a:cubicBezTo>
                <a:cubicBezTo>
                  <a:pt x="13571" y="50956"/>
                  <a:pt x="13633" y="50832"/>
                  <a:pt x="13649" y="50677"/>
                </a:cubicBezTo>
                <a:cubicBezTo>
                  <a:pt x="13664" y="50537"/>
                  <a:pt x="13633" y="50382"/>
                  <a:pt x="13602" y="50243"/>
                </a:cubicBezTo>
                <a:cubicBezTo>
                  <a:pt x="13587" y="50150"/>
                  <a:pt x="13571" y="50072"/>
                  <a:pt x="13571" y="49979"/>
                </a:cubicBezTo>
                <a:cubicBezTo>
                  <a:pt x="13711" y="49933"/>
                  <a:pt x="13866" y="49901"/>
                  <a:pt x="13990" y="49839"/>
                </a:cubicBezTo>
                <a:cubicBezTo>
                  <a:pt x="13819" y="47606"/>
                  <a:pt x="13726" y="45373"/>
                  <a:pt x="13711" y="43124"/>
                </a:cubicBezTo>
                <a:cubicBezTo>
                  <a:pt x="13680" y="42348"/>
                  <a:pt x="13680" y="41557"/>
                  <a:pt x="13509" y="40782"/>
                </a:cubicBezTo>
                <a:cubicBezTo>
                  <a:pt x="13400" y="40317"/>
                  <a:pt x="13214" y="39898"/>
                  <a:pt x="13121" y="39433"/>
                </a:cubicBezTo>
                <a:cubicBezTo>
                  <a:pt x="13013" y="38983"/>
                  <a:pt x="12966" y="38502"/>
                  <a:pt x="12966" y="38037"/>
                </a:cubicBezTo>
                <a:cubicBezTo>
                  <a:pt x="12952" y="38040"/>
                  <a:pt x="12938" y="38041"/>
                  <a:pt x="12924" y="38041"/>
                </a:cubicBezTo>
                <a:cubicBezTo>
                  <a:pt x="12722" y="38041"/>
                  <a:pt x="12641" y="37727"/>
                  <a:pt x="12656" y="37509"/>
                </a:cubicBezTo>
                <a:cubicBezTo>
                  <a:pt x="12718" y="36455"/>
                  <a:pt x="12796" y="35416"/>
                  <a:pt x="12827" y="34361"/>
                </a:cubicBezTo>
                <a:cubicBezTo>
                  <a:pt x="12873" y="33415"/>
                  <a:pt x="12951" y="32236"/>
                  <a:pt x="12935" y="31057"/>
                </a:cubicBezTo>
                <a:lnTo>
                  <a:pt x="12935" y="31057"/>
                </a:lnTo>
                <a:cubicBezTo>
                  <a:pt x="13214" y="31337"/>
                  <a:pt x="13509" y="31616"/>
                  <a:pt x="13897" y="31693"/>
                </a:cubicBezTo>
                <a:cubicBezTo>
                  <a:pt x="13949" y="31703"/>
                  <a:pt x="14002" y="31708"/>
                  <a:pt x="14055" y="31708"/>
                </a:cubicBezTo>
                <a:cubicBezTo>
                  <a:pt x="14411" y="31708"/>
                  <a:pt x="14773" y="31492"/>
                  <a:pt x="15029" y="31181"/>
                </a:cubicBezTo>
                <a:cubicBezTo>
                  <a:pt x="15308" y="30840"/>
                  <a:pt x="15463" y="30390"/>
                  <a:pt x="15572" y="29941"/>
                </a:cubicBezTo>
                <a:cubicBezTo>
                  <a:pt x="15634" y="29630"/>
                  <a:pt x="15680" y="29289"/>
                  <a:pt x="15649" y="28933"/>
                </a:cubicBezTo>
                <a:cubicBezTo>
                  <a:pt x="15603" y="28529"/>
                  <a:pt x="15432" y="28142"/>
                  <a:pt x="15293" y="27754"/>
                </a:cubicBezTo>
                <a:cubicBezTo>
                  <a:pt x="15060" y="27056"/>
                  <a:pt x="15013" y="26296"/>
                  <a:pt x="14936" y="25567"/>
                </a:cubicBezTo>
                <a:lnTo>
                  <a:pt x="14703" y="23178"/>
                </a:lnTo>
                <a:cubicBezTo>
                  <a:pt x="14674" y="23090"/>
                  <a:pt x="14715" y="22945"/>
                  <a:pt x="14799" y="22945"/>
                </a:cubicBezTo>
                <a:cubicBezTo>
                  <a:pt x="14803" y="22945"/>
                  <a:pt x="14807" y="22945"/>
                  <a:pt x="14812" y="22946"/>
                </a:cubicBezTo>
                <a:cubicBezTo>
                  <a:pt x="14781" y="22031"/>
                  <a:pt x="14579" y="21131"/>
                  <a:pt x="14284" y="20278"/>
                </a:cubicBezTo>
                <a:cubicBezTo>
                  <a:pt x="14253" y="19782"/>
                  <a:pt x="14207" y="19286"/>
                  <a:pt x="14176" y="18805"/>
                </a:cubicBezTo>
                <a:cubicBezTo>
                  <a:pt x="14471" y="18758"/>
                  <a:pt x="14440" y="18293"/>
                  <a:pt x="14346" y="17998"/>
                </a:cubicBezTo>
                <a:cubicBezTo>
                  <a:pt x="14253" y="17673"/>
                  <a:pt x="14129" y="17347"/>
                  <a:pt x="14021" y="17006"/>
                </a:cubicBezTo>
                <a:cubicBezTo>
                  <a:pt x="14052" y="16944"/>
                  <a:pt x="14114" y="16835"/>
                  <a:pt x="14160" y="16758"/>
                </a:cubicBezTo>
                <a:cubicBezTo>
                  <a:pt x="14114" y="16354"/>
                  <a:pt x="14021" y="15967"/>
                  <a:pt x="13897" y="15594"/>
                </a:cubicBezTo>
                <a:cubicBezTo>
                  <a:pt x="14238" y="15269"/>
                  <a:pt x="14238" y="14648"/>
                  <a:pt x="13928" y="14291"/>
                </a:cubicBezTo>
                <a:cubicBezTo>
                  <a:pt x="14021" y="13733"/>
                  <a:pt x="13416" y="13237"/>
                  <a:pt x="13509" y="12678"/>
                </a:cubicBezTo>
                <a:cubicBezTo>
                  <a:pt x="13571" y="12306"/>
                  <a:pt x="13897" y="11934"/>
                  <a:pt x="13773" y="11608"/>
                </a:cubicBezTo>
                <a:cubicBezTo>
                  <a:pt x="13726" y="11515"/>
                  <a:pt x="13633" y="11438"/>
                  <a:pt x="13571" y="11329"/>
                </a:cubicBezTo>
                <a:cubicBezTo>
                  <a:pt x="13447" y="11159"/>
                  <a:pt x="13416" y="10941"/>
                  <a:pt x="13354" y="10740"/>
                </a:cubicBezTo>
                <a:cubicBezTo>
                  <a:pt x="13106" y="9995"/>
                  <a:pt x="12423" y="9592"/>
                  <a:pt x="11725" y="9313"/>
                </a:cubicBezTo>
                <a:lnTo>
                  <a:pt x="11787" y="9266"/>
                </a:lnTo>
                <a:cubicBezTo>
                  <a:pt x="10702" y="8305"/>
                  <a:pt x="10252" y="6816"/>
                  <a:pt x="10019" y="5404"/>
                </a:cubicBezTo>
                <a:cubicBezTo>
                  <a:pt x="9771" y="3993"/>
                  <a:pt x="9647" y="2489"/>
                  <a:pt x="9027" y="1201"/>
                </a:cubicBezTo>
                <a:cubicBezTo>
                  <a:pt x="8841" y="814"/>
                  <a:pt x="8592" y="426"/>
                  <a:pt x="8220" y="193"/>
                </a:cubicBezTo>
                <a:cubicBezTo>
                  <a:pt x="8022" y="74"/>
                  <a:pt x="7778" y="0"/>
                  <a:pt x="7548" y="0"/>
                </a:cubicBezTo>
                <a:close/>
              </a:path>
            </a:pathLst>
          </a:custGeom>
          <a:solidFill>
            <a:srgbClr val="000000">
              <a:alpha val="3176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72" name="Google Shape;1672;p29"/>
          <p:cNvGrpSpPr/>
          <p:nvPr/>
        </p:nvGrpSpPr>
        <p:grpSpPr>
          <a:xfrm>
            <a:off x="322675" y="-34"/>
            <a:ext cx="1698341" cy="5143512"/>
            <a:chOff x="165325" y="-34"/>
            <a:chExt cx="1698341" cy="5143512"/>
          </a:xfrm>
        </p:grpSpPr>
        <p:sp>
          <p:nvSpPr>
            <p:cNvPr id="1673" name="Google Shape;1673;p29"/>
            <p:cNvSpPr/>
            <p:nvPr/>
          </p:nvSpPr>
          <p:spPr>
            <a:xfrm rot="10800000">
              <a:off x="1761471" y="3455312"/>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29"/>
            <p:cNvSpPr/>
            <p:nvPr/>
          </p:nvSpPr>
          <p:spPr>
            <a:xfrm rot="10800000">
              <a:off x="1761468" y="-17"/>
              <a:ext cx="102198"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29"/>
            <p:cNvSpPr/>
            <p:nvPr/>
          </p:nvSpPr>
          <p:spPr>
            <a:xfrm rot="10800000">
              <a:off x="1407316" y="-34"/>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29"/>
            <p:cNvSpPr/>
            <p:nvPr/>
          </p:nvSpPr>
          <p:spPr>
            <a:xfrm rot="10800000">
              <a:off x="475822"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29"/>
            <p:cNvSpPr/>
            <p:nvPr/>
          </p:nvSpPr>
          <p:spPr>
            <a:xfrm rot="10800000">
              <a:off x="1096817"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29"/>
            <p:cNvSpPr/>
            <p:nvPr/>
          </p:nvSpPr>
          <p:spPr>
            <a:xfrm rot="10800000">
              <a:off x="786319"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29"/>
            <p:cNvSpPr/>
            <p:nvPr/>
          </p:nvSpPr>
          <p:spPr>
            <a:xfrm rot="10800000">
              <a:off x="165325"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80" name="Google Shape;1680;p29"/>
          <p:cNvSpPr txBox="1"/>
          <p:nvPr/>
        </p:nvSpPr>
        <p:spPr>
          <a:xfrm>
            <a:off x="2765750" y="3389997"/>
            <a:ext cx="3389400" cy="646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200"/>
              <a:buFont typeface="Arial"/>
              <a:buNone/>
            </a:pPr>
            <a:r>
              <a:rPr b="0" i="0" lang="en" sz="1200" u="none" cap="none" strike="noStrike">
                <a:solidFill>
                  <a:schemeClr val="dk1"/>
                </a:solidFill>
                <a:latin typeface="Questrial"/>
                <a:ea typeface="Questrial"/>
                <a:cs typeface="Questrial"/>
                <a:sym typeface="Questrial"/>
              </a:rPr>
              <a:t>CREDITS: This presentation template was created by </a:t>
            </a:r>
            <a:r>
              <a:rPr b="1" i="0" lang="en" sz="1200" u="none" cap="none" strike="noStrike">
                <a:solidFill>
                  <a:schemeClr val="hlink"/>
                </a:solidFill>
                <a:uFill>
                  <a:noFill/>
                </a:uFill>
                <a:latin typeface="Questrial"/>
                <a:ea typeface="Questrial"/>
                <a:cs typeface="Questrial"/>
                <a:sym typeface="Questrial"/>
                <a:hlinkClick r:id="rId3"/>
              </a:rPr>
              <a:t>Slidesgo</a:t>
            </a:r>
            <a:r>
              <a:rPr b="0" i="0" lang="en" sz="1200" u="none" cap="none" strike="noStrike">
                <a:solidFill>
                  <a:schemeClr val="dk1"/>
                </a:solidFill>
                <a:latin typeface="Questrial"/>
                <a:ea typeface="Questrial"/>
                <a:cs typeface="Questrial"/>
                <a:sym typeface="Questrial"/>
              </a:rPr>
              <a:t>, including icons by </a:t>
            </a:r>
            <a:r>
              <a:rPr b="1" i="0" lang="en" sz="1200" u="none" cap="none" strike="noStrike">
                <a:solidFill>
                  <a:schemeClr val="hlink"/>
                </a:solidFill>
                <a:uFill>
                  <a:noFill/>
                </a:uFill>
                <a:latin typeface="Questrial"/>
                <a:ea typeface="Questrial"/>
                <a:cs typeface="Questrial"/>
                <a:sym typeface="Questrial"/>
                <a:hlinkClick r:id="rId4"/>
              </a:rPr>
              <a:t>Flaticon</a:t>
            </a:r>
            <a:r>
              <a:rPr b="0" i="0" lang="en" sz="1200" u="none" cap="none" strike="noStrike">
                <a:solidFill>
                  <a:schemeClr val="dk1"/>
                </a:solidFill>
                <a:latin typeface="Questrial"/>
                <a:ea typeface="Questrial"/>
                <a:cs typeface="Questrial"/>
                <a:sym typeface="Questrial"/>
              </a:rPr>
              <a:t>, and infographics &amp; images by </a:t>
            </a:r>
            <a:r>
              <a:rPr b="1" i="0" lang="en" sz="1200" u="none" cap="none" strike="noStrike">
                <a:solidFill>
                  <a:schemeClr val="hlink"/>
                </a:solidFill>
                <a:uFill>
                  <a:noFill/>
                </a:uFill>
                <a:latin typeface="Questrial"/>
                <a:ea typeface="Questrial"/>
                <a:cs typeface="Questrial"/>
                <a:sym typeface="Questrial"/>
                <a:hlinkClick r:id="rId5"/>
              </a:rPr>
              <a:t>Freepik</a:t>
            </a:r>
            <a:endParaRPr b="1" i="0" sz="1200" u="none" cap="none" strike="noStrike">
              <a:solidFill>
                <a:schemeClr val="dk2"/>
              </a:solidFill>
              <a:latin typeface="Questrial"/>
              <a:ea typeface="Questrial"/>
              <a:cs typeface="Questrial"/>
              <a:sym typeface="Questria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4_1">
    <p:spTree>
      <p:nvGrpSpPr>
        <p:cNvPr id="1681" name="Shape 1681"/>
        <p:cNvGrpSpPr/>
        <p:nvPr/>
      </p:nvGrpSpPr>
      <p:grpSpPr>
        <a:xfrm>
          <a:off x="0" y="0"/>
          <a:ext cx="0" cy="0"/>
          <a:chOff x="0" y="0"/>
          <a:chExt cx="0" cy="0"/>
        </a:xfrm>
      </p:grpSpPr>
      <p:pic>
        <p:nvPicPr>
          <p:cNvPr id="1682" name="Google Shape;1682;p30"/>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683" name="Google Shape;1683;p30"/>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
        <p:nvSpPr>
          <p:cNvPr id="1684" name="Google Shape;1684;p30"/>
          <p:cNvSpPr txBox="1"/>
          <p:nvPr>
            <p:ph idx="1" type="subTitle"/>
          </p:nvPr>
        </p:nvSpPr>
        <p:spPr>
          <a:xfrm>
            <a:off x="720000" y="1100900"/>
            <a:ext cx="3852000" cy="350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2"/>
              </a:buClr>
              <a:buSzPts val="800"/>
              <a:buFont typeface="Open Sans"/>
              <a:buChar char="●"/>
              <a:defRPr/>
            </a:lvl1pPr>
            <a:lvl2pPr lvl="1" algn="ctr">
              <a:lnSpc>
                <a:spcPct val="100000"/>
              </a:lnSpc>
              <a:spcBef>
                <a:spcPts val="0"/>
              </a:spcBef>
              <a:spcAft>
                <a:spcPts val="0"/>
              </a:spcAft>
              <a:buClr>
                <a:srgbClr val="999999"/>
              </a:buClr>
              <a:buSzPts val="800"/>
              <a:buFont typeface="Open Sans"/>
              <a:buChar char="○"/>
              <a:defRPr/>
            </a:lvl2pPr>
            <a:lvl3pPr lvl="2" algn="ctr">
              <a:lnSpc>
                <a:spcPct val="100000"/>
              </a:lnSpc>
              <a:spcBef>
                <a:spcPts val="1600"/>
              </a:spcBef>
              <a:spcAft>
                <a:spcPts val="0"/>
              </a:spcAft>
              <a:buClr>
                <a:srgbClr val="999999"/>
              </a:buClr>
              <a:buSzPts val="800"/>
              <a:buFont typeface="Open Sans"/>
              <a:buChar char="■"/>
              <a:defRPr/>
            </a:lvl3pPr>
            <a:lvl4pPr lvl="3" algn="ctr">
              <a:lnSpc>
                <a:spcPct val="100000"/>
              </a:lnSpc>
              <a:spcBef>
                <a:spcPts val="1600"/>
              </a:spcBef>
              <a:spcAft>
                <a:spcPts val="0"/>
              </a:spcAft>
              <a:buClr>
                <a:srgbClr val="999999"/>
              </a:buClr>
              <a:buSzPts val="800"/>
              <a:buFont typeface="Open Sans"/>
              <a:buChar char="●"/>
              <a:defRPr/>
            </a:lvl4pPr>
            <a:lvl5pPr lvl="4" algn="ctr">
              <a:lnSpc>
                <a:spcPct val="100000"/>
              </a:lnSpc>
              <a:spcBef>
                <a:spcPts val="1600"/>
              </a:spcBef>
              <a:spcAft>
                <a:spcPts val="0"/>
              </a:spcAft>
              <a:buClr>
                <a:srgbClr val="999999"/>
              </a:buClr>
              <a:buSzPts val="1200"/>
              <a:buFont typeface="Open Sans"/>
              <a:buChar char="○"/>
              <a:defRPr/>
            </a:lvl5pPr>
            <a:lvl6pPr lvl="5" algn="ctr">
              <a:lnSpc>
                <a:spcPct val="100000"/>
              </a:lnSpc>
              <a:spcBef>
                <a:spcPts val="1600"/>
              </a:spcBef>
              <a:spcAft>
                <a:spcPts val="0"/>
              </a:spcAft>
              <a:buClr>
                <a:srgbClr val="999999"/>
              </a:buClr>
              <a:buSzPts val="1200"/>
              <a:buFont typeface="Open Sans"/>
              <a:buChar char="■"/>
              <a:defRPr/>
            </a:lvl6pPr>
            <a:lvl7pPr lvl="6" algn="ctr">
              <a:lnSpc>
                <a:spcPct val="100000"/>
              </a:lnSpc>
              <a:spcBef>
                <a:spcPts val="1600"/>
              </a:spcBef>
              <a:spcAft>
                <a:spcPts val="0"/>
              </a:spcAft>
              <a:buClr>
                <a:srgbClr val="999999"/>
              </a:buClr>
              <a:buSzPts val="700"/>
              <a:buFont typeface="Open Sans"/>
              <a:buChar char="●"/>
              <a:defRPr/>
            </a:lvl7pPr>
            <a:lvl8pPr lvl="7" algn="ctr">
              <a:lnSpc>
                <a:spcPct val="100000"/>
              </a:lnSpc>
              <a:spcBef>
                <a:spcPts val="1600"/>
              </a:spcBef>
              <a:spcAft>
                <a:spcPts val="0"/>
              </a:spcAft>
              <a:buClr>
                <a:srgbClr val="999999"/>
              </a:buClr>
              <a:buSzPts val="700"/>
              <a:buFont typeface="Open Sans"/>
              <a:buChar char="○"/>
              <a:defRPr/>
            </a:lvl8pPr>
            <a:lvl9pPr lvl="8" algn="ctr">
              <a:lnSpc>
                <a:spcPct val="100000"/>
              </a:lnSpc>
              <a:spcBef>
                <a:spcPts val="1600"/>
              </a:spcBef>
              <a:spcAft>
                <a:spcPts val="1600"/>
              </a:spcAft>
              <a:buClr>
                <a:srgbClr val="999999"/>
              </a:buClr>
              <a:buSzPts val="600"/>
              <a:buFont typeface="Open Sans"/>
              <a:buChar char="■"/>
              <a:defRPr/>
            </a:lvl9pPr>
          </a:lstStyle>
          <a:p/>
        </p:txBody>
      </p:sp>
      <p:sp>
        <p:nvSpPr>
          <p:cNvPr id="1685" name="Google Shape;1685;p30"/>
          <p:cNvSpPr txBox="1"/>
          <p:nvPr>
            <p:ph idx="2" type="subTitle"/>
          </p:nvPr>
        </p:nvSpPr>
        <p:spPr>
          <a:xfrm>
            <a:off x="4572000" y="1100900"/>
            <a:ext cx="3852000" cy="350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2"/>
              </a:buClr>
              <a:buSzPts val="800"/>
              <a:buFont typeface="Open Sans"/>
              <a:buChar char="●"/>
              <a:defRPr/>
            </a:lvl1pPr>
            <a:lvl2pPr lvl="1" algn="ctr">
              <a:lnSpc>
                <a:spcPct val="100000"/>
              </a:lnSpc>
              <a:spcBef>
                <a:spcPts val="0"/>
              </a:spcBef>
              <a:spcAft>
                <a:spcPts val="0"/>
              </a:spcAft>
              <a:buClr>
                <a:srgbClr val="999999"/>
              </a:buClr>
              <a:buSzPts val="800"/>
              <a:buFont typeface="Open Sans"/>
              <a:buChar char="○"/>
              <a:defRPr/>
            </a:lvl2pPr>
            <a:lvl3pPr lvl="2" algn="ctr">
              <a:lnSpc>
                <a:spcPct val="100000"/>
              </a:lnSpc>
              <a:spcBef>
                <a:spcPts val="1600"/>
              </a:spcBef>
              <a:spcAft>
                <a:spcPts val="0"/>
              </a:spcAft>
              <a:buClr>
                <a:srgbClr val="999999"/>
              </a:buClr>
              <a:buSzPts val="800"/>
              <a:buFont typeface="Open Sans"/>
              <a:buChar char="■"/>
              <a:defRPr/>
            </a:lvl3pPr>
            <a:lvl4pPr lvl="3" algn="ctr">
              <a:lnSpc>
                <a:spcPct val="100000"/>
              </a:lnSpc>
              <a:spcBef>
                <a:spcPts val="1600"/>
              </a:spcBef>
              <a:spcAft>
                <a:spcPts val="0"/>
              </a:spcAft>
              <a:buClr>
                <a:srgbClr val="999999"/>
              </a:buClr>
              <a:buSzPts val="800"/>
              <a:buFont typeface="Open Sans"/>
              <a:buChar char="●"/>
              <a:defRPr/>
            </a:lvl4pPr>
            <a:lvl5pPr lvl="4" algn="ctr">
              <a:lnSpc>
                <a:spcPct val="100000"/>
              </a:lnSpc>
              <a:spcBef>
                <a:spcPts val="1600"/>
              </a:spcBef>
              <a:spcAft>
                <a:spcPts val="0"/>
              </a:spcAft>
              <a:buClr>
                <a:srgbClr val="999999"/>
              </a:buClr>
              <a:buSzPts val="1200"/>
              <a:buFont typeface="Open Sans"/>
              <a:buChar char="○"/>
              <a:defRPr/>
            </a:lvl5pPr>
            <a:lvl6pPr lvl="5" algn="ctr">
              <a:lnSpc>
                <a:spcPct val="100000"/>
              </a:lnSpc>
              <a:spcBef>
                <a:spcPts val="1600"/>
              </a:spcBef>
              <a:spcAft>
                <a:spcPts val="0"/>
              </a:spcAft>
              <a:buClr>
                <a:srgbClr val="999999"/>
              </a:buClr>
              <a:buSzPts val="1200"/>
              <a:buFont typeface="Open Sans"/>
              <a:buChar char="■"/>
              <a:defRPr/>
            </a:lvl6pPr>
            <a:lvl7pPr lvl="6" algn="ctr">
              <a:lnSpc>
                <a:spcPct val="100000"/>
              </a:lnSpc>
              <a:spcBef>
                <a:spcPts val="1600"/>
              </a:spcBef>
              <a:spcAft>
                <a:spcPts val="0"/>
              </a:spcAft>
              <a:buClr>
                <a:srgbClr val="999999"/>
              </a:buClr>
              <a:buSzPts val="700"/>
              <a:buFont typeface="Open Sans"/>
              <a:buChar char="●"/>
              <a:defRPr/>
            </a:lvl7pPr>
            <a:lvl8pPr lvl="7" algn="ctr">
              <a:lnSpc>
                <a:spcPct val="100000"/>
              </a:lnSpc>
              <a:spcBef>
                <a:spcPts val="1600"/>
              </a:spcBef>
              <a:spcAft>
                <a:spcPts val="0"/>
              </a:spcAft>
              <a:buClr>
                <a:srgbClr val="999999"/>
              </a:buClr>
              <a:buSzPts val="700"/>
              <a:buFont typeface="Open Sans"/>
              <a:buChar char="○"/>
              <a:defRPr/>
            </a:lvl8pPr>
            <a:lvl9pPr lvl="8" algn="ctr">
              <a:lnSpc>
                <a:spcPct val="100000"/>
              </a:lnSpc>
              <a:spcBef>
                <a:spcPts val="1600"/>
              </a:spcBef>
              <a:spcAft>
                <a:spcPts val="1600"/>
              </a:spcAft>
              <a:buClr>
                <a:srgbClr val="999999"/>
              </a:buClr>
              <a:buSzPts val="600"/>
              <a:buFont typeface="Open Sans"/>
              <a:buChar char="■"/>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192" name="Shape 192"/>
        <p:cNvGrpSpPr/>
        <p:nvPr/>
      </p:nvGrpSpPr>
      <p:grpSpPr>
        <a:xfrm>
          <a:off x="0" y="0"/>
          <a:ext cx="0" cy="0"/>
          <a:chOff x="0" y="0"/>
          <a:chExt cx="0" cy="0"/>
        </a:xfrm>
      </p:grpSpPr>
      <p:pic>
        <p:nvPicPr>
          <p:cNvPr id="193" name="Google Shape;193;p4"/>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194" name="Google Shape;194;p4"/>
          <p:cNvSpPr txBox="1"/>
          <p:nvPr>
            <p:ph type="title"/>
          </p:nvPr>
        </p:nvSpPr>
        <p:spPr>
          <a:xfrm>
            <a:off x="1107868" y="2451300"/>
            <a:ext cx="2336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None/>
              <a:defRPr sz="2500">
                <a:latin typeface="Inter"/>
                <a:ea typeface="Inter"/>
                <a:cs typeface="Inter"/>
                <a:sym typeface="Inter"/>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95" name="Google Shape;195;p4"/>
          <p:cNvSpPr txBox="1"/>
          <p:nvPr>
            <p:ph idx="2" type="title"/>
          </p:nvPr>
        </p:nvSpPr>
        <p:spPr>
          <a:xfrm>
            <a:off x="1638418" y="1911594"/>
            <a:ext cx="1275300" cy="593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32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196" name="Google Shape;196;p4"/>
          <p:cNvSpPr txBox="1"/>
          <p:nvPr>
            <p:ph idx="1" type="subTitle"/>
          </p:nvPr>
        </p:nvSpPr>
        <p:spPr>
          <a:xfrm>
            <a:off x="847018" y="2893700"/>
            <a:ext cx="2858100" cy="484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solidFill>
                  <a:schemeClr val="dk1"/>
                </a:solidFill>
              </a:defRPr>
            </a:lvl1pPr>
            <a:lvl2pPr lvl="1" algn="l">
              <a:lnSpc>
                <a:spcPct val="100000"/>
              </a:lnSpc>
              <a:spcBef>
                <a:spcPts val="1600"/>
              </a:spcBef>
              <a:spcAft>
                <a:spcPts val="0"/>
              </a:spcAft>
              <a:buSzPts val="1600"/>
              <a:buNone/>
              <a:defRPr/>
            </a:lvl2pPr>
            <a:lvl3pPr lvl="2" algn="l">
              <a:lnSpc>
                <a:spcPct val="100000"/>
              </a:lnSpc>
              <a:spcBef>
                <a:spcPts val="1600"/>
              </a:spcBef>
              <a:spcAft>
                <a:spcPts val="0"/>
              </a:spcAft>
              <a:buSzPts val="1600"/>
              <a:buNone/>
              <a:defRPr/>
            </a:lvl3pPr>
            <a:lvl4pPr lvl="3" algn="l">
              <a:lnSpc>
                <a:spcPct val="100000"/>
              </a:lnSpc>
              <a:spcBef>
                <a:spcPts val="1600"/>
              </a:spcBef>
              <a:spcAft>
                <a:spcPts val="0"/>
              </a:spcAft>
              <a:buSzPts val="1600"/>
              <a:buNone/>
              <a:defRPr/>
            </a:lvl4pPr>
            <a:lvl5pPr lvl="4" algn="l">
              <a:lnSpc>
                <a:spcPct val="100000"/>
              </a:lnSpc>
              <a:spcBef>
                <a:spcPts val="1600"/>
              </a:spcBef>
              <a:spcAft>
                <a:spcPts val="0"/>
              </a:spcAft>
              <a:buSzPts val="1600"/>
              <a:buNone/>
              <a:defRPr/>
            </a:lvl5pPr>
            <a:lvl6pPr lvl="5" algn="l">
              <a:lnSpc>
                <a:spcPct val="100000"/>
              </a:lnSpc>
              <a:spcBef>
                <a:spcPts val="1600"/>
              </a:spcBef>
              <a:spcAft>
                <a:spcPts val="0"/>
              </a:spcAft>
              <a:buSzPts val="1600"/>
              <a:buNone/>
              <a:defRPr/>
            </a:lvl6pPr>
            <a:lvl7pPr lvl="6" algn="l">
              <a:lnSpc>
                <a:spcPct val="100000"/>
              </a:lnSpc>
              <a:spcBef>
                <a:spcPts val="1600"/>
              </a:spcBef>
              <a:spcAft>
                <a:spcPts val="0"/>
              </a:spcAft>
              <a:buSzPts val="1600"/>
              <a:buNone/>
              <a:defRPr/>
            </a:lvl7pPr>
            <a:lvl8pPr lvl="7" algn="l">
              <a:lnSpc>
                <a:spcPct val="100000"/>
              </a:lnSpc>
              <a:spcBef>
                <a:spcPts val="1600"/>
              </a:spcBef>
              <a:spcAft>
                <a:spcPts val="0"/>
              </a:spcAft>
              <a:buSzPts val="1600"/>
              <a:buNone/>
              <a:defRPr/>
            </a:lvl8pPr>
            <a:lvl9pPr lvl="8" algn="l">
              <a:lnSpc>
                <a:spcPct val="100000"/>
              </a:lnSpc>
              <a:spcBef>
                <a:spcPts val="1600"/>
              </a:spcBef>
              <a:spcAft>
                <a:spcPts val="1600"/>
              </a:spcAft>
              <a:buSzPts val="1600"/>
              <a:buNone/>
              <a:defRPr/>
            </a:lvl9pPr>
          </a:lstStyle>
          <a:p/>
        </p:txBody>
      </p:sp>
      <p:sp>
        <p:nvSpPr>
          <p:cNvPr id="197" name="Google Shape;197;p4"/>
          <p:cNvSpPr txBox="1"/>
          <p:nvPr>
            <p:ph idx="3" type="title"/>
          </p:nvPr>
        </p:nvSpPr>
        <p:spPr>
          <a:xfrm>
            <a:off x="982175" y="443625"/>
            <a:ext cx="3248400" cy="1244700"/>
          </a:xfrm>
          <a:prstGeom prst="rect">
            <a:avLst/>
          </a:prstGeom>
          <a:noFill/>
          <a:ln>
            <a:noFill/>
          </a:ln>
        </p:spPr>
        <p:txBody>
          <a:bodyPr anchorCtr="0" anchor="t" bIns="91425" lIns="91425" spcFirstLastPara="1" rIns="91425" wrap="square" tIns="91425">
            <a:noAutofit/>
          </a:bodyPr>
          <a:lstStyle>
            <a:lvl1pPr lvl="0" algn="l">
              <a:lnSpc>
                <a:spcPct val="8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
        <p:nvSpPr>
          <p:cNvPr id="198" name="Google Shape;198;p4"/>
          <p:cNvSpPr txBox="1"/>
          <p:nvPr>
            <p:ph idx="4" type="title"/>
          </p:nvPr>
        </p:nvSpPr>
        <p:spPr>
          <a:xfrm>
            <a:off x="1107868" y="3832255"/>
            <a:ext cx="2336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None/>
              <a:defRPr sz="2500">
                <a:latin typeface="Inter"/>
                <a:ea typeface="Inter"/>
                <a:cs typeface="Inter"/>
                <a:sym typeface="Inter"/>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199" name="Google Shape;199;p4"/>
          <p:cNvSpPr txBox="1"/>
          <p:nvPr>
            <p:ph idx="5" type="title"/>
          </p:nvPr>
        </p:nvSpPr>
        <p:spPr>
          <a:xfrm>
            <a:off x="1638418" y="3296825"/>
            <a:ext cx="1275300" cy="593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32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00" name="Google Shape;200;p4"/>
          <p:cNvSpPr txBox="1"/>
          <p:nvPr>
            <p:ph idx="6" type="subTitle"/>
          </p:nvPr>
        </p:nvSpPr>
        <p:spPr>
          <a:xfrm>
            <a:off x="847018" y="4272929"/>
            <a:ext cx="2858100" cy="484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solidFill>
                  <a:schemeClr val="dk1"/>
                </a:solidFill>
              </a:defRPr>
            </a:lvl1pPr>
            <a:lvl2pPr lvl="1" algn="l">
              <a:lnSpc>
                <a:spcPct val="100000"/>
              </a:lnSpc>
              <a:spcBef>
                <a:spcPts val="1600"/>
              </a:spcBef>
              <a:spcAft>
                <a:spcPts val="0"/>
              </a:spcAft>
              <a:buSzPts val="1600"/>
              <a:buNone/>
              <a:defRPr/>
            </a:lvl2pPr>
            <a:lvl3pPr lvl="2" algn="l">
              <a:lnSpc>
                <a:spcPct val="100000"/>
              </a:lnSpc>
              <a:spcBef>
                <a:spcPts val="1600"/>
              </a:spcBef>
              <a:spcAft>
                <a:spcPts val="0"/>
              </a:spcAft>
              <a:buSzPts val="1600"/>
              <a:buNone/>
              <a:defRPr/>
            </a:lvl3pPr>
            <a:lvl4pPr lvl="3" algn="l">
              <a:lnSpc>
                <a:spcPct val="100000"/>
              </a:lnSpc>
              <a:spcBef>
                <a:spcPts val="1600"/>
              </a:spcBef>
              <a:spcAft>
                <a:spcPts val="0"/>
              </a:spcAft>
              <a:buSzPts val="1600"/>
              <a:buNone/>
              <a:defRPr/>
            </a:lvl4pPr>
            <a:lvl5pPr lvl="4" algn="l">
              <a:lnSpc>
                <a:spcPct val="100000"/>
              </a:lnSpc>
              <a:spcBef>
                <a:spcPts val="1600"/>
              </a:spcBef>
              <a:spcAft>
                <a:spcPts val="0"/>
              </a:spcAft>
              <a:buSzPts val="1600"/>
              <a:buNone/>
              <a:defRPr/>
            </a:lvl5pPr>
            <a:lvl6pPr lvl="5" algn="l">
              <a:lnSpc>
                <a:spcPct val="100000"/>
              </a:lnSpc>
              <a:spcBef>
                <a:spcPts val="1600"/>
              </a:spcBef>
              <a:spcAft>
                <a:spcPts val="0"/>
              </a:spcAft>
              <a:buSzPts val="1600"/>
              <a:buNone/>
              <a:defRPr/>
            </a:lvl6pPr>
            <a:lvl7pPr lvl="6" algn="l">
              <a:lnSpc>
                <a:spcPct val="100000"/>
              </a:lnSpc>
              <a:spcBef>
                <a:spcPts val="1600"/>
              </a:spcBef>
              <a:spcAft>
                <a:spcPts val="0"/>
              </a:spcAft>
              <a:buSzPts val="1600"/>
              <a:buNone/>
              <a:defRPr/>
            </a:lvl7pPr>
            <a:lvl8pPr lvl="7" algn="l">
              <a:lnSpc>
                <a:spcPct val="100000"/>
              </a:lnSpc>
              <a:spcBef>
                <a:spcPts val="1600"/>
              </a:spcBef>
              <a:spcAft>
                <a:spcPts val="0"/>
              </a:spcAft>
              <a:buSzPts val="1600"/>
              <a:buNone/>
              <a:defRPr/>
            </a:lvl8pPr>
            <a:lvl9pPr lvl="8" algn="l">
              <a:lnSpc>
                <a:spcPct val="100000"/>
              </a:lnSpc>
              <a:spcBef>
                <a:spcPts val="1600"/>
              </a:spcBef>
              <a:spcAft>
                <a:spcPts val="1600"/>
              </a:spcAft>
              <a:buSzPts val="1600"/>
              <a:buNone/>
              <a:defRPr/>
            </a:lvl9pPr>
          </a:lstStyle>
          <a:p/>
        </p:txBody>
      </p:sp>
      <p:sp>
        <p:nvSpPr>
          <p:cNvPr id="201" name="Google Shape;201;p4"/>
          <p:cNvSpPr txBox="1"/>
          <p:nvPr>
            <p:ph idx="7" type="title"/>
          </p:nvPr>
        </p:nvSpPr>
        <p:spPr>
          <a:xfrm>
            <a:off x="5661200" y="1071751"/>
            <a:ext cx="2078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None/>
              <a:defRPr sz="2500">
                <a:latin typeface="Inter"/>
                <a:ea typeface="Inter"/>
                <a:cs typeface="Inter"/>
                <a:sym typeface="Inter"/>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02" name="Google Shape;202;p4"/>
          <p:cNvSpPr txBox="1"/>
          <p:nvPr>
            <p:ph idx="8" type="title"/>
          </p:nvPr>
        </p:nvSpPr>
        <p:spPr>
          <a:xfrm>
            <a:off x="6133100" y="523875"/>
            <a:ext cx="1134600" cy="593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32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03" name="Google Shape;203;p4"/>
          <p:cNvSpPr txBox="1"/>
          <p:nvPr>
            <p:ph idx="9" type="subTitle"/>
          </p:nvPr>
        </p:nvSpPr>
        <p:spPr>
          <a:xfrm>
            <a:off x="5271350" y="1514300"/>
            <a:ext cx="2858100" cy="484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solidFill>
                  <a:schemeClr val="dk1"/>
                </a:solidFill>
              </a:defRPr>
            </a:lvl1pPr>
            <a:lvl2pPr lvl="1" algn="l">
              <a:lnSpc>
                <a:spcPct val="100000"/>
              </a:lnSpc>
              <a:spcBef>
                <a:spcPts val="1600"/>
              </a:spcBef>
              <a:spcAft>
                <a:spcPts val="0"/>
              </a:spcAft>
              <a:buSzPts val="1600"/>
              <a:buNone/>
              <a:defRPr/>
            </a:lvl2pPr>
            <a:lvl3pPr lvl="2" algn="l">
              <a:lnSpc>
                <a:spcPct val="100000"/>
              </a:lnSpc>
              <a:spcBef>
                <a:spcPts val="1600"/>
              </a:spcBef>
              <a:spcAft>
                <a:spcPts val="0"/>
              </a:spcAft>
              <a:buSzPts val="1600"/>
              <a:buNone/>
              <a:defRPr/>
            </a:lvl3pPr>
            <a:lvl4pPr lvl="3" algn="l">
              <a:lnSpc>
                <a:spcPct val="100000"/>
              </a:lnSpc>
              <a:spcBef>
                <a:spcPts val="1600"/>
              </a:spcBef>
              <a:spcAft>
                <a:spcPts val="0"/>
              </a:spcAft>
              <a:buSzPts val="1600"/>
              <a:buNone/>
              <a:defRPr/>
            </a:lvl4pPr>
            <a:lvl5pPr lvl="4" algn="l">
              <a:lnSpc>
                <a:spcPct val="100000"/>
              </a:lnSpc>
              <a:spcBef>
                <a:spcPts val="1600"/>
              </a:spcBef>
              <a:spcAft>
                <a:spcPts val="0"/>
              </a:spcAft>
              <a:buSzPts val="1600"/>
              <a:buNone/>
              <a:defRPr/>
            </a:lvl5pPr>
            <a:lvl6pPr lvl="5" algn="l">
              <a:lnSpc>
                <a:spcPct val="100000"/>
              </a:lnSpc>
              <a:spcBef>
                <a:spcPts val="1600"/>
              </a:spcBef>
              <a:spcAft>
                <a:spcPts val="0"/>
              </a:spcAft>
              <a:buSzPts val="1600"/>
              <a:buNone/>
              <a:defRPr/>
            </a:lvl6pPr>
            <a:lvl7pPr lvl="6" algn="l">
              <a:lnSpc>
                <a:spcPct val="100000"/>
              </a:lnSpc>
              <a:spcBef>
                <a:spcPts val="1600"/>
              </a:spcBef>
              <a:spcAft>
                <a:spcPts val="0"/>
              </a:spcAft>
              <a:buSzPts val="1600"/>
              <a:buNone/>
              <a:defRPr/>
            </a:lvl7pPr>
            <a:lvl8pPr lvl="7" algn="l">
              <a:lnSpc>
                <a:spcPct val="100000"/>
              </a:lnSpc>
              <a:spcBef>
                <a:spcPts val="1600"/>
              </a:spcBef>
              <a:spcAft>
                <a:spcPts val="0"/>
              </a:spcAft>
              <a:buSzPts val="1600"/>
              <a:buNone/>
              <a:defRPr/>
            </a:lvl8pPr>
            <a:lvl9pPr lvl="8" algn="l">
              <a:lnSpc>
                <a:spcPct val="100000"/>
              </a:lnSpc>
              <a:spcBef>
                <a:spcPts val="1600"/>
              </a:spcBef>
              <a:spcAft>
                <a:spcPts val="1600"/>
              </a:spcAft>
              <a:buSzPts val="1600"/>
              <a:buNone/>
              <a:defRPr/>
            </a:lvl9pPr>
          </a:lstStyle>
          <a:p/>
        </p:txBody>
      </p:sp>
      <p:sp>
        <p:nvSpPr>
          <p:cNvPr id="204" name="Google Shape;204;p4"/>
          <p:cNvSpPr txBox="1"/>
          <p:nvPr>
            <p:ph idx="13" type="title"/>
          </p:nvPr>
        </p:nvSpPr>
        <p:spPr>
          <a:xfrm>
            <a:off x="5661200" y="2455568"/>
            <a:ext cx="2078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None/>
              <a:defRPr sz="2500">
                <a:latin typeface="Inter"/>
                <a:ea typeface="Inter"/>
                <a:cs typeface="Inter"/>
                <a:sym typeface="Inter"/>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05" name="Google Shape;205;p4"/>
          <p:cNvSpPr txBox="1"/>
          <p:nvPr>
            <p:ph idx="14" type="title"/>
          </p:nvPr>
        </p:nvSpPr>
        <p:spPr>
          <a:xfrm>
            <a:off x="6133100" y="1910500"/>
            <a:ext cx="1134600" cy="593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32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06" name="Google Shape;206;p4"/>
          <p:cNvSpPr txBox="1"/>
          <p:nvPr>
            <p:ph idx="15" type="subTitle"/>
          </p:nvPr>
        </p:nvSpPr>
        <p:spPr>
          <a:xfrm>
            <a:off x="5271350" y="2898119"/>
            <a:ext cx="2858100" cy="484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solidFill>
                  <a:schemeClr val="dk1"/>
                </a:solidFill>
              </a:defRPr>
            </a:lvl1pPr>
            <a:lvl2pPr lvl="1" algn="l">
              <a:lnSpc>
                <a:spcPct val="100000"/>
              </a:lnSpc>
              <a:spcBef>
                <a:spcPts val="1600"/>
              </a:spcBef>
              <a:spcAft>
                <a:spcPts val="0"/>
              </a:spcAft>
              <a:buSzPts val="1600"/>
              <a:buNone/>
              <a:defRPr/>
            </a:lvl2pPr>
            <a:lvl3pPr lvl="2" algn="l">
              <a:lnSpc>
                <a:spcPct val="100000"/>
              </a:lnSpc>
              <a:spcBef>
                <a:spcPts val="1600"/>
              </a:spcBef>
              <a:spcAft>
                <a:spcPts val="0"/>
              </a:spcAft>
              <a:buSzPts val="1600"/>
              <a:buNone/>
              <a:defRPr/>
            </a:lvl3pPr>
            <a:lvl4pPr lvl="3" algn="l">
              <a:lnSpc>
                <a:spcPct val="100000"/>
              </a:lnSpc>
              <a:spcBef>
                <a:spcPts val="1600"/>
              </a:spcBef>
              <a:spcAft>
                <a:spcPts val="0"/>
              </a:spcAft>
              <a:buSzPts val="1600"/>
              <a:buNone/>
              <a:defRPr/>
            </a:lvl4pPr>
            <a:lvl5pPr lvl="4" algn="l">
              <a:lnSpc>
                <a:spcPct val="100000"/>
              </a:lnSpc>
              <a:spcBef>
                <a:spcPts val="1600"/>
              </a:spcBef>
              <a:spcAft>
                <a:spcPts val="0"/>
              </a:spcAft>
              <a:buSzPts val="1600"/>
              <a:buNone/>
              <a:defRPr/>
            </a:lvl5pPr>
            <a:lvl6pPr lvl="5" algn="l">
              <a:lnSpc>
                <a:spcPct val="100000"/>
              </a:lnSpc>
              <a:spcBef>
                <a:spcPts val="1600"/>
              </a:spcBef>
              <a:spcAft>
                <a:spcPts val="0"/>
              </a:spcAft>
              <a:buSzPts val="1600"/>
              <a:buNone/>
              <a:defRPr/>
            </a:lvl6pPr>
            <a:lvl7pPr lvl="6" algn="l">
              <a:lnSpc>
                <a:spcPct val="100000"/>
              </a:lnSpc>
              <a:spcBef>
                <a:spcPts val="1600"/>
              </a:spcBef>
              <a:spcAft>
                <a:spcPts val="0"/>
              </a:spcAft>
              <a:buSzPts val="1600"/>
              <a:buNone/>
              <a:defRPr/>
            </a:lvl7pPr>
            <a:lvl8pPr lvl="7" algn="l">
              <a:lnSpc>
                <a:spcPct val="100000"/>
              </a:lnSpc>
              <a:spcBef>
                <a:spcPts val="1600"/>
              </a:spcBef>
              <a:spcAft>
                <a:spcPts val="0"/>
              </a:spcAft>
              <a:buSzPts val="1600"/>
              <a:buNone/>
              <a:defRPr/>
            </a:lvl8pPr>
            <a:lvl9pPr lvl="8" algn="l">
              <a:lnSpc>
                <a:spcPct val="100000"/>
              </a:lnSpc>
              <a:spcBef>
                <a:spcPts val="1600"/>
              </a:spcBef>
              <a:spcAft>
                <a:spcPts val="1600"/>
              </a:spcAft>
              <a:buSzPts val="1600"/>
              <a:buNone/>
              <a:defRPr/>
            </a:lvl9pPr>
          </a:lstStyle>
          <a:p/>
        </p:txBody>
      </p:sp>
      <p:sp>
        <p:nvSpPr>
          <p:cNvPr id="207" name="Google Shape;207;p4"/>
          <p:cNvSpPr txBox="1"/>
          <p:nvPr>
            <p:ph idx="16" type="title"/>
          </p:nvPr>
        </p:nvSpPr>
        <p:spPr>
          <a:xfrm>
            <a:off x="5661200" y="3834039"/>
            <a:ext cx="2078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None/>
              <a:defRPr sz="2500">
                <a:latin typeface="Inter"/>
                <a:ea typeface="Inter"/>
                <a:cs typeface="Inter"/>
                <a:sym typeface="Inter"/>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208" name="Google Shape;208;p4"/>
          <p:cNvSpPr txBox="1"/>
          <p:nvPr>
            <p:ph idx="17" type="title"/>
          </p:nvPr>
        </p:nvSpPr>
        <p:spPr>
          <a:xfrm>
            <a:off x="6133100" y="3294590"/>
            <a:ext cx="1134600" cy="593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sz="32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09" name="Google Shape;209;p4"/>
          <p:cNvSpPr txBox="1"/>
          <p:nvPr>
            <p:ph idx="18" type="subTitle"/>
          </p:nvPr>
        </p:nvSpPr>
        <p:spPr>
          <a:xfrm>
            <a:off x="5271350" y="4270974"/>
            <a:ext cx="2858100" cy="484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solidFill>
                  <a:schemeClr val="dk1"/>
                </a:solidFill>
              </a:defRPr>
            </a:lvl1pPr>
            <a:lvl2pPr lvl="1" algn="l">
              <a:lnSpc>
                <a:spcPct val="100000"/>
              </a:lnSpc>
              <a:spcBef>
                <a:spcPts val="1600"/>
              </a:spcBef>
              <a:spcAft>
                <a:spcPts val="0"/>
              </a:spcAft>
              <a:buSzPts val="1600"/>
              <a:buNone/>
              <a:defRPr/>
            </a:lvl2pPr>
            <a:lvl3pPr lvl="2" algn="l">
              <a:lnSpc>
                <a:spcPct val="100000"/>
              </a:lnSpc>
              <a:spcBef>
                <a:spcPts val="1600"/>
              </a:spcBef>
              <a:spcAft>
                <a:spcPts val="0"/>
              </a:spcAft>
              <a:buSzPts val="1600"/>
              <a:buNone/>
              <a:defRPr/>
            </a:lvl3pPr>
            <a:lvl4pPr lvl="3" algn="l">
              <a:lnSpc>
                <a:spcPct val="100000"/>
              </a:lnSpc>
              <a:spcBef>
                <a:spcPts val="1600"/>
              </a:spcBef>
              <a:spcAft>
                <a:spcPts val="0"/>
              </a:spcAft>
              <a:buSzPts val="1600"/>
              <a:buNone/>
              <a:defRPr/>
            </a:lvl4pPr>
            <a:lvl5pPr lvl="4" algn="l">
              <a:lnSpc>
                <a:spcPct val="100000"/>
              </a:lnSpc>
              <a:spcBef>
                <a:spcPts val="1600"/>
              </a:spcBef>
              <a:spcAft>
                <a:spcPts val="0"/>
              </a:spcAft>
              <a:buSzPts val="1600"/>
              <a:buNone/>
              <a:defRPr/>
            </a:lvl5pPr>
            <a:lvl6pPr lvl="5" algn="l">
              <a:lnSpc>
                <a:spcPct val="100000"/>
              </a:lnSpc>
              <a:spcBef>
                <a:spcPts val="1600"/>
              </a:spcBef>
              <a:spcAft>
                <a:spcPts val="0"/>
              </a:spcAft>
              <a:buSzPts val="1600"/>
              <a:buNone/>
              <a:defRPr/>
            </a:lvl6pPr>
            <a:lvl7pPr lvl="6" algn="l">
              <a:lnSpc>
                <a:spcPct val="100000"/>
              </a:lnSpc>
              <a:spcBef>
                <a:spcPts val="1600"/>
              </a:spcBef>
              <a:spcAft>
                <a:spcPts val="0"/>
              </a:spcAft>
              <a:buSzPts val="1600"/>
              <a:buNone/>
              <a:defRPr/>
            </a:lvl7pPr>
            <a:lvl8pPr lvl="7" algn="l">
              <a:lnSpc>
                <a:spcPct val="100000"/>
              </a:lnSpc>
              <a:spcBef>
                <a:spcPts val="1600"/>
              </a:spcBef>
              <a:spcAft>
                <a:spcPts val="0"/>
              </a:spcAft>
              <a:buSzPts val="1600"/>
              <a:buNone/>
              <a:defRPr/>
            </a:lvl8pPr>
            <a:lvl9pPr lvl="8" algn="l">
              <a:lnSpc>
                <a:spcPct val="100000"/>
              </a:lnSpc>
              <a:spcBef>
                <a:spcPts val="1600"/>
              </a:spcBef>
              <a:spcAft>
                <a:spcPts val="1600"/>
              </a:spcAft>
              <a:buSzPts val="1600"/>
              <a:buNone/>
              <a:defRPr/>
            </a:lvl9pPr>
          </a:lstStyle>
          <a:p/>
        </p:txBody>
      </p:sp>
      <p:grpSp>
        <p:nvGrpSpPr>
          <p:cNvPr id="210" name="Google Shape;210;p4"/>
          <p:cNvGrpSpPr/>
          <p:nvPr/>
        </p:nvGrpSpPr>
        <p:grpSpPr>
          <a:xfrm>
            <a:off x="4510276" y="-155251"/>
            <a:ext cx="147003" cy="5919093"/>
            <a:chOff x="4450676" y="-26"/>
            <a:chExt cx="147003" cy="5919093"/>
          </a:xfrm>
        </p:grpSpPr>
        <p:sp>
          <p:nvSpPr>
            <p:cNvPr id="211" name="Google Shape;211;p4"/>
            <p:cNvSpPr/>
            <p:nvPr/>
          </p:nvSpPr>
          <p:spPr>
            <a:xfrm rot="-5400000">
              <a:off x="3850660" y="5226803"/>
              <a:ext cx="1347189"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4"/>
            <p:cNvSpPr/>
            <p:nvPr/>
          </p:nvSpPr>
          <p:spPr>
            <a:xfrm rot="-5400000">
              <a:off x="4466895" y="5178733"/>
              <a:ext cx="121370"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4"/>
            <p:cNvSpPr/>
            <p:nvPr/>
          </p:nvSpPr>
          <p:spPr>
            <a:xfrm rot="-5400000">
              <a:off x="4466895" y="4731265"/>
              <a:ext cx="121370"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4"/>
            <p:cNvSpPr/>
            <p:nvPr/>
          </p:nvSpPr>
          <p:spPr>
            <a:xfrm rot="-5400000">
              <a:off x="4023652" y="4050071"/>
              <a:ext cx="998174"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4"/>
            <p:cNvSpPr/>
            <p:nvPr/>
          </p:nvSpPr>
          <p:spPr>
            <a:xfrm rot="-5400000">
              <a:off x="3847921" y="2940420"/>
              <a:ext cx="1346821"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4"/>
            <p:cNvSpPr/>
            <p:nvPr/>
          </p:nvSpPr>
          <p:spPr>
            <a:xfrm rot="-5400000">
              <a:off x="4463321" y="4235461"/>
              <a:ext cx="121155"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4"/>
            <p:cNvSpPr/>
            <p:nvPr/>
          </p:nvSpPr>
          <p:spPr>
            <a:xfrm rot="-5400000">
              <a:off x="4463321" y="3787993"/>
              <a:ext cx="121155"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4"/>
            <p:cNvSpPr/>
            <p:nvPr/>
          </p:nvSpPr>
          <p:spPr>
            <a:xfrm rot="-5400000">
              <a:off x="4463321" y="3340525"/>
              <a:ext cx="121155"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4"/>
            <p:cNvSpPr/>
            <p:nvPr/>
          </p:nvSpPr>
          <p:spPr>
            <a:xfrm rot="-5400000">
              <a:off x="4463183" y="2892919"/>
              <a:ext cx="121431"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4"/>
            <p:cNvSpPr/>
            <p:nvPr/>
          </p:nvSpPr>
          <p:spPr>
            <a:xfrm rot="-5400000">
              <a:off x="4463306" y="2445206"/>
              <a:ext cx="121186"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4"/>
            <p:cNvSpPr/>
            <p:nvPr/>
          </p:nvSpPr>
          <p:spPr>
            <a:xfrm rot="-5400000">
              <a:off x="4020282" y="1763890"/>
              <a:ext cx="99860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4"/>
            <p:cNvSpPr/>
            <p:nvPr/>
          </p:nvSpPr>
          <p:spPr>
            <a:xfrm rot="-5400000">
              <a:off x="3844040" y="654652"/>
              <a:ext cx="1347220"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4"/>
            <p:cNvSpPr/>
            <p:nvPr/>
          </p:nvSpPr>
          <p:spPr>
            <a:xfrm rot="-5400000">
              <a:off x="4459860" y="1949586"/>
              <a:ext cx="121800"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4"/>
            <p:cNvSpPr/>
            <p:nvPr/>
          </p:nvSpPr>
          <p:spPr>
            <a:xfrm rot="-5400000">
              <a:off x="4460059" y="1501796"/>
              <a:ext cx="12140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4"/>
            <p:cNvSpPr/>
            <p:nvPr/>
          </p:nvSpPr>
          <p:spPr>
            <a:xfrm rot="-5400000">
              <a:off x="4460059" y="1054328"/>
              <a:ext cx="12140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4"/>
            <p:cNvSpPr/>
            <p:nvPr/>
          </p:nvSpPr>
          <p:spPr>
            <a:xfrm rot="-5400000">
              <a:off x="4460059" y="606861"/>
              <a:ext cx="12140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4"/>
            <p:cNvSpPr/>
            <p:nvPr/>
          </p:nvSpPr>
          <p:spPr>
            <a:xfrm rot="-5400000">
              <a:off x="4459921" y="159255"/>
              <a:ext cx="121677"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8" name="Google Shape;228;p4"/>
          <p:cNvGrpSpPr/>
          <p:nvPr/>
        </p:nvGrpSpPr>
        <p:grpSpPr>
          <a:xfrm rot="5400000">
            <a:off x="1548742" y="-1197651"/>
            <a:ext cx="147003" cy="5919093"/>
            <a:chOff x="4450676" y="-26"/>
            <a:chExt cx="147003" cy="5919093"/>
          </a:xfrm>
        </p:grpSpPr>
        <p:sp>
          <p:nvSpPr>
            <p:cNvPr id="229" name="Google Shape;229;p4"/>
            <p:cNvSpPr/>
            <p:nvPr/>
          </p:nvSpPr>
          <p:spPr>
            <a:xfrm rot="-5400000">
              <a:off x="3850660" y="5226803"/>
              <a:ext cx="1347189"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4"/>
            <p:cNvSpPr/>
            <p:nvPr/>
          </p:nvSpPr>
          <p:spPr>
            <a:xfrm rot="-5400000">
              <a:off x="4466895" y="5178733"/>
              <a:ext cx="121370"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4"/>
            <p:cNvSpPr/>
            <p:nvPr/>
          </p:nvSpPr>
          <p:spPr>
            <a:xfrm rot="-5400000">
              <a:off x="4466895" y="4731265"/>
              <a:ext cx="121370"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4"/>
            <p:cNvSpPr/>
            <p:nvPr/>
          </p:nvSpPr>
          <p:spPr>
            <a:xfrm rot="-5400000">
              <a:off x="4023652" y="4050071"/>
              <a:ext cx="998174"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4"/>
            <p:cNvSpPr/>
            <p:nvPr/>
          </p:nvSpPr>
          <p:spPr>
            <a:xfrm rot="-5400000">
              <a:off x="3847921" y="2940420"/>
              <a:ext cx="1346821"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4"/>
            <p:cNvSpPr/>
            <p:nvPr/>
          </p:nvSpPr>
          <p:spPr>
            <a:xfrm rot="-5400000">
              <a:off x="4463321" y="4235461"/>
              <a:ext cx="121155"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4"/>
            <p:cNvSpPr/>
            <p:nvPr/>
          </p:nvSpPr>
          <p:spPr>
            <a:xfrm rot="-5400000">
              <a:off x="4463321" y="3787993"/>
              <a:ext cx="121155"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4"/>
            <p:cNvSpPr/>
            <p:nvPr/>
          </p:nvSpPr>
          <p:spPr>
            <a:xfrm rot="-5400000">
              <a:off x="4463321" y="3340525"/>
              <a:ext cx="121155"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4"/>
            <p:cNvSpPr/>
            <p:nvPr/>
          </p:nvSpPr>
          <p:spPr>
            <a:xfrm rot="-5400000">
              <a:off x="4463183" y="2892919"/>
              <a:ext cx="121431"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4"/>
            <p:cNvSpPr/>
            <p:nvPr/>
          </p:nvSpPr>
          <p:spPr>
            <a:xfrm rot="-5400000">
              <a:off x="4463306" y="2445206"/>
              <a:ext cx="121186"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4"/>
            <p:cNvSpPr/>
            <p:nvPr/>
          </p:nvSpPr>
          <p:spPr>
            <a:xfrm rot="-5400000">
              <a:off x="4020282" y="1763890"/>
              <a:ext cx="99860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4"/>
            <p:cNvSpPr/>
            <p:nvPr/>
          </p:nvSpPr>
          <p:spPr>
            <a:xfrm rot="-5400000">
              <a:off x="4459860" y="1949586"/>
              <a:ext cx="121800"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4"/>
            <p:cNvSpPr/>
            <p:nvPr/>
          </p:nvSpPr>
          <p:spPr>
            <a:xfrm rot="-5400000">
              <a:off x="4460059" y="1501796"/>
              <a:ext cx="12140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4"/>
            <p:cNvSpPr/>
            <p:nvPr/>
          </p:nvSpPr>
          <p:spPr>
            <a:xfrm rot="-5400000">
              <a:off x="4460059" y="1054328"/>
              <a:ext cx="12140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4"/>
            <p:cNvSpPr/>
            <p:nvPr/>
          </p:nvSpPr>
          <p:spPr>
            <a:xfrm rot="-5400000">
              <a:off x="4460059" y="606861"/>
              <a:ext cx="12140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4"/>
            <p:cNvSpPr/>
            <p:nvPr/>
          </p:nvSpPr>
          <p:spPr>
            <a:xfrm rot="-5400000">
              <a:off x="4459921" y="159255"/>
              <a:ext cx="121677"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4"/>
            <p:cNvSpPr/>
            <p:nvPr/>
          </p:nvSpPr>
          <p:spPr>
            <a:xfrm rot="-5400000">
              <a:off x="3844040" y="654652"/>
              <a:ext cx="1347220"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6" name="Google Shape;246;p4"/>
          <p:cNvGrpSpPr/>
          <p:nvPr/>
        </p:nvGrpSpPr>
        <p:grpSpPr>
          <a:xfrm>
            <a:off x="8560300" y="-23"/>
            <a:ext cx="385195" cy="5143506"/>
            <a:chOff x="7403710" y="6227675"/>
            <a:chExt cx="795201" cy="5143506"/>
          </a:xfrm>
        </p:grpSpPr>
        <p:sp>
          <p:nvSpPr>
            <p:cNvPr id="247" name="Google Shape;247;p4"/>
            <p:cNvSpPr/>
            <p:nvPr/>
          </p:nvSpPr>
          <p:spPr>
            <a:xfrm>
              <a:off x="7403710" y="9177876"/>
              <a:ext cx="234503"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4"/>
            <p:cNvSpPr/>
            <p:nvPr/>
          </p:nvSpPr>
          <p:spPr>
            <a:xfrm>
              <a:off x="7958587" y="6227675"/>
              <a:ext cx="240324"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4"/>
            <p:cNvSpPr/>
            <p:nvPr/>
          </p:nvSpPr>
          <p:spPr>
            <a:xfrm>
              <a:off x="7448124" y="6229043"/>
              <a:ext cx="174081"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1686" name="Shape 1686"/>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687" name="Shape 1687"/>
        <p:cNvGrpSpPr/>
        <p:nvPr/>
      </p:nvGrpSpPr>
      <p:grpSpPr>
        <a:xfrm>
          <a:off x="0" y="0"/>
          <a:ext cx="0" cy="0"/>
          <a:chOff x="0" y="0"/>
          <a:chExt cx="0" cy="0"/>
        </a:xfrm>
      </p:grpSpPr>
      <p:pic>
        <p:nvPicPr>
          <p:cNvPr id="1688" name="Google Shape;1688;p32"/>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grpSp>
        <p:nvGrpSpPr>
          <p:cNvPr id="1689" name="Google Shape;1689;p32"/>
          <p:cNvGrpSpPr/>
          <p:nvPr/>
        </p:nvGrpSpPr>
        <p:grpSpPr>
          <a:xfrm>
            <a:off x="97621" y="294348"/>
            <a:ext cx="147095" cy="4554793"/>
            <a:chOff x="-286454" y="486873"/>
            <a:chExt cx="147095" cy="4554793"/>
          </a:xfrm>
        </p:grpSpPr>
        <p:sp>
          <p:nvSpPr>
            <p:cNvPr id="1690" name="Google Shape;1690;p32"/>
            <p:cNvSpPr/>
            <p:nvPr/>
          </p:nvSpPr>
          <p:spPr>
            <a:xfrm rot="5400000">
              <a:off x="-619752" y="911730"/>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32"/>
            <p:cNvSpPr/>
            <p:nvPr/>
          </p:nvSpPr>
          <p:spPr>
            <a:xfrm rot="5400000">
              <a:off x="-759104" y="1816804"/>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32"/>
            <p:cNvSpPr/>
            <p:nvPr/>
          </p:nvSpPr>
          <p:spPr>
            <a:xfrm rot="5400000">
              <a:off x="-265692" y="46611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32"/>
            <p:cNvSpPr/>
            <p:nvPr/>
          </p:nvSpPr>
          <p:spPr>
            <a:xfrm rot="5400000">
              <a:off x="-265493" y="871302"/>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32"/>
            <p:cNvSpPr/>
            <p:nvPr/>
          </p:nvSpPr>
          <p:spPr>
            <a:xfrm rot="5400000">
              <a:off x="-265493" y="1276295"/>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32"/>
            <p:cNvSpPr/>
            <p:nvPr/>
          </p:nvSpPr>
          <p:spPr>
            <a:xfrm rot="5400000">
              <a:off x="-265493" y="1681287"/>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32"/>
            <p:cNvSpPr/>
            <p:nvPr/>
          </p:nvSpPr>
          <p:spPr>
            <a:xfrm rot="5400000">
              <a:off x="-265605" y="2086392"/>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32"/>
            <p:cNvSpPr/>
            <p:nvPr/>
          </p:nvSpPr>
          <p:spPr>
            <a:xfrm rot="5400000">
              <a:off x="-616366" y="276359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32"/>
            <p:cNvSpPr/>
            <p:nvPr/>
          </p:nvSpPr>
          <p:spPr>
            <a:xfrm rot="5400000">
              <a:off x="-755407" y="3668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32"/>
            <p:cNvSpPr/>
            <p:nvPr/>
          </p:nvSpPr>
          <p:spPr>
            <a:xfrm rot="5400000">
              <a:off x="-262242" y="2491462"/>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32"/>
            <p:cNvSpPr/>
            <p:nvPr/>
          </p:nvSpPr>
          <p:spPr>
            <a:xfrm rot="5400000">
              <a:off x="-262453" y="2896690"/>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32"/>
            <p:cNvSpPr/>
            <p:nvPr/>
          </p:nvSpPr>
          <p:spPr>
            <a:xfrm rot="5400000">
              <a:off x="-262453" y="3302130"/>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32"/>
            <p:cNvSpPr/>
            <p:nvPr/>
          </p:nvSpPr>
          <p:spPr>
            <a:xfrm rot="5400000">
              <a:off x="-262292" y="3707408"/>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32"/>
            <p:cNvSpPr/>
            <p:nvPr/>
          </p:nvSpPr>
          <p:spPr>
            <a:xfrm rot="5400000">
              <a:off x="-262292" y="4112525"/>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32"/>
            <p:cNvSpPr/>
            <p:nvPr/>
          </p:nvSpPr>
          <p:spPr>
            <a:xfrm rot="5400000">
              <a:off x="-612545" y="4615038"/>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32"/>
            <p:cNvSpPr/>
            <p:nvPr/>
          </p:nvSpPr>
          <p:spPr>
            <a:xfrm rot="5400000">
              <a:off x="-258524" y="4517555"/>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32"/>
            <p:cNvSpPr/>
            <p:nvPr/>
          </p:nvSpPr>
          <p:spPr>
            <a:xfrm rot="5400000">
              <a:off x="-258524" y="4922498"/>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7" name="Google Shape;1707;p32"/>
          <p:cNvGrpSpPr/>
          <p:nvPr/>
        </p:nvGrpSpPr>
        <p:grpSpPr>
          <a:xfrm>
            <a:off x="8858346" y="294348"/>
            <a:ext cx="147095" cy="4554793"/>
            <a:chOff x="-286454" y="486873"/>
            <a:chExt cx="147095" cy="4554793"/>
          </a:xfrm>
        </p:grpSpPr>
        <p:sp>
          <p:nvSpPr>
            <p:cNvPr id="1708" name="Google Shape;1708;p32"/>
            <p:cNvSpPr/>
            <p:nvPr/>
          </p:nvSpPr>
          <p:spPr>
            <a:xfrm rot="5400000">
              <a:off x="-619752" y="911730"/>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32"/>
            <p:cNvSpPr/>
            <p:nvPr/>
          </p:nvSpPr>
          <p:spPr>
            <a:xfrm rot="5400000">
              <a:off x="-759104" y="1816804"/>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32"/>
            <p:cNvSpPr/>
            <p:nvPr/>
          </p:nvSpPr>
          <p:spPr>
            <a:xfrm rot="5400000">
              <a:off x="-265692" y="46611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32"/>
            <p:cNvSpPr/>
            <p:nvPr/>
          </p:nvSpPr>
          <p:spPr>
            <a:xfrm rot="5400000">
              <a:off x="-265493" y="871302"/>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32"/>
            <p:cNvSpPr/>
            <p:nvPr/>
          </p:nvSpPr>
          <p:spPr>
            <a:xfrm rot="5400000">
              <a:off x="-265493" y="1276295"/>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32"/>
            <p:cNvSpPr/>
            <p:nvPr/>
          </p:nvSpPr>
          <p:spPr>
            <a:xfrm rot="5400000">
              <a:off x="-265493" y="1681287"/>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32"/>
            <p:cNvSpPr/>
            <p:nvPr/>
          </p:nvSpPr>
          <p:spPr>
            <a:xfrm rot="5400000">
              <a:off x="-265605" y="2086392"/>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32"/>
            <p:cNvSpPr/>
            <p:nvPr/>
          </p:nvSpPr>
          <p:spPr>
            <a:xfrm rot="5400000">
              <a:off x="-616366" y="276359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32"/>
            <p:cNvSpPr/>
            <p:nvPr/>
          </p:nvSpPr>
          <p:spPr>
            <a:xfrm rot="5400000">
              <a:off x="-755407" y="3668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32"/>
            <p:cNvSpPr/>
            <p:nvPr/>
          </p:nvSpPr>
          <p:spPr>
            <a:xfrm rot="5400000">
              <a:off x="-262242" y="2491462"/>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32"/>
            <p:cNvSpPr/>
            <p:nvPr/>
          </p:nvSpPr>
          <p:spPr>
            <a:xfrm rot="5400000">
              <a:off x="-262453" y="2896690"/>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32"/>
            <p:cNvSpPr/>
            <p:nvPr/>
          </p:nvSpPr>
          <p:spPr>
            <a:xfrm rot="5400000">
              <a:off x="-262453" y="3302130"/>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32"/>
            <p:cNvSpPr/>
            <p:nvPr/>
          </p:nvSpPr>
          <p:spPr>
            <a:xfrm rot="5400000">
              <a:off x="-262292" y="3707408"/>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32"/>
            <p:cNvSpPr/>
            <p:nvPr/>
          </p:nvSpPr>
          <p:spPr>
            <a:xfrm rot="5400000">
              <a:off x="-262292" y="4112525"/>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32"/>
            <p:cNvSpPr/>
            <p:nvPr/>
          </p:nvSpPr>
          <p:spPr>
            <a:xfrm rot="5400000">
              <a:off x="-612545" y="4615038"/>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32"/>
            <p:cNvSpPr/>
            <p:nvPr/>
          </p:nvSpPr>
          <p:spPr>
            <a:xfrm rot="5400000">
              <a:off x="-258524" y="4517555"/>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32"/>
            <p:cNvSpPr/>
            <p:nvPr/>
          </p:nvSpPr>
          <p:spPr>
            <a:xfrm rot="5400000">
              <a:off x="-258524" y="4922498"/>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5" name="Google Shape;1725;p32"/>
          <p:cNvGrpSpPr/>
          <p:nvPr/>
        </p:nvGrpSpPr>
        <p:grpSpPr>
          <a:xfrm rot="-5400000">
            <a:off x="4390982" y="-4411627"/>
            <a:ext cx="385911" cy="9177043"/>
            <a:chOff x="7403710" y="6227675"/>
            <a:chExt cx="795201" cy="5143506"/>
          </a:xfrm>
        </p:grpSpPr>
        <p:sp>
          <p:nvSpPr>
            <p:cNvPr id="1726" name="Google Shape;1726;p32"/>
            <p:cNvSpPr/>
            <p:nvPr/>
          </p:nvSpPr>
          <p:spPr>
            <a:xfrm>
              <a:off x="7403710" y="9177876"/>
              <a:ext cx="234503"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32"/>
            <p:cNvSpPr/>
            <p:nvPr/>
          </p:nvSpPr>
          <p:spPr>
            <a:xfrm>
              <a:off x="7958587" y="6227675"/>
              <a:ext cx="240324"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32"/>
            <p:cNvSpPr/>
            <p:nvPr/>
          </p:nvSpPr>
          <p:spPr>
            <a:xfrm>
              <a:off x="7448124" y="6229043"/>
              <a:ext cx="174081"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9" name="Google Shape;1729;p32"/>
          <p:cNvGrpSpPr/>
          <p:nvPr/>
        </p:nvGrpSpPr>
        <p:grpSpPr>
          <a:xfrm rot="5400000">
            <a:off x="4390980" y="378086"/>
            <a:ext cx="385911" cy="9177043"/>
            <a:chOff x="7403710" y="6227675"/>
            <a:chExt cx="795201" cy="5143506"/>
          </a:xfrm>
        </p:grpSpPr>
        <p:sp>
          <p:nvSpPr>
            <p:cNvPr id="1730" name="Google Shape;1730;p32"/>
            <p:cNvSpPr/>
            <p:nvPr/>
          </p:nvSpPr>
          <p:spPr>
            <a:xfrm>
              <a:off x="7403710" y="9177876"/>
              <a:ext cx="234503"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32"/>
            <p:cNvSpPr/>
            <p:nvPr/>
          </p:nvSpPr>
          <p:spPr>
            <a:xfrm>
              <a:off x="7958587" y="6227675"/>
              <a:ext cx="240324"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32"/>
            <p:cNvSpPr/>
            <p:nvPr/>
          </p:nvSpPr>
          <p:spPr>
            <a:xfrm>
              <a:off x="7448124" y="6229043"/>
              <a:ext cx="174081"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733" name="Shape 1733"/>
        <p:cNvGrpSpPr/>
        <p:nvPr/>
      </p:nvGrpSpPr>
      <p:grpSpPr>
        <a:xfrm>
          <a:off x="0" y="0"/>
          <a:ext cx="0" cy="0"/>
          <a:chOff x="0" y="0"/>
          <a:chExt cx="0" cy="0"/>
        </a:xfrm>
      </p:grpSpPr>
      <p:pic>
        <p:nvPicPr>
          <p:cNvPr id="1734" name="Google Shape;1734;p33"/>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grpSp>
        <p:nvGrpSpPr>
          <p:cNvPr id="1735" name="Google Shape;1735;p33"/>
          <p:cNvGrpSpPr/>
          <p:nvPr/>
        </p:nvGrpSpPr>
        <p:grpSpPr>
          <a:xfrm>
            <a:off x="239126" y="1570258"/>
            <a:ext cx="147095" cy="4554793"/>
            <a:chOff x="-286454" y="486873"/>
            <a:chExt cx="147095" cy="4554793"/>
          </a:xfrm>
        </p:grpSpPr>
        <p:sp>
          <p:nvSpPr>
            <p:cNvPr id="1736" name="Google Shape;1736;p33"/>
            <p:cNvSpPr/>
            <p:nvPr/>
          </p:nvSpPr>
          <p:spPr>
            <a:xfrm rot="5400000">
              <a:off x="-619752" y="911730"/>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33"/>
            <p:cNvSpPr/>
            <p:nvPr/>
          </p:nvSpPr>
          <p:spPr>
            <a:xfrm rot="5400000">
              <a:off x="-759104" y="1816804"/>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33"/>
            <p:cNvSpPr/>
            <p:nvPr/>
          </p:nvSpPr>
          <p:spPr>
            <a:xfrm rot="5400000">
              <a:off x="-265692" y="46611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33"/>
            <p:cNvSpPr/>
            <p:nvPr/>
          </p:nvSpPr>
          <p:spPr>
            <a:xfrm rot="5400000">
              <a:off x="-265493" y="871302"/>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33"/>
            <p:cNvSpPr/>
            <p:nvPr/>
          </p:nvSpPr>
          <p:spPr>
            <a:xfrm rot="5400000">
              <a:off x="-265493" y="1276295"/>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33"/>
            <p:cNvSpPr/>
            <p:nvPr/>
          </p:nvSpPr>
          <p:spPr>
            <a:xfrm rot="5400000">
              <a:off x="-265493" y="1681287"/>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33"/>
            <p:cNvSpPr/>
            <p:nvPr/>
          </p:nvSpPr>
          <p:spPr>
            <a:xfrm rot="5400000">
              <a:off x="-265605" y="2086392"/>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33"/>
            <p:cNvSpPr/>
            <p:nvPr/>
          </p:nvSpPr>
          <p:spPr>
            <a:xfrm rot="5400000">
              <a:off x="-616366" y="276359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33"/>
            <p:cNvSpPr/>
            <p:nvPr/>
          </p:nvSpPr>
          <p:spPr>
            <a:xfrm rot="5400000">
              <a:off x="-755407" y="3668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33"/>
            <p:cNvSpPr/>
            <p:nvPr/>
          </p:nvSpPr>
          <p:spPr>
            <a:xfrm rot="5400000">
              <a:off x="-262242" y="2491462"/>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33"/>
            <p:cNvSpPr/>
            <p:nvPr/>
          </p:nvSpPr>
          <p:spPr>
            <a:xfrm rot="5400000">
              <a:off x="-262453" y="2896690"/>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33"/>
            <p:cNvSpPr/>
            <p:nvPr/>
          </p:nvSpPr>
          <p:spPr>
            <a:xfrm rot="5400000">
              <a:off x="-262453" y="3302130"/>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33"/>
            <p:cNvSpPr/>
            <p:nvPr/>
          </p:nvSpPr>
          <p:spPr>
            <a:xfrm rot="5400000">
              <a:off x="-262292" y="3707408"/>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33"/>
            <p:cNvSpPr/>
            <p:nvPr/>
          </p:nvSpPr>
          <p:spPr>
            <a:xfrm rot="5400000">
              <a:off x="-262292" y="4112525"/>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33"/>
            <p:cNvSpPr/>
            <p:nvPr/>
          </p:nvSpPr>
          <p:spPr>
            <a:xfrm rot="5400000">
              <a:off x="-612545" y="4615038"/>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33"/>
            <p:cNvSpPr/>
            <p:nvPr/>
          </p:nvSpPr>
          <p:spPr>
            <a:xfrm rot="5400000">
              <a:off x="-258524" y="4517555"/>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33"/>
            <p:cNvSpPr/>
            <p:nvPr/>
          </p:nvSpPr>
          <p:spPr>
            <a:xfrm rot="5400000">
              <a:off x="-258524" y="4922498"/>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3" name="Google Shape;1753;p33"/>
          <p:cNvGrpSpPr/>
          <p:nvPr/>
        </p:nvGrpSpPr>
        <p:grpSpPr>
          <a:xfrm rot="10800000">
            <a:off x="8" y="-252897"/>
            <a:ext cx="147095" cy="4554793"/>
            <a:chOff x="-286454" y="486873"/>
            <a:chExt cx="147095" cy="4554793"/>
          </a:xfrm>
        </p:grpSpPr>
        <p:sp>
          <p:nvSpPr>
            <p:cNvPr id="1754" name="Google Shape;1754;p33"/>
            <p:cNvSpPr/>
            <p:nvPr/>
          </p:nvSpPr>
          <p:spPr>
            <a:xfrm rot="5400000">
              <a:off x="-619752" y="911730"/>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33"/>
            <p:cNvSpPr/>
            <p:nvPr/>
          </p:nvSpPr>
          <p:spPr>
            <a:xfrm rot="5400000">
              <a:off x="-759104" y="1816804"/>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33"/>
            <p:cNvSpPr/>
            <p:nvPr/>
          </p:nvSpPr>
          <p:spPr>
            <a:xfrm rot="5400000">
              <a:off x="-265692" y="46611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33"/>
            <p:cNvSpPr/>
            <p:nvPr/>
          </p:nvSpPr>
          <p:spPr>
            <a:xfrm rot="5400000">
              <a:off x="-265493" y="871302"/>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33"/>
            <p:cNvSpPr/>
            <p:nvPr/>
          </p:nvSpPr>
          <p:spPr>
            <a:xfrm rot="5400000">
              <a:off x="-265493" y="1276295"/>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33"/>
            <p:cNvSpPr/>
            <p:nvPr/>
          </p:nvSpPr>
          <p:spPr>
            <a:xfrm rot="5400000">
              <a:off x="-265493" y="1681287"/>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33"/>
            <p:cNvSpPr/>
            <p:nvPr/>
          </p:nvSpPr>
          <p:spPr>
            <a:xfrm rot="5400000">
              <a:off x="-265605" y="2086392"/>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33"/>
            <p:cNvSpPr/>
            <p:nvPr/>
          </p:nvSpPr>
          <p:spPr>
            <a:xfrm rot="5400000">
              <a:off x="-616366" y="276359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33"/>
            <p:cNvSpPr/>
            <p:nvPr/>
          </p:nvSpPr>
          <p:spPr>
            <a:xfrm rot="5400000">
              <a:off x="-755407" y="3668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33"/>
            <p:cNvSpPr/>
            <p:nvPr/>
          </p:nvSpPr>
          <p:spPr>
            <a:xfrm rot="5400000">
              <a:off x="-262242" y="2491462"/>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33"/>
            <p:cNvSpPr/>
            <p:nvPr/>
          </p:nvSpPr>
          <p:spPr>
            <a:xfrm rot="5400000">
              <a:off x="-262453" y="2896690"/>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33"/>
            <p:cNvSpPr/>
            <p:nvPr/>
          </p:nvSpPr>
          <p:spPr>
            <a:xfrm rot="5400000">
              <a:off x="-262453" y="3302130"/>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33"/>
            <p:cNvSpPr/>
            <p:nvPr/>
          </p:nvSpPr>
          <p:spPr>
            <a:xfrm rot="5400000">
              <a:off x="-262292" y="3707408"/>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33"/>
            <p:cNvSpPr/>
            <p:nvPr/>
          </p:nvSpPr>
          <p:spPr>
            <a:xfrm rot="5400000">
              <a:off x="-262292" y="4112525"/>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33"/>
            <p:cNvSpPr/>
            <p:nvPr/>
          </p:nvSpPr>
          <p:spPr>
            <a:xfrm rot="5400000">
              <a:off x="-612545" y="4615038"/>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33"/>
            <p:cNvSpPr/>
            <p:nvPr/>
          </p:nvSpPr>
          <p:spPr>
            <a:xfrm rot="5400000">
              <a:off x="-258524" y="4517555"/>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33"/>
            <p:cNvSpPr/>
            <p:nvPr/>
          </p:nvSpPr>
          <p:spPr>
            <a:xfrm rot="5400000">
              <a:off x="-258524" y="4922498"/>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1" name="Google Shape;1771;p33"/>
          <p:cNvGrpSpPr/>
          <p:nvPr/>
        </p:nvGrpSpPr>
        <p:grpSpPr>
          <a:xfrm rot="10800000">
            <a:off x="8657483" y="-252897"/>
            <a:ext cx="147095" cy="4554793"/>
            <a:chOff x="-286454" y="486873"/>
            <a:chExt cx="147095" cy="4554793"/>
          </a:xfrm>
        </p:grpSpPr>
        <p:sp>
          <p:nvSpPr>
            <p:cNvPr id="1772" name="Google Shape;1772;p33"/>
            <p:cNvSpPr/>
            <p:nvPr/>
          </p:nvSpPr>
          <p:spPr>
            <a:xfrm rot="5400000">
              <a:off x="-619752" y="911730"/>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33"/>
            <p:cNvSpPr/>
            <p:nvPr/>
          </p:nvSpPr>
          <p:spPr>
            <a:xfrm rot="5400000">
              <a:off x="-759104" y="1816804"/>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33"/>
            <p:cNvSpPr/>
            <p:nvPr/>
          </p:nvSpPr>
          <p:spPr>
            <a:xfrm rot="5400000">
              <a:off x="-265692" y="46611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33"/>
            <p:cNvSpPr/>
            <p:nvPr/>
          </p:nvSpPr>
          <p:spPr>
            <a:xfrm rot="5400000">
              <a:off x="-265493" y="871302"/>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33"/>
            <p:cNvSpPr/>
            <p:nvPr/>
          </p:nvSpPr>
          <p:spPr>
            <a:xfrm rot="5400000">
              <a:off x="-265493" y="1276295"/>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33"/>
            <p:cNvSpPr/>
            <p:nvPr/>
          </p:nvSpPr>
          <p:spPr>
            <a:xfrm rot="5400000">
              <a:off x="-265493" y="1681287"/>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33"/>
            <p:cNvSpPr/>
            <p:nvPr/>
          </p:nvSpPr>
          <p:spPr>
            <a:xfrm rot="5400000">
              <a:off x="-265605" y="2086392"/>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33"/>
            <p:cNvSpPr/>
            <p:nvPr/>
          </p:nvSpPr>
          <p:spPr>
            <a:xfrm rot="5400000">
              <a:off x="-616366" y="276359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33"/>
            <p:cNvSpPr/>
            <p:nvPr/>
          </p:nvSpPr>
          <p:spPr>
            <a:xfrm rot="5400000">
              <a:off x="-755407" y="3668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33"/>
            <p:cNvSpPr/>
            <p:nvPr/>
          </p:nvSpPr>
          <p:spPr>
            <a:xfrm rot="5400000">
              <a:off x="-262242" y="2491462"/>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33"/>
            <p:cNvSpPr/>
            <p:nvPr/>
          </p:nvSpPr>
          <p:spPr>
            <a:xfrm rot="5400000">
              <a:off x="-262453" y="2896690"/>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33"/>
            <p:cNvSpPr/>
            <p:nvPr/>
          </p:nvSpPr>
          <p:spPr>
            <a:xfrm rot="5400000">
              <a:off x="-262453" y="3302130"/>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33"/>
            <p:cNvSpPr/>
            <p:nvPr/>
          </p:nvSpPr>
          <p:spPr>
            <a:xfrm rot="5400000">
              <a:off x="-262292" y="3707408"/>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33"/>
            <p:cNvSpPr/>
            <p:nvPr/>
          </p:nvSpPr>
          <p:spPr>
            <a:xfrm rot="5400000">
              <a:off x="-262292" y="4112525"/>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33"/>
            <p:cNvSpPr/>
            <p:nvPr/>
          </p:nvSpPr>
          <p:spPr>
            <a:xfrm rot="5400000">
              <a:off x="-612545" y="4615038"/>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33"/>
            <p:cNvSpPr/>
            <p:nvPr/>
          </p:nvSpPr>
          <p:spPr>
            <a:xfrm rot="5400000">
              <a:off x="-258524" y="4517555"/>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33"/>
            <p:cNvSpPr/>
            <p:nvPr/>
          </p:nvSpPr>
          <p:spPr>
            <a:xfrm rot="5400000">
              <a:off x="-258524" y="4922498"/>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9" name="Google Shape;1789;p33"/>
          <p:cNvGrpSpPr/>
          <p:nvPr/>
        </p:nvGrpSpPr>
        <p:grpSpPr>
          <a:xfrm>
            <a:off x="8896601" y="1570258"/>
            <a:ext cx="147095" cy="4554793"/>
            <a:chOff x="-286454" y="486873"/>
            <a:chExt cx="147095" cy="4554793"/>
          </a:xfrm>
        </p:grpSpPr>
        <p:sp>
          <p:nvSpPr>
            <p:cNvPr id="1790" name="Google Shape;1790;p33"/>
            <p:cNvSpPr/>
            <p:nvPr/>
          </p:nvSpPr>
          <p:spPr>
            <a:xfrm rot="5400000">
              <a:off x="-619752" y="911730"/>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33"/>
            <p:cNvSpPr/>
            <p:nvPr/>
          </p:nvSpPr>
          <p:spPr>
            <a:xfrm rot="5400000">
              <a:off x="-759104" y="1816804"/>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33"/>
            <p:cNvSpPr/>
            <p:nvPr/>
          </p:nvSpPr>
          <p:spPr>
            <a:xfrm rot="5400000">
              <a:off x="-265692" y="46611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33"/>
            <p:cNvSpPr/>
            <p:nvPr/>
          </p:nvSpPr>
          <p:spPr>
            <a:xfrm rot="5400000">
              <a:off x="-265493" y="871302"/>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33"/>
            <p:cNvSpPr/>
            <p:nvPr/>
          </p:nvSpPr>
          <p:spPr>
            <a:xfrm rot="5400000">
              <a:off x="-265493" y="1276295"/>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33"/>
            <p:cNvSpPr/>
            <p:nvPr/>
          </p:nvSpPr>
          <p:spPr>
            <a:xfrm rot="5400000">
              <a:off x="-265493" y="1681287"/>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33"/>
            <p:cNvSpPr/>
            <p:nvPr/>
          </p:nvSpPr>
          <p:spPr>
            <a:xfrm rot="5400000">
              <a:off x="-265605" y="2086392"/>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33"/>
            <p:cNvSpPr/>
            <p:nvPr/>
          </p:nvSpPr>
          <p:spPr>
            <a:xfrm rot="5400000">
              <a:off x="-616366" y="276359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33"/>
            <p:cNvSpPr/>
            <p:nvPr/>
          </p:nvSpPr>
          <p:spPr>
            <a:xfrm rot="5400000">
              <a:off x="-755407" y="3668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33"/>
            <p:cNvSpPr/>
            <p:nvPr/>
          </p:nvSpPr>
          <p:spPr>
            <a:xfrm rot="5400000">
              <a:off x="-262242" y="2491462"/>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33"/>
            <p:cNvSpPr/>
            <p:nvPr/>
          </p:nvSpPr>
          <p:spPr>
            <a:xfrm rot="5400000">
              <a:off x="-262453" y="2896690"/>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33"/>
            <p:cNvSpPr/>
            <p:nvPr/>
          </p:nvSpPr>
          <p:spPr>
            <a:xfrm rot="5400000">
              <a:off x="-262453" y="3302130"/>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33"/>
            <p:cNvSpPr/>
            <p:nvPr/>
          </p:nvSpPr>
          <p:spPr>
            <a:xfrm rot="5400000">
              <a:off x="-262292" y="3707408"/>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33"/>
            <p:cNvSpPr/>
            <p:nvPr/>
          </p:nvSpPr>
          <p:spPr>
            <a:xfrm rot="5400000">
              <a:off x="-262292" y="4112525"/>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33"/>
            <p:cNvSpPr/>
            <p:nvPr/>
          </p:nvSpPr>
          <p:spPr>
            <a:xfrm rot="5400000">
              <a:off x="-612545" y="4615038"/>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33"/>
            <p:cNvSpPr/>
            <p:nvPr/>
          </p:nvSpPr>
          <p:spPr>
            <a:xfrm rot="5400000">
              <a:off x="-258524" y="4517555"/>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33"/>
            <p:cNvSpPr/>
            <p:nvPr/>
          </p:nvSpPr>
          <p:spPr>
            <a:xfrm rot="5400000">
              <a:off x="-258524" y="4922498"/>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1">
  <p:cSld name="TITLE_1">
    <p:spTree>
      <p:nvGrpSpPr>
        <p:cNvPr id="1807" name="Shape 1807"/>
        <p:cNvGrpSpPr/>
        <p:nvPr/>
      </p:nvGrpSpPr>
      <p:grpSpPr>
        <a:xfrm>
          <a:off x="0" y="0"/>
          <a:ext cx="0" cy="0"/>
          <a:chOff x="0" y="0"/>
          <a:chExt cx="0" cy="0"/>
        </a:xfrm>
      </p:grpSpPr>
      <p:sp>
        <p:nvSpPr>
          <p:cNvPr id="1808" name="Google Shape;1808;p34"/>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809" name="Google Shape;1809;p34"/>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2800"/>
            </a:lvl1pPr>
            <a:lvl2pPr lvl="1" rtl="0" algn="ctr">
              <a:lnSpc>
                <a:spcPct val="100000"/>
              </a:lnSpc>
              <a:spcBef>
                <a:spcPts val="1600"/>
              </a:spcBef>
              <a:spcAft>
                <a:spcPts val="0"/>
              </a:spcAft>
              <a:buSzPts val="2800"/>
              <a:buNone/>
              <a:defRPr sz="2800"/>
            </a:lvl2pPr>
            <a:lvl3pPr lvl="2" rtl="0" algn="ctr">
              <a:lnSpc>
                <a:spcPct val="100000"/>
              </a:lnSpc>
              <a:spcBef>
                <a:spcPts val="1600"/>
              </a:spcBef>
              <a:spcAft>
                <a:spcPts val="0"/>
              </a:spcAft>
              <a:buSzPts val="2800"/>
              <a:buNone/>
              <a:defRPr sz="2800"/>
            </a:lvl3pPr>
            <a:lvl4pPr lvl="3" rtl="0" algn="ctr">
              <a:lnSpc>
                <a:spcPct val="100000"/>
              </a:lnSpc>
              <a:spcBef>
                <a:spcPts val="1600"/>
              </a:spcBef>
              <a:spcAft>
                <a:spcPts val="0"/>
              </a:spcAft>
              <a:buSzPts val="2800"/>
              <a:buNone/>
              <a:defRPr sz="2800"/>
            </a:lvl4pPr>
            <a:lvl5pPr lvl="4" rtl="0" algn="ctr">
              <a:lnSpc>
                <a:spcPct val="100000"/>
              </a:lnSpc>
              <a:spcBef>
                <a:spcPts val="1600"/>
              </a:spcBef>
              <a:spcAft>
                <a:spcPts val="0"/>
              </a:spcAft>
              <a:buSzPts val="2800"/>
              <a:buNone/>
              <a:defRPr sz="2800"/>
            </a:lvl5pPr>
            <a:lvl6pPr lvl="5" rtl="0" algn="ctr">
              <a:lnSpc>
                <a:spcPct val="100000"/>
              </a:lnSpc>
              <a:spcBef>
                <a:spcPts val="1600"/>
              </a:spcBef>
              <a:spcAft>
                <a:spcPts val="0"/>
              </a:spcAft>
              <a:buSzPts val="2800"/>
              <a:buNone/>
              <a:defRPr sz="2800"/>
            </a:lvl6pPr>
            <a:lvl7pPr lvl="6" rtl="0" algn="ctr">
              <a:lnSpc>
                <a:spcPct val="100000"/>
              </a:lnSpc>
              <a:spcBef>
                <a:spcPts val="1600"/>
              </a:spcBef>
              <a:spcAft>
                <a:spcPts val="0"/>
              </a:spcAft>
              <a:buSzPts val="2800"/>
              <a:buNone/>
              <a:defRPr sz="2800"/>
            </a:lvl7pPr>
            <a:lvl8pPr lvl="7" rtl="0" algn="ctr">
              <a:lnSpc>
                <a:spcPct val="100000"/>
              </a:lnSpc>
              <a:spcBef>
                <a:spcPts val="1600"/>
              </a:spcBef>
              <a:spcAft>
                <a:spcPts val="0"/>
              </a:spcAft>
              <a:buSzPts val="2800"/>
              <a:buNone/>
              <a:defRPr sz="2800"/>
            </a:lvl8pPr>
            <a:lvl9pPr lvl="8" rtl="0" algn="ctr">
              <a:lnSpc>
                <a:spcPct val="100000"/>
              </a:lnSpc>
              <a:spcBef>
                <a:spcPts val="1600"/>
              </a:spcBef>
              <a:spcAft>
                <a:spcPts val="0"/>
              </a:spcAft>
              <a:buSzPts val="2800"/>
              <a:buNone/>
              <a:defRPr sz="2800"/>
            </a:lvl9pPr>
          </a:lstStyle>
          <a:p/>
        </p:txBody>
      </p:sp>
      <p:sp>
        <p:nvSpPr>
          <p:cNvPr id="1810" name="Google Shape;1810;p3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50" name="Shape 250"/>
        <p:cNvGrpSpPr/>
        <p:nvPr/>
      </p:nvGrpSpPr>
      <p:grpSpPr>
        <a:xfrm>
          <a:off x="0" y="0"/>
          <a:ext cx="0" cy="0"/>
          <a:chOff x="0" y="0"/>
          <a:chExt cx="0" cy="0"/>
        </a:xfrm>
      </p:grpSpPr>
      <p:pic>
        <p:nvPicPr>
          <p:cNvPr id="251" name="Google Shape;251;p5"/>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252" name="Google Shape;252;p5"/>
          <p:cNvSpPr txBox="1"/>
          <p:nvPr>
            <p:ph type="title"/>
          </p:nvPr>
        </p:nvSpPr>
        <p:spPr>
          <a:xfrm>
            <a:off x="1325200" y="2790146"/>
            <a:ext cx="6493500" cy="1113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600"/>
              <a:buNone/>
              <a:defRPr sz="6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53" name="Google Shape;253;p5"/>
          <p:cNvSpPr txBox="1"/>
          <p:nvPr>
            <p:ph idx="2" type="title"/>
          </p:nvPr>
        </p:nvSpPr>
        <p:spPr>
          <a:xfrm>
            <a:off x="3460270" y="1199149"/>
            <a:ext cx="2185200" cy="1569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6000"/>
              <a:buNone/>
              <a:defRPr sz="8000">
                <a:solidFill>
                  <a:schemeClr val="dk2"/>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254" name="Google Shape;254;p5"/>
          <p:cNvSpPr txBox="1"/>
          <p:nvPr>
            <p:ph idx="1" type="subTitle"/>
          </p:nvPr>
        </p:nvSpPr>
        <p:spPr>
          <a:xfrm>
            <a:off x="2391925" y="3753734"/>
            <a:ext cx="4360200" cy="433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a:lvl1pPr>
            <a:lvl2pPr lvl="1" algn="ctr">
              <a:lnSpc>
                <a:spcPct val="100000"/>
              </a:lnSpc>
              <a:spcBef>
                <a:spcPts val="1600"/>
              </a:spcBef>
              <a:spcAft>
                <a:spcPts val="0"/>
              </a:spcAft>
              <a:buSzPts val="1600"/>
              <a:buNone/>
              <a:defRPr/>
            </a:lvl2pPr>
            <a:lvl3pPr lvl="2" algn="ctr">
              <a:lnSpc>
                <a:spcPct val="100000"/>
              </a:lnSpc>
              <a:spcBef>
                <a:spcPts val="1600"/>
              </a:spcBef>
              <a:spcAft>
                <a:spcPts val="0"/>
              </a:spcAft>
              <a:buSzPts val="1600"/>
              <a:buNone/>
              <a:defRPr/>
            </a:lvl3pPr>
            <a:lvl4pPr lvl="3" algn="ctr">
              <a:lnSpc>
                <a:spcPct val="100000"/>
              </a:lnSpc>
              <a:spcBef>
                <a:spcPts val="1600"/>
              </a:spcBef>
              <a:spcAft>
                <a:spcPts val="0"/>
              </a:spcAft>
              <a:buSzPts val="1600"/>
              <a:buNone/>
              <a:defRPr/>
            </a:lvl4pPr>
            <a:lvl5pPr lvl="4" algn="ctr">
              <a:lnSpc>
                <a:spcPct val="100000"/>
              </a:lnSpc>
              <a:spcBef>
                <a:spcPts val="1600"/>
              </a:spcBef>
              <a:spcAft>
                <a:spcPts val="0"/>
              </a:spcAft>
              <a:buSzPts val="1600"/>
              <a:buNone/>
              <a:defRPr/>
            </a:lvl5pPr>
            <a:lvl6pPr lvl="5" algn="ctr">
              <a:lnSpc>
                <a:spcPct val="100000"/>
              </a:lnSpc>
              <a:spcBef>
                <a:spcPts val="1600"/>
              </a:spcBef>
              <a:spcAft>
                <a:spcPts val="0"/>
              </a:spcAft>
              <a:buSzPts val="1600"/>
              <a:buNone/>
              <a:defRPr/>
            </a:lvl6pPr>
            <a:lvl7pPr lvl="6" algn="ctr">
              <a:lnSpc>
                <a:spcPct val="100000"/>
              </a:lnSpc>
              <a:spcBef>
                <a:spcPts val="1600"/>
              </a:spcBef>
              <a:spcAft>
                <a:spcPts val="0"/>
              </a:spcAft>
              <a:buSzPts val="1600"/>
              <a:buNone/>
              <a:defRPr/>
            </a:lvl7pPr>
            <a:lvl8pPr lvl="7" algn="ctr">
              <a:lnSpc>
                <a:spcPct val="100000"/>
              </a:lnSpc>
              <a:spcBef>
                <a:spcPts val="1600"/>
              </a:spcBef>
              <a:spcAft>
                <a:spcPts val="0"/>
              </a:spcAft>
              <a:buSzPts val="1600"/>
              <a:buNone/>
              <a:defRPr/>
            </a:lvl8pPr>
            <a:lvl9pPr lvl="8" algn="ctr">
              <a:lnSpc>
                <a:spcPct val="100000"/>
              </a:lnSpc>
              <a:spcBef>
                <a:spcPts val="1600"/>
              </a:spcBef>
              <a:spcAft>
                <a:spcPts val="1600"/>
              </a:spcAft>
              <a:buSzPts val="1600"/>
              <a:buNone/>
              <a:defRPr/>
            </a:lvl9pPr>
          </a:lstStyle>
          <a:p/>
        </p:txBody>
      </p:sp>
      <p:grpSp>
        <p:nvGrpSpPr>
          <p:cNvPr id="255" name="Google Shape;255;p5"/>
          <p:cNvGrpSpPr/>
          <p:nvPr/>
        </p:nvGrpSpPr>
        <p:grpSpPr>
          <a:xfrm>
            <a:off x="501" y="2605989"/>
            <a:ext cx="9143468" cy="150220"/>
            <a:chOff x="-8041800" y="1153350"/>
            <a:chExt cx="7450675" cy="121400"/>
          </a:xfrm>
        </p:grpSpPr>
        <p:sp>
          <p:nvSpPr>
            <p:cNvPr id="256" name="Google Shape;256;p5"/>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5"/>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5"/>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5"/>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5"/>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5"/>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5"/>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5"/>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5"/>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5"/>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5"/>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5"/>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5"/>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5"/>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5"/>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5"/>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5"/>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5"/>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5"/>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5"/>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5"/>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5"/>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5"/>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5"/>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5"/>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5"/>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5"/>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5"/>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284" name="Shape 284"/>
        <p:cNvGrpSpPr/>
        <p:nvPr/>
      </p:nvGrpSpPr>
      <p:grpSpPr>
        <a:xfrm>
          <a:off x="0" y="0"/>
          <a:ext cx="0" cy="0"/>
          <a:chOff x="0" y="0"/>
          <a:chExt cx="0" cy="0"/>
        </a:xfrm>
      </p:grpSpPr>
      <p:pic>
        <p:nvPicPr>
          <p:cNvPr id="285" name="Google Shape;285;p6"/>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286" name="Google Shape;286;p6"/>
          <p:cNvSpPr txBox="1"/>
          <p:nvPr>
            <p:ph type="title"/>
          </p:nvPr>
        </p:nvSpPr>
        <p:spPr>
          <a:xfrm>
            <a:off x="872400" y="2365899"/>
            <a:ext cx="2336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87" name="Google Shape;287;p6"/>
          <p:cNvSpPr txBox="1"/>
          <p:nvPr>
            <p:ph idx="1" type="subTitle"/>
          </p:nvPr>
        </p:nvSpPr>
        <p:spPr>
          <a:xfrm>
            <a:off x="643800" y="2957036"/>
            <a:ext cx="2336400" cy="808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288" name="Google Shape;288;p6"/>
          <p:cNvSpPr txBox="1"/>
          <p:nvPr>
            <p:ph idx="2" type="title"/>
          </p:nvPr>
        </p:nvSpPr>
        <p:spPr>
          <a:xfrm>
            <a:off x="3403800" y="2365899"/>
            <a:ext cx="2336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solidFill>
                  <a:schemeClr val="dk2"/>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89" name="Google Shape;289;p6"/>
          <p:cNvSpPr txBox="1"/>
          <p:nvPr>
            <p:ph idx="3" type="subTitle"/>
          </p:nvPr>
        </p:nvSpPr>
        <p:spPr>
          <a:xfrm>
            <a:off x="3403800" y="2957036"/>
            <a:ext cx="2336400" cy="808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290" name="Google Shape;290;p6"/>
          <p:cNvSpPr txBox="1"/>
          <p:nvPr>
            <p:ph idx="4" type="title"/>
          </p:nvPr>
        </p:nvSpPr>
        <p:spPr>
          <a:xfrm>
            <a:off x="5935200" y="2365899"/>
            <a:ext cx="23364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91" name="Google Shape;291;p6"/>
          <p:cNvSpPr txBox="1"/>
          <p:nvPr>
            <p:ph idx="5" type="subTitle"/>
          </p:nvPr>
        </p:nvSpPr>
        <p:spPr>
          <a:xfrm>
            <a:off x="6163800" y="2957036"/>
            <a:ext cx="2336400" cy="808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292" name="Google Shape;292;p6"/>
          <p:cNvSpPr txBox="1"/>
          <p:nvPr>
            <p:ph idx="6"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293" name="Google Shape;293;p6"/>
          <p:cNvGrpSpPr/>
          <p:nvPr/>
        </p:nvGrpSpPr>
        <p:grpSpPr>
          <a:xfrm>
            <a:off x="-56767" y="4528065"/>
            <a:ext cx="9257545" cy="152669"/>
            <a:chOff x="8" y="1015277"/>
            <a:chExt cx="9257545" cy="152669"/>
          </a:xfrm>
        </p:grpSpPr>
        <p:sp>
          <p:nvSpPr>
            <p:cNvPr id="294" name="Google Shape;294;p6"/>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6"/>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6"/>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6"/>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6"/>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6"/>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6"/>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6"/>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6"/>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6"/>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6"/>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6"/>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6"/>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6"/>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6"/>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6"/>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6"/>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6"/>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6"/>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6"/>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6"/>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6"/>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6"/>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6"/>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6"/>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6"/>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6"/>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6"/>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6"/>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6"/>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6"/>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6"/>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6"/>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6"/>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6"/>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9" name="Google Shape;329;p6"/>
          <p:cNvGrpSpPr/>
          <p:nvPr/>
        </p:nvGrpSpPr>
        <p:grpSpPr>
          <a:xfrm>
            <a:off x="5880339" y="1431588"/>
            <a:ext cx="143322" cy="3168984"/>
            <a:chOff x="4485063" y="1426538"/>
            <a:chExt cx="143322" cy="3168984"/>
          </a:xfrm>
        </p:grpSpPr>
        <p:sp>
          <p:nvSpPr>
            <p:cNvPr id="330" name="Google Shape;330;p6"/>
            <p:cNvSpPr/>
            <p:nvPr/>
          </p:nvSpPr>
          <p:spPr>
            <a:xfrm rot="-5400000">
              <a:off x="4006431" y="1953213"/>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6"/>
            <p:cNvSpPr/>
            <p:nvPr/>
          </p:nvSpPr>
          <p:spPr>
            <a:xfrm rot="-5400000">
              <a:off x="3897007" y="3917881"/>
              <a:ext cx="1317409" cy="3787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6"/>
            <p:cNvSpPr/>
            <p:nvPr/>
          </p:nvSpPr>
          <p:spPr>
            <a:xfrm rot="-5400000">
              <a:off x="4509220" y="4118977"/>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6"/>
            <p:cNvSpPr/>
            <p:nvPr/>
          </p:nvSpPr>
          <p:spPr>
            <a:xfrm rot="-5400000">
              <a:off x="4509108" y="3756428"/>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6"/>
            <p:cNvSpPr/>
            <p:nvPr/>
          </p:nvSpPr>
          <p:spPr>
            <a:xfrm rot="-5400000">
              <a:off x="4509207" y="3393792"/>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6"/>
            <p:cNvSpPr/>
            <p:nvPr/>
          </p:nvSpPr>
          <p:spPr>
            <a:xfrm rot="-5400000">
              <a:off x="4149549" y="2851005"/>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6"/>
            <p:cNvSpPr/>
            <p:nvPr/>
          </p:nvSpPr>
          <p:spPr>
            <a:xfrm rot="-5400000">
              <a:off x="4505819" y="299235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6"/>
            <p:cNvSpPr/>
            <p:nvPr/>
          </p:nvSpPr>
          <p:spPr>
            <a:xfrm rot="-5400000">
              <a:off x="4505981" y="262965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6"/>
            <p:cNvSpPr/>
            <p:nvPr/>
          </p:nvSpPr>
          <p:spPr>
            <a:xfrm rot="-5400000">
              <a:off x="4505981" y="2267220"/>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6"/>
            <p:cNvSpPr/>
            <p:nvPr/>
          </p:nvSpPr>
          <p:spPr>
            <a:xfrm rot="-5400000">
              <a:off x="4505981" y="1904782"/>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6"/>
            <p:cNvSpPr/>
            <p:nvPr/>
          </p:nvSpPr>
          <p:spPr>
            <a:xfrm rot="-5400000">
              <a:off x="4505869" y="1542234"/>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1" name="Google Shape;341;p6"/>
          <p:cNvGrpSpPr/>
          <p:nvPr/>
        </p:nvGrpSpPr>
        <p:grpSpPr>
          <a:xfrm>
            <a:off x="3120339" y="1431588"/>
            <a:ext cx="143322" cy="3168984"/>
            <a:chOff x="4485063" y="1426538"/>
            <a:chExt cx="143322" cy="3168984"/>
          </a:xfrm>
        </p:grpSpPr>
        <p:sp>
          <p:nvSpPr>
            <p:cNvPr id="342" name="Google Shape;342;p6"/>
            <p:cNvSpPr/>
            <p:nvPr/>
          </p:nvSpPr>
          <p:spPr>
            <a:xfrm rot="-5400000">
              <a:off x="4006431" y="1953213"/>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6"/>
            <p:cNvSpPr/>
            <p:nvPr/>
          </p:nvSpPr>
          <p:spPr>
            <a:xfrm rot="-5400000">
              <a:off x="3897007" y="3917881"/>
              <a:ext cx="1317409" cy="3787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6"/>
            <p:cNvSpPr/>
            <p:nvPr/>
          </p:nvSpPr>
          <p:spPr>
            <a:xfrm rot="-5400000">
              <a:off x="4509220" y="4118977"/>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6"/>
            <p:cNvSpPr/>
            <p:nvPr/>
          </p:nvSpPr>
          <p:spPr>
            <a:xfrm rot="-5400000">
              <a:off x="4509108" y="3756428"/>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6"/>
            <p:cNvSpPr/>
            <p:nvPr/>
          </p:nvSpPr>
          <p:spPr>
            <a:xfrm rot="-5400000">
              <a:off x="4509207" y="3393792"/>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6"/>
            <p:cNvSpPr/>
            <p:nvPr/>
          </p:nvSpPr>
          <p:spPr>
            <a:xfrm rot="-5400000">
              <a:off x="4149549" y="2851005"/>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6"/>
            <p:cNvSpPr/>
            <p:nvPr/>
          </p:nvSpPr>
          <p:spPr>
            <a:xfrm rot="-5400000">
              <a:off x="4505819" y="299235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6"/>
            <p:cNvSpPr/>
            <p:nvPr/>
          </p:nvSpPr>
          <p:spPr>
            <a:xfrm rot="-5400000">
              <a:off x="4505981" y="262965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6"/>
            <p:cNvSpPr/>
            <p:nvPr/>
          </p:nvSpPr>
          <p:spPr>
            <a:xfrm rot="-5400000">
              <a:off x="4505981" y="2267220"/>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6"/>
            <p:cNvSpPr/>
            <p:nvPr/>
          </p:nvSpPr>
          <p:spPr>
            <a:xfrm rot="-5400000">
              <a:off x="4505981" y="1904782"/>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6"/>
            <p:cNvSpPr/>
            <p:nvPr/>
          </p:nvSpPr>
          <p:spPr>
            <a:xfrm rot="-5400000">
              <a:off x="4505869" y="1542234"/>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3" name="Google Shape;353;p6"/>
          <p:cNvGrpSpPr/>
          <p:nvPr/>
        </p:nvGrpSpPr>
        <p:grpSpPr>
          <a:xfrm>
            <a:off x="501" y="1364626"/>
            <a:ext cx="9143468" cy="150220"/>
            <a:chOff x="-8041800" y="1153350"/>
            <a:chExt cx="7450675" cy="121400"/>
          </a:xfrm>
        </p:grpSpPr>
        <p:sp>
          <p:nvSpPr>
            <p:cNvPr id="354" name="Google Shape;354;p6"/>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6"/>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6"/>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6"/>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6"/>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6"/>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6"/>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6"/>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6"/>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6"/>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6"/>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6"/>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6"/>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6"/>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6"/>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6"/>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6"/>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6"/>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6"/>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6"/>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6"/>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6"/>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6"/>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6"/>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6"/>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6"/>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6"/>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6"/>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82" name="Shape 382"/>
        <p:cNvGrpSpPr/>
        <p:nvPr/>
      </p:nvGrpSpPr>
      <p:grpSpPr>
        <a:xfrm>
          <a:off x="0" y="0"/>
          <a:ext cx="0" cy="0"/>
          <a:chOff x="0" y="0"/>
          <a:chExt cx="0" cy="0"/>
        </a:xfrm>
      </p:grpSpPr>
      <p:pic>
        <p:nvPicPr>
          <p:cNvPr id="383" name="Google Shape;383;p7"/>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384" name="Google Shape;384;p7"/>
          <p:cNvSpPr txBox="1"/>
          <p:nvPr>
            <p:ph idx="1" type="subTitle"/>
          </p:nvPr>
        </p:nvSpPr>
        <p:spPr>
          <a:xfrm>
            <a:off x="1290763" y="2524476"/>
            <a:ext cx="2907600" cy="713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Font typeface="Bebas Neue"/>
              <a:buNone/>
              <a:defRPr sz="2500">
                <a:latin typeface="Inter"/>
                <a:ea typeface="Inter"/>
                <a:cs typeface="Inter"/>
                <a:sym typeface="Inter"/>
              </a:defRPr>
            </a:lvl1pPr>
            <a:lvl2pPr lvl="1" algn="ctr">
              <a:lnSpc>
                <a:spcPct val="100000"/>
              </a:lnSpc>
              <a:spcBef>
                <a:spcPts val="160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160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160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160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160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160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160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1600"/>
              </a:spcBef>
              <a:spcAft>
                <a:spcPts val="1600"/>
              </a:spcAft>
              <a:buSzPts val="2500"/>
              <a:buFont typeface="Bebas Neue"/>
              <a:buNone/>
              <a:defRPr sz="2500">
                <a:latin typeface="Bebas Neue"/>
                <a:ea typeface="Bebas Neue"/>
                <a:cs typeface="Bebas Neue"/>
                <a:sym typeface="Bebas Neue"/>
              </a:defRPr>
            </a:lvl9pPr>
          </a:lstStyle>
          <a:p/>
        </p:txBody>
      </p:sp>
      <p:sp>
        <p:nvSpPr>
          <p:cNvPr id="385" name="Google Shape;385;p7"/>
          <p:cNvSpPr txBox="1"/>
          <p:nvPr>
            <p:ph idx="2" type="subTitle"/>
          </p:nvPr>
        </p:nvSpPr>
        <p:spPr>
          <a:xfrm>
            <a:off x="4945638" y="2524475"/>
            <a:ext cx="2907600" cy="713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500"/>
              <a:buFont typeface="Bebas Neue"/>
              <a:buNone/>
              <a:defRPr sz="2500">
                <a:latin typeface="Inter"/>
                <a:ea typeface="Inter"/>
                <a:cs typeface="Inter"/>
                <a:sym typeface="Inter"/>
              </a:defRPr>
            </a:lvl1pPr>
            <a:lvl2pPr lvl="1" algn="ctr">
              <a:lnSpc>
                <a:spcPct val="100000"/>
              </a:lnSpc>
              <a:spcBef>
                <a:spcPts val="160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160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160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160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160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160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160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1600"/>
              </a:spcBef>
              <a:spcAft>
                <a:spcPts val="1600"/>
              </a:spcAft>
              <a:buSzPts val="2500"/>
              <a:buFont typeface="Bebas Neue"/>
              <a:buNone/>
              <a:defRPr sz="2500">
                <a:latin typeface="Bebas Neue"/>
                <a:ea typeface="Bebas Neue"/>
                <a:cs typeface="Bebas Neue"/>
                <a:sym typeface="Bebas Neue"/>
              </a:defRPr>
            </a:lvl9pPr>
          </a:lstStyle>
          <a:p/>
        </p:txBody>
      </p:sp>
      <p:sp>
        <p:nvSpPr>
          <p:cNvPr id="386" name="Google Shape;386;p7"/>
          <p:cNvSpPr txBox="1"/>
          <p:nvPr>
            <p:ph idx="3" type="subTitle"/>
          </p:nvPr>
        </p:nvSpPr>
        <p:spPr>
          <a:xfrm>
            <a:off x="1317575" y="2966533"/>
            <a:ext cx="2853900" cy="1111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a:lvl2pPr>
            <a:lvl3pPr lvl="2" algn="ctr">
              <a:lnSpc>
                <a:spcPct val="100000"/>
              </a:lnSpc>
              <a:spcBef>
                <a:spcPts val="1600"/>
              </a:spcBef>
              <a:spcAft>
                <a:spcPts val="0"/>
              </a:spcAft>
              <a:buSzPts val="1600"/>
              <a:buNone/>
              <a:defRPr/>
            </a:lvl3pPr>
            <a:lvl4pPr lvl="3" algn="ctr">
              <a:lnSpc>
                <a:spcPct val="100000"/>
              </a:lnSpc>
              <a:spcBef>
                <a:spcPts val="1600"/>
              </a:spcBef>
              <a:spcAft>
                <a:spcPts val="0"/>
              </a:spcAft>
              <a:buSzPts val="1600"/>
              <a:buNone/>
              <a:defRPr/>
            </a:lvl4pPr>
            <a:lvl5pPr lvl="4" algn="ctr">
              <a:lnSpc>
                <a:spcPct val="100000"/>
              </a:lnSpc>
              <a:spcBef>
                <a:spcPts val="1600"/>
              </a:spcBef>
              <a:spcAft>
                <a:spcPts val="0"/>
              </a:spcAft>
              <a:buSzPts val="1600"/>
              <a:buNone/>
              <a:defRPr/>
            </a:lvl5pPr>
            <a:lvl6pPr lvl="5" algn="ctr">
              <a:lnSpc>
                <a:spcPct val="100000"/>
              </a:lnSpc>
              <a:spcBef>
                <a:spcPts val="1600"/>
              </a:spcBef>
              <a:spcAft>
                <a:spcPts val="0"/>
              </a:spcAft>
              <a:buSzPts val="1600"/>
              <a:buNone/>
              <a:defRPr/>
            </a:lvl6pPr>
            <a:lvl7pPr lvl="6" algn="ctr">
              <a:lnSpc>
                <a:spcPct val="100000"/>
              </a:lnSpc>
              <a:spcBef>
                <a:spcPts val="1600"/>
              </a:spcBef>
              <a:spcAft>
                <a:spcPts val="0"/>
              </a:spcAft>
              <a:buSzPts val="1600"/>
              <a:buNone/>
              <a:defRPr/>
            </a:lvl7pPr>
            <a:lvl8pPr lvl="7" algn="ctr">
              <a:lnSpc>
                <a:spcPct val="100000"/>
              </a:lnSpc>
              <a:spcBef>
                <a:spcPts val="1600"/>
              </a:spcBef>
              <a:spcAft>
                <a:spcPts val="0"/>
              </a:spcAft>
              <a:buSzPts val="1600"/>
              <a:buNone/>
              <a:defRPr/>
            </a:lvl8pPr>
            <a:lvl9pPr lvl="8" algn="ctr">
              <a:lnSpc>
                <a:spcPct val="100000"/>
              </a:lnSpc>
              <a:spcBef>
                <a:spcPts val="1600"/>
              </a:spcBef>
              <a:spcAft>
                <a:spcPts val="1600"/>
              </a:spcAft>
              <a:buSzPts val="1600"/>
              <a:buNone/>
              <a:defRPr/>
            </a:lvl9pPr>
          </a:lstStyle>
          <a:p/>
        </p:txBody>
      </p:sp>
      <p:sp>
        <p:nvSpPr>
          <p:cNvPr id="387" name="Google Shape;387;p7"/>
          <p:cNvSpPr txBox="1"/>
          <p:nvPr>
            <p:ph idx="4" type="subTitle"/>
          </p:nvPr>
        </p:nvSpPr>
        <p:spPr>
          <a:xfrm>
            <a:off x="4984225" y="2966525"/>
            <a:ext cx="2830500" cy="1111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a:lvl2pPr>
            <a:lvl3pPr lvl="2" algn="ctr">
              <a:lnSpc>
                <a:spcPct val="100000"/>
              </a:lnSpc>
              <a:spcBef>
                <a:spcPts val="1600"/>
              </a:spcBef>
              <a:spcAft>
                <a:spcPts val="0"/>
              </a:spcAft>
              <a:buSzPts val="1600"/>
              <a:buNone/>
              <a:defRPr/>
            </a:lvl3pPr>
            <a:lvl4pPr lvl="3" algn="ctr">
              <a:lnSpc>
                <a:spcPct val="100000"/>
              </a:lnSpc>
              <a:spcBef>
                <a:spcPts val="1600"/>
              </a:spcBef>
              <a:spcAft>
                <a:spcPts val="0"/>
              </a:spcAft>
              <a:buSzPts val="1600"/>
              <a:buNone/>
              <a:defRPr/>
            </a:lvl4pPr>
            <a:lvl5pPr lvl="4" algn="ctr">
              <a:lnSpc>
                <a:spcPct val="100000"/>
              </a:lnSpc>
              <a:spcBef>
                <a:spcPts val="1600"/>
              </a:spcBef>
              <a:spcAft>
                <a:spcPts val="0"/>
              </a:spcAft>
              <a:buSzPts val="1600"/>
              <a:buNone/>
              <a:defRPr/>
            </a:lvl5pPr>
            <a:lvl6pPr lvl="5" algn="ctr">
              <a:lnSpc>
                <a:spcPct val="100000"/>
              </a:lnSpc>
              <a:spcBef>
                <a:spcPts val="1600"/>
              </a:spcBef>
              <a:spcAft>
                <a:spcPts val="0"/>
              </a:spcAft>
              <a:buSzPts val="1600"/>
              <a:buNone/>
              <a:defRPr/>
            </a:lvl6pPr>
            <a:lvl7pPr lvl="6" algn="ctr">
              <a:lnSpc>
                <a:spcPct val="100000"/>
              </a:lnSpc>
              <a:spcBef>
                <a:spcPts val="1600"/>
              </a:spcBef>
              <a:spcAft>
                <a:spcPts val="0"/>
              </a:spcAft>
              <a:buSzPts val="1600"/>
              <a:buNone/>
              <a:defRPr/>
            </a:lvl7pPr>
            <a:lvl8pPr lvl="7" algn="ctr">
              <a:lnSpc>
                <a:spcPct val="100000"/>
              </a:lnSpc>
              <a:spcBef>
                <a:spcPts val="1600"/>
              </a:spcBef>
              <a:spcAft>
                <a:spcPts val="0"/>
              </a:spcAft>
              <a:buSzPts val="1600"/>
              <a:buNone/>
              <a:defRPr/>
            </a:lvl8pPr>
            <a:lvl9pPr lvl="8" algn="ctr">
              <a:lnSpc>
                <a:spcPct val="100000"/>
              </a:lnSpc>
              <a:spcBef>
                <a:spcPts val="1600"/>
              </a:spcBef>
              <a:spcAft>
                <a:spcPts val="1600"/>
              </a:spcAft>
              <a:buSzPts val="1600"/>
              <a:buNone/>
              <a:defRPr/>
            </a:lvl9pPr>
          </a:lstStyle>
          <a:p/>
        </p:txBody>
      </p:sp>
      <p:sp>
        <p:nvSpPr>
          <p:cNvPr id="388" name="Google Shape;388;p7"/>
          <p:cNvSpPr txBox="1"/>
          <p:nvPr>
            <p:ph type="title"/>
          </p:nvPr>
        </p:nvSpPr>
        <p:spPr>
          <a:xfrm>
            <a:off x="720000" y="368825"/>
            <a:ext cx="77040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389" name="Google Shape;389;p7"/>
          <p:cNvGrpSpPr/>
          <p:nvPr/>
        </p:nvGrpSpPr>
        <p:grpSpPr>
          <a:xfrm>
            <a:off x="501" y="1364626"/>
            <a:ext cx="9143468" cy="150220"/>
            <a:chOff x="-8041800" y="1153350"/>
            <a:chExt cx="7450675" cy="121400"/>
          </a:xfrm>
        </p:grpSpPr>
        <p:sp>
          <p:nvSpPr>
            <p:cNvPr id="390" name="Google Shape;390;p7"/>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8" name="Google Shape;418;p7"/>
          <p:cNvGrpSpPr/>
          <p:nvPr/>
        </p:nvGrpSpPr>
        <p:grpSpPr>
          <a:xfrm>
            <a:off x="-56767" y="4528065"/>
            <a:ext cx="9257545" cy="152669"/>
            <a:chOff x="8" y="1015277"/>
            <a:chExt cx="9257545" cy="152669"/>
          </a:xfrm>
        </p:grpSpPr>
        <p:sp>
          <p:nvSpPr>
            <p:cNvPr id="419" name="Google Shape;419;p7"/>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4" name="Google Shape;454;p7"/>
          <p:cNvGrpSpPr/>
          <p:nvPr/>
        </p:nvGrpSpPr>
        <p:grpSpPr>
          <a:xfrm>
            <a:off x="4500339" y="1431588"/>
            <a:ext cx="143322" cy="3168984"/>
            <a:chOff x="4485063" y="1426538"/>
            <a:chExt cx="143322" cy="3168984"/>
          </a:xfrm>
        </p:grpSpPr>
        <p:sp>
          <p:nvSpPr>
            <p:cNvPr id="455" name="Google Shape;455;p7"/>
            <p:cNvSpPr/>
            <p:nvPr/>
          </p:nvSpPr>
          <p:spPr>
            <a:xfrm rot="-5400000">
              <a:off x="4006431" y="1953213"/>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
            <p:cNvSpPr/>
            <p:nvPr/>
          </p:nvSpPr>
          <p:spPr>
            <a:xfrm rot="-5400000">
              <a:off x="3897007" y="3917881"/>
              <a:ext cx="1317409" cy="3787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
            <p:cNvSpPr/>
            <p:nvPr/>
          </p:nvSpPr>
          <p:spPr>
            <a:xfrm rot="-5400000">
              <a:off x="4509220" y="4118977"/>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
            <p:cNvSpPr/>
            <p:nvPr/>
          </p:nvSpPr>
          <p:spPr>
            <a:xfrm rot="-5400000">
              <a:off x="4509108" y="3756428"/>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
            <p:cNvSpPr/>
            <p:nvPr/>
          </p:nvSpPr>
          <p:spPr>
            <a:xfrm rot="-5400000">
              <a:off x="4509207" y="3393792"/>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
            <p:cNvSpPr/>
            <p:nvPr/>
          </p:nvSpPr>
          <p:spPr>
            <a:xfrm rot="-5400000">
              <a:off x="4149549" y="2851005"/>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
            <p:cNvSpPr/>
            <p:nvPr/>
          </p:nvSpPr>
          <p:spPr>
            <a:xfrm rot="-5400000">
              <a:off x="4505819" y="299235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
            <p:cNvSpPr/>
            <p:nvPr/>
          </p:nvSpPr>
          <p:spPr>
            <a:xfrm rot="-5400000">
              <a:off x="4505981" y="262965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
            <p:cNvSpPr/>
            <p:nvPr/>
          </p:nvSpPr>
          <p:spPr>
            <a:xfrm rot="-5400000">
              <a:off x="4505981" y="2267220"/>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
            <p:cNvSpPr/>
            <p:nvPr/>
          </p:nvSpPr>
          <p:spPr>
            <a:xfrm rot="-5400000">
              <a:off x="4505981" y="1904782"/>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
            <p:cNvSpPr/>
            <p:nvPr/>
          </p:nvSpPr>
          <p:spPr>
            <a:xfrm rot="-5400000">
              <a:off x="4505869" y="1542234"/>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466" name="Shape 466"/>
        <p:cNvGrpSpPr/>
        <p:nvPr/>
      </p:nvGrpSpPr>
      <p:grpSpPr>
        <a:xfrm>
          <a:off x="0" y="0"/>
          <a:ext cx="0" cy="0"/>
          <a:chOff x="0" y="0"/>
          <a:chExt cx="0" cy="0"/>
        </a:xfrm>
      </p:grpSpPr>
      <p:pic>
        <p:nvPicPr>
          <p:cNvPr id="467" name="Google Shape;467;p8"/>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468" name="Google Shape;468;p8"/>
          <p:cNvSpPr txBox="1"/>
          <p:nvPr>
            <p:ph type="title"/>
          </p:nvPr>
        </p:nvSpPr>
        <p:spPr>
          <a:xfrm>
            <a:off x="1654263" y="1939946"/>
            <a:ext cx="2102700" cy="527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69" name="Google Shape;469;p8"/>
          <p:cNvSpPr txBox="1"/>
          <p:nvPr>
            <p:ph idx="1" type="subTitle"/>
          </p:nvPr>
        </p:nvSpPr>
        <p:spPr>
          <a:xfrm>
            <a:off x="1654275" y="2447439"/>
            <a:ext cx="21027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470" name="Google Shape;470;p8"/>
          <p:cNvSpPr txBox="1"/>
          <p:nvPr>
            <p:ph idx="2" type="title"/>
          </p:nvPr>
        </p:nvSpPr>
        <p:spPr>
          <a:xfrm>
            <a:off x="5387039" y="1939946"/>
            <a:ext cx="2102700" cy="527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71" name="Google Shape;471;p8"/>
          <p:cNvSpPr txBox="1"/>
          <p:nvPr>
            <p:ph idx="3" type="subTitle"/>
          </p:nvPr>
        </p:nvSpPr>
        <p:spPr>
          <a:xfrm>
            <a:off x="5387039" y="2447439"/>
            <a:ext cx="21027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472" name="Google Shape;472;p8"/>
          <p:cNvSpPr txBox="1"/>
          <p:nvPr>
            <p:ph idx="4" type="title"/>
          </p:nvPr>
        </p:nvSpPr>
        <p:spPr>
          <a:xfrm>
            <a:off x="1654263" y="3654399"/>
            <a:ext cx="2102700" cy="527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73" name="Google Shape;473;p8"/>
          <p:cNvSpPr txBox="1"/>
          <p:nvPr>
            <p:ph idx="5" type="subTitle"/>
          </p:nvPr>
        </p:nvSpPr>
        <p:spPr>
          <a:xfrm>
            <a:off x="1654263" y="4161893"/>
            <a:ext cx="21027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474" name="Google Shape;474;p8"/>
          <p:cNvSpPr txBox="1"/>
          <p:nvPr>
            <p:ph idx="6" type="title"/>
          </p:nvPr>
        </p:nvSpPr>
        <p:spPr>
          <a:xfrm>
            <a:off x="5387039" y="3654399"/>
            <a:ext cx="2102700" cy="527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75" name="Google Shape;475;p8"/>
          <p:cNvSpPr txBox="1"/>
          <p:nvPr>
            <p:ph idx="7" type="subTitle"/>
          </p:nvPr>
        </p:nvSpPr>
        <p:spPr>
          <a:xfrm>
            <a:off x="5387039" y="4161893"/>
            <a:ext cx="21027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p:txBody>
      </p:sp>
      <p:sp>
        <p:nvSpPr>
          <p:cNvPr id="476" name="Google Shape;476;p8"/>
          <p:cNvSpPr txBox="1"/>
          <p:nvPr>
            <p:ph idx="8"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grpSp>
        <p:nvGrpSpPr>
          <p:cNvPr id="477" name="Google Shape;477;p8"/>
          <p:cNvGrpSpPr/>
          <p:nvPr/>
        </p:nvGrpSpPr>
        <p:grpSpPr>
          <a:xfrm>
            <a:off x="8402347" y="-9"/>
            <a:ext cx="741652" cy="5143512"/>
            <a:chOff x="8402347" y="-9"/>
            <a:chExt cx="741652" cy="5143512"/>
          </a:xfrm>
        </p:grpSpPr>
        <p:sp>
          <p:nvSpPr>
            <p:cNvPr id="478" name="Google Shape;478;p8"/>
            <p:cNvSpPr/>
            <p:nvPr/>
          </p:nvSpPr>
          <p:spPr>
            <a:xfrm>
              <a:off x="8424000" y="2951625"/>
              <a:ext cx="102198"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8"/>
            <p:cNvSpPr/>
            <p:nvPr/>
          </p:nvSpPr>
          <p:spPr>
            <a:xfrm>
              <a:off x="8727202" y="-3"/>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8"/>
            <p:cNvSpPr/>
            <p:nvPr/>
          </p:nvSpPr>
          <p:spPr>
            <a:xfrm>
              <a:off x="8402347" y="-9"/>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8"/>
            <p:cNvSpPr/>
            <p:nvPr/>
          </p:nvSpPr>
          <p:spPr>
            <a:xfrm>
              <a:off x="9081358" y="9"/>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2" name="Google Shape;482;p8"/>
          <p:cNvGrpSpPr/>
          <p:nvPr/>
        </p:nvGrpSpPr>
        <p:grpSpPr>
          <a:xfrm>
            <a:off x="0" y="-9"/>
            <a:ext cx="766848" cy="5143512"/>
            <a:chOff x="0" y="-9"/>
            <a:chExt cx="766848" cy="5143512"/>
          </a:xfrm>
        </p:grpSpPr>
        <p:sp>
          <p:nvSpPr>
            <p:cNvPr id="483" name="Google Shape;483;p8"/>
            <p:cNvSpPr/>
            <p:nvPr/>
          </p:nvSpPr>
          <p:spPr>
            <a:xfrm rot="10800000">
              <a:off x="664650" y="8"/>
              <a:ext cx="102198"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8"/>
            <p:cNvSpPr/>
            <p:nvPr/>
          </p:nvSpPr>
          <p:spPr>
            <a:xfrm rot="10800000">
              <a:off x="310499" y="-9"/>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8"/>
            <p:cNvSpPr/>
            <p:nvPr/>
          </p:nvSpPr>
          <p:spPr>
            <a:xfrm rot="10800000">
              <a:off x="664654" y="3455337"/>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8"/>
            <p:cNvSpPr/>
            <p:nvPr/>
          </p:nvSpPr>
          <p:spPr>
            <a:xfrm rot="10800000">
              <a:off x="0" y="29"/>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87" name="Shape 487"/>
        <p:cNvGrpSpPr/>
        <p:nvPr/>
      </p:nvGrpSpPr>
      <p:grpSpPr>
        <a:xfrm>
          <a:off x="0" y="0"/>
          <a:ext cx="0" cy="0"/>
          <a:chOff x="0" y="0"/>
          <a:chExt cx="0" cy="0"/>
        </a:xfrm>
      </p:grpSpPr>
      <p:pic>
        <p:nvPicPr>
          <p:cNvPr id="488" name="Google Shape;488;p9"/>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489" name="Google Shape;489;p9"/>
          <p:cNvSpPr txBox="1"/>
          <p:nvPr>
            <p:ph type="title"/>
          </p:nvPr>
        </p:nvSpPr>
        <p:spPr>
          <a:xfrm>
            <a:off x="1124225" y="1578652"/>
            <a:ext cx="3596700" cy="1107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600"/>
              <a:buNone/>
              <a:defRPr sz="7000">
                <a:solidFill>
                  <a:schemeClr val="dk2"/>
                </a:solidFill>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490" name="Google Shape;490;p9"/>
          <p:cNvSpPr txBox="1"/>
          <p:nvPr>
            <p:ph idx="1" type="subTitle"/>
          </p:nvPr>
        </p:nvSpPr>
        <p:spPr>
          <a:xfrm>
            <a:off x="1124225" y="2669600"/>
            <a:ext cx="3144300" cy="959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a:lvl2pPr>
            <a:lvl3pPr lvl="2" algn="ctr">
              <a:lnSpc>
                <a:spcPct val="100000"/>
              </a:lnSpc>
              <a:spcBef>
                <a:spcPts val="1600"/>
              </a:spcBef>
              <a:spcAft>
                <a:spcPts val="0"/>
              </a:spcAft>
              <a:buSzPts val="1600"/>
              <a:buNone/>
              <a:defRPr/>
            </a:lvl3pPr>
            <a:lvl4pPr lvl="3" algn="ctr">
              <a:lnSpc>
                <a:spcPct val="100000"/>
              </a:lnSpc>
              <a:spcBef>
                <a:spcPts val="1600"/>
              </a:spcBef>
              <a:spcAft>
                <a:spcPts val="0"/>
              </a:spcAft>
              <a:buSzPts val="1600"/>
              <a:buNone/>
              <a:defRPr/>
            </a:lvl4pPr>
            <a:lvl5pPr lvl="4" algn="ctr">
              <a:lnSpc>
                <a:spcPct val="100000"/>
              </a:lnSpc>
              <a:spcBef>
                <a:spcPts val="1600"/>
              </a:spcBef>
              <a:spcAft>
                <a:spcPts val="0"/>
              </a:spcAft>
              <a:buSzPts val="1600"/>
              <a:buNone/>
              <a:defRPr/>
            </a:lvl5pPr>
            <a:lvl6pPr lvl="5" algn="ctr">
              <a:lnSpc>
                <a:spcPct val="100000"/>
              </a:lnSpc>
              <a:spcBef>
                <a:spcPts val="1600"/>
              </a:spcBef>
              <a:spcAft>
                <a:spcPts val="0"/>
              </a:spcAft>
              <a:buSzPts val="1600"/>
              <a:buNone/>
              <a:defRPr/>
            </a:lvl6pPr>
            <a:lvl7pPr lvl="6" algn="ctr">
              <a:lnSpc>
                <a:spcPct val="100000"/>
              </a:lnSpc>
              <a:spcBef>
                <a:spcPts val="1600"/>
              </a:spcBef>
              <a:spcAft>
                <a:spcPts val="0"/>
              </a:spcAft>
              <a:buSzPts val="1600"/>
              <a:buNone/>
              <a:defRPr/>
            </a:lvl7pPr>
            <a:lvl8pPr lvl="7" algn="ctr">
              <a:lnSpc>
                <a:spcPct val="100000"/>
              </a:lnSpc>
              <a:spcBef>
                <a:spcPts val="1600"/>
              </a:spcBef>
              <a:spcAft>
                <a:spcPts val="0"/>
              </a:spcAft>
              <a:buSzPts val="1600"/>
              <a:buNone/>
              <a:defRPr/>
            </a:lvl8pPr>
            <a:lvl9pPr lvl="8" algn="ctr">
              <a:lnSpc>
                <a:spcPct val="100000"/>
              </a:lnSpc>
              <a:spcBef>
                <a:spcPts val="1600"/>
              </a:spcBef>
              <a:spcAft>
                <a:spcPts val="1600"/>
              </a:spcAft>
              <a:buSzPts val="1600"/>
              <a:buNone/>
              <a:defRPr/>
            </a:lvl9pPr>
          </a:lstStyle>
          <a:p/>
        </p:txBody>
      </p:sp>
      <p:grpSp>
        <p:nvGrpSpPr>
          <p:cNvPr id="491" name="Google Shape;491;p9"/>
          <p:cNvGrpSpPr/>
          <p:nvPr/>
        </p:nvGrpSpPr>
        <p:grpSpPr>
          <a:xfrm>
            <a:off x="-80617" y="4528065"/>
            <a:ext cx="9257545" cy="152669"/>
            <a:chOff x="8" y="1015277"/>
            <a:chExt cx="9257545" cy="152669"/>
          </a:xfrm>
        </p:grpSpPr>
        <p:sp>
          <p:nvSpPr>
            <p:cNvPr id="492" name="Google Shape;492;p9"/>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9"/>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9"/>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9"/>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9"/>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9"/>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9"/>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9"/>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9"/>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9"/>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9"/>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9"/>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9"/>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9"/>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9"/>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9"/>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9"/>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9"/>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9"/>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9"/>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9"/>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9"/>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9"/>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9"/>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9"/>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9"/>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9"/>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9"/>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9"/>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9"/>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9"/>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9"/>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9"/>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9"/>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9"/>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7" name="Google Shape;527;p9"/>
          <p:cNvGrpSpPr/>
          <p:nvPr/>
        </p:nvGrpSpPr>
        <p:grpSpPr>
          <a:xfrm>
            <a:off x="501" y="459576"/>
            <a:ext cx="9143468" cy="150220"/>
            <a:chOff x="-8041800" y="1153350"/>
            <a:chExt cx="7450675" cy="121400"/>
          </a:xfrm>
        </p:grpSpPr>
        <p:sp>
          <p:nvSpPr>
            <p:cNvPr id="528" name="Google Shape;528;p9"/>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9"/>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9"/>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9"/>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9"/>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9"/>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9"/>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9"/>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9"/>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9"/>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9"/>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9"/>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9"/>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9"/>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9"/>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9"/>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9"/>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9"/>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9"/>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9"/>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9"/>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9"/>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9"/>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9"/>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9"/>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9"/>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9"/>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9"/>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6" name="Google Shape;556;p9"/>
          <p:cNvSpPr/>
          <p:nvPr/>
        </p:nvSpPr>
        <p:spPr>
          <a:xfrm>
            <a:off x="7821075" y="2241950"/>
            <a:ext cx="1246388" cy="4637474"/>
          </a:xfrm>
          <a:custGeom>
            <a:rect b="b" l="l" r="r" t="t"/>
            <a:pathLst>
              <a:path extrusionOk="0" h="55517" w="14921">
                <a:moveTo>
                  <a:pt x="3909" y="7337"/>
                </a:moveTo>
                <a:cubicBezTo>
                  <a:pt x="3955" y="8143"/>
                  <a:pt x="3784" y="8981"/>
                  <a:pt x="3505" y="9741"/>
                </a:cubicBezTo>
                <a:lnTo>
                  <a:pt x="3505" y="9694"/>
                </a:lnTo>
                <a:cubicBezTo>
                  <a:pt x="3443" y="8888"/>
                  <a:pt x="3583" y="8066"/>
                  <a:pt x="3909" y="7337"/>
                </a:cubicBezTo>
                <a:close/>
                <a:moveTo>
                  <a:pt x="5211" y="36867"/>
                </a:moveTo>
                <a:cubicBezTo>
                  <a:pt x="5863" y="36945"/>
                  <a:pt x="6545" y="36976"/>
                  <a:pt x="7259" y="36991"/>
                </a:cubicBezTo>
                <a:cubicBezTo>
                  <a:pt x="7290" y="37177"/>
                  <a:pt x="7321" y="37363"/>
                  <a:pt x="7367" y="37534"/>
                </a:cubicBezTo>
                <a:cubicBezTo>
                  <a:pt x="7724" y="39349"/>
                  <a:pt x="8530" y="41024"/>
                  <a:pt x="8779" y="42854"/>
                </a:cubicBezTo>
                <a:cubicBezTo>
                  <a:pt x="8856" y="43428"/>
                  <a:pt x="8872" y="44017"/>
                  <a:pt x="8887" y="44622"/>
                </a:cubicBezTo>
                <a:cubicBezTo>
                  <a:pt x="8856" y="46281"/>
                  <a:pt x="9011" y="48081"/>
                  <a:pt x="8468" y="49678"/>
                </a:cubicBezTo>
                <a:cubicBezTo>
                  <a:pt x="8422" y="49787"/>
                  <a:pt x="8391" y="49895"/>
                  <a:pt x="8344" y="50004"/>
                </a:cubicBezTo>
                <a:cubicBezTo>
                  <a:pt x="8220" y="49663"/>
                  <a:pt x="7941" y="49368"/>
                  <a:pt x="7724" y="49058"/>
                </a:cubicBezTo>
                <a:cubicBezTo>
                  <a:pt x="6297" y="47026"/>
                  <a:pt x="6747" y="44203"/>
                  <a:pt x="5785" y="41923"/>
                </a:cubicBezTo>
                <a:cubicBezTo>
                  <a:pt x="5568" y="41442"/>
                  <a:pt x="5320" y="40977"/>
                  <a:pt x="5165" y="40450"/>
                </a:cubicBezTo>
                <a:cubicBezTo>
                  <a:pt x="4979" y="39829"/>
                  <a:pt x="4979" y="39163"/>
                  <a:pt x="5010" y="38527"/>
                </a:cubicBezTo>
                <a:cubicBezTo>
                  <a:pt x="5056" y="37968"/>
                  <a:pt x="5118" y="37425"/>
                  <a:pt x="5211" y="36867"/>
                </a:cubicBezTo>
                <a:close/>
                <a:moveTo>
                  <a:pt x="9124" y="1"/>
                </a:moveTo>
                <a:cubicBezTo>
                  <a:pt x="8829" y="1"/>
                  <a:pt x="8536" y="22"/>
                  <a:pt x="8236" y="63"/>
                </a:cubicBezTo>
                <a:cubicBezTo>
                  <a:pt x="7910" y="94"/>
                  <a:pt x="7553" y="156"/>
                  <a:pt x="7259" y="327"/>
                </a:cubicBezTo>
                <a:cubicBezTo>
                  <a:pt x="7088" y="435"/>
                  <a:pt x="6933" y="590"/>
                  <a:pt x="6762" y="699"/>
                </a:cubicBezTo>
                <a:cubicBezTo>
                  <a:pt x="6530" y="854"/>
                  <a:pt x="6251" y="931"/>
                  <a:pt x="6002" y="1055"/>
                </a:cubicBezTo>
                <a:cubicBezTo>
                  <a:pt x="5630" y="1242"/>
                  <a:pt x="5320" y="1552"/>
                  <a:pt x="5041" y="1862"/>
                </a:cubicBezTo>
                <a:cubicBezTo>
                  <a:pt x="4979" y="1924"/>
                  <a:pt x="4917" y="1986"/>
                  <a:pt x="4901" y="2064"/>
                </a:cubicBezTo>
                <a:cubicBezTo>
                  <a:pt x="4855" y="2157"/>
                  <a:pt x="4901" y="2281"/>
                  <a:pt x="4917" y="2389"/>
                </a:cubicBezTo>
                <a:cubicBezTo>
                  <a:pt x="4963" y="2622"/>
                  <a:pt x="4901" y="2870"/>
                  <a:pt x="4839" y="3103"/>
                </a:cubicBezTo>
                <a:lnTo>
                  <a:pt x="4544" y="4328"/>
                </a:lnTo>
                <a:cubicBezTo>
                  <a:pt x="4374" y="5057"/>
                  <a:pt x="4203" y="5786"/>
                  <a:pt x="3971" y="6499"/>
                </a:cubicBezTo>
                <a:cubicBezTo>
                  <a:pt x="3831" y="6965"/>
                  <a:pt x="3676" y="7414"/>
                  <a:pt x="3567" y="7880"/>
                </a:cubicBezTo>
                <a:cubicBezTo>
                  <a:pt x="3428" y="8485"/>
                  <a:pt x="3350" y="9105"/>
                  <a:pt x="3366" y="9725"/>
                </a:cubicBezTo>
                <a:cubicBezTo>
                  <a:pt x="3366" y="9741"/>
                  <a:pt x="3366" y="9772"/>
                  <a:pt x="3412" y="9803"/>
                </a:cubicBezTo>
                <a:cubicBezTo>
                  <a:pt x="3381" y="9880"/>
                  <a:pt x="3412" y="9958"/>
                  <a:pt x="3428" y="10036"/>
                </a:cubicBezTo>
                <a:cubicBezTo>
                  <a:pt x="3304" y="10284"/>
                  <a:pt x="3211" y="10547"/>
                  <a:pt x="3273" y="10827"/>
                </a:cubicBezTo>
                <a:cubicBezTo>
                  <a:pt x="3288" y="10842"/>
                  <a:pt x="3304" y="10842"/>
                  <a:pt x="3350" y="10842"/>
                </a:cubicBezTo>
                <a:cubicBezTo>
                  <a:pt x="3149" y="10982"/>
                  <a:pt x="2993" y="11152"/>
                  <a:pt x="2916" y="11369"/>
                </a:cubicBezTo>
                <a:cubicBezTo>
                  <a:pt x="2869" y="11540"/>
                  <a:pt x="2838" y="11742"/>
                  <a:pt x="2807" y="11928"/>
                </a:cubicBezTo>
                <a:cubicBezTo>
                  <a:pt x="2730" y="12253"/>
                  <a:pt x="2559" y="12548"/>
                  <a:pt x="2342" y="12796"/>
                </a:cubicBezTo>
                <a:cubicBezTo>
                  <a:pt x="2280" y="12858"/>
                  <a:pt x="2249" y="12905"/>
                  <a:pt x="2218" y="12982"/>
                </a:cubicBezTo>
                <a:cubicBezTo>
                  <a:pt x="2203" y="13029"/>
                  <a:pt x="2218" y="13075"/>
                  <a:pt x="2203" y="13137"/>
                </a:cubicBezTo>
                <a:cubicBezTo>
                  <a:pt x="2187" y="13262"/>
                  <a:pt x="2125" y="13386"/>
                  <a:pt x="2047" y="13525"/>
                </a:cubicBezTo>
                <a:cubicBezTo>
                  <a:pt x="1892" y="13804"/>
                  <a:pt x="1737" y="14115"/>
                  <a:pt x="1644" y="14425"/>
                </a:cubicBezTo>
                <a:cubicBezTo>
                  <a:pt x="1520" y="14766"/>
                  <a:pt x="1443" y="15092"/>
                  <a:pt x="1256" y="15386"/>
                </a:cubicBezTo>
                <a:cubicBezTo>
                  <a:pt x="1039" y="15712"/>
                  <a:pt x="667" y="15945"/>
                  <a:pt x="558" y="16317"/>
                </a:cubicBezTo>
                <a:cubicBezTo>
                  <a:pt x="512" y="16410"/>
                  <a:pt x="496" y="16503"/>
                  <a:pt x="496" y="16596"/>
                </a:cubicBezTo>
                <a:cubicBezTo>
                  <a:pt x="465" y="16798"/>
                  <a:pt x="434" y="16968"/>
                  <a:pt x="403" y="17170"/>
                </a:cubicBezTo>
                <a:cubicBezTo>
                  <a:pt x="341" y="17558"/>
                  <a:pt x="279" y="17976"/>
                  <a:pt x="481" y="18302"/>
                </a:cubicBezTo>
                <a:cubicBezTo>
                  <a:pt x="527" y="18426"/>
                  <a:pt x="636" y="18504"/>
                  <a:pt x="729" y="18597"/>
                </a:cubicBezTo>
                <a:cubicBezTo>
                  <a:pt x="1458" y="19310"/>
                  <a:pt x="2234" y="20086"/>
                  <a:pt x="3242" y="20272"/>
                </a:cubicBezTo>
                <a:lnTo>
                  <a:pt x="3242" y="22753"/>
                </a:lnTo>
                <a:cubicBezTo>
                  <a:pt x="3071" y="23389"/>
                  <a:pt x="2931" y="24041"/>
                  <a:pt x="2792" y="24692"/>
                </a:cubicBezTo>
                <a:cubicBezTo>
                  <a:pt x="1892" y="27282"/>
                  <a:pt x="1458" y="30074"/>
                  <a:pt x="946" y="32788"/>
                </a:cubicBezTo>
                <a:cubicBezTo>
                  <a:pt x="745" y="33765"/>
                  <a:pt x="527" y="34773"/>
                  <a:pt x="0" y="35595"/>
                </a:cubicBezTo>
                <a:cubicBezTo>
                  <a:pt x="186" y="35704"/>
                  <a:pt x="481" y="35797"/>
                  <a:pt x="822" y="35937"/>
                </a:cubicBezTo>
                <a:cubicBezTo>
                  <a:pt x="807" y="36185"/>
                  <a:pt x="791" y="36433"/>
                  <a:pt x="791" y="36712"/>
                </a:cubicBezTo>
                <a:cubicBezTo>
                  <a:pt x="745" y="37953"/>
                  <a:pt x="807" y="39240"/>
                  <a:pt x="1349" y="40372"/>
                </a:cubicBezTo>
                <a:cubicBezTo>
                  <a:pt x="2435" y="42575"/>
                  <a:pt x="2807" y="44963"/>
                  <a:pt x="3878" y="47181"/>
                </a:cubicBezTo>
                <a:cubicBezTo>
                  <a:pt x="4265" y="47987"/>
                  <a:pt x="4622" y="48809"/>
                  <a:pt x="4777" y="49678"/>
                </a:cubicBezTo>
                <a:cubicBezTo>
                  <a:pt x="4932" y="50547"/>
                  <a:pt x="4839" y="51524"/>
                  <a:pt x="4358" y="52253"/>
                </a:cubicBezTo>
                <a:cubicBezTo>
                  <a:pt x="3971" y="52842"/>
                  <a:pt x="3366" y="53276"/>
                  <a:pt x="3149" y="53943"/>
                </a:cubicBezTo>
                <a:cubicBezTo>
                  <a:pt x="3071" y="54207"/>
                  <a:pt x="3071" y="54548"/>
                  <a:pt x="3273" y="54750"/>
                </a:cubicBezTo>
                <a:cubicBezTo>
                  <a:pt x="3381" y="54889"/>
                  <a:pt x="3567" y="54967"/>
                  <a:pt x="3738" y="54982"/>
                </a:cubicBezTo>
                <a:cubicBezTo>
                  <a:pt x="3831" y="55001"/>
                  <a:pt x="3923" y="55010"/>
                  <a:pt x="4014" y="55010"/>
                </a:cubicBezTo>
                <a:cubicBezTo>
                  <a:pt x="4517" y="55010"/>
                  <a:pt x="4995" y="54741"/>
                  <a:pt x="5428" y="54439"/>
                </a:cubicBezTo>
                <a:lnTo>
                  <a:pt x="5428" y="54439"/>
                </a:lnTo>
                <a:cubicBezTo>
                  <a:pt x="5366" y="54595"/>
                  <a:pt x="5351" y="54781"/>
                  <a:pt x="5351" y="54936"/>
                </a:cubicBezTo>
                <a:cubicBezTo>
                  <a:pt x="5351" y="55029"/>
                  <a:pt x="5366" y="55122"/>
                  <a:pt x="5428" y="55199"/>
                </a:cubicBezTo>
                <a:cubicBezTo>
                  <a:pt x="5506" y="55293"/>
                  <a:pt x="5599" y="55355"/>
                  <a:pt x="5708" y="55401"/>
                </a:cubicBezTo>
                <a:cubicBezTo>
                  <a:pt x="5948" y="55483"/>
                  <a:pt x="6198" y="55517"/>
                  <a:pt x="6451" y="55517"/>
                </a:cubicBezTo>
                <a:cubicBezTo>
                  <a:pt x="6918" y="55517"/>
                  <a:pt x="7396" y="55402"/>
                  <a:pt x="7848" y="55261"/>
                </a:cubicBezTo>
                <a:cubicBezTo>
                  <a:pt x="8375" y="55106"/>
                  <a:pt x="8887" y="54905"/>
                  <a:pt x="9337" y="54595"/>
                </a:cubicBezTo>
                <a:cubicBezTo>
                  <a:pt x="9663" y="54362"/>
                  <a:pt x="9957" y="54052"/>
                  <a:pt x="10345" y="53943"/>
                </a:cubicBezTo>
                <a:cubicBezTo>
                  <a:pt x="10516" y="53881"/>
                  <a:pt x="10733" y="53881"/>
                  <a:pt x="10872" y="53773"/>
                </a:cubicBezTo>
                <a:cubicBezTo>
                  <a:pt x="11105" y="53571"/>
                  <a:pt x="11058" y="53230"/>
                  <a:pt x="11027" y="52935"/>
                </a:cubicBezTo>
                <a:cubicBezTo>
                  <a:pt x="10888" y="52160"/>
                  <a:pt x="10562" y="51400"/>
                  <a:pt x="10640" y="50624"/>
                </a:cubicBezTo>
                <a:cubicBezTo>
                  <a:pt x="10795" y="49213"/>
                  <a:pt x="11446" y="47894"/>
                  <a:pt x="11834" y="46514"/>
                </a:cubicBezTo>
                <a:cubicBezTo>
                  <a:pt x="12377" y="44575"/>
                  <a:pt x="12361" y="42482"/>
                  <a:pt x="11803" y="40543"/>
                </a:cubicBezTo>
                <a:cubicBezTo>
                  <a:pt x="11586" y="39783"/>
                  <a:pt x="11276" y="39069"/>
                  <a:pt x="11136" y="38294"/>
                </a:cubicBezTo>
                <a:cubicBezTo>
                  <a:pt x="11043" y="37736"/>
                  <a:pt x="11027" y="37177"/>
                  <a:pt x="11058" y="36634"/>
                </a:cubicBezTo>
                <a:cubicBezTo>
                  <a:pt x="12051" y="36417"/>
                  <a:pt x="13044" y="36123"/>
                  <a:pt x="14036" y="35673"/>
                </a:cubicBezTo>
                <a:cubicBezTo>
                  <a:pt x="13338" y="33393"/>
                  <a:pt x="13493" y="30942"/>
                  <a:pt x="13462" y="28569"/>
                </a:cubicBezTo>
                <a:cubicBezTo>
                  <a:pt x="13462" y="27685"/>
                  <a:pt x="13431" y="26817"/>
                  <a:pt x="13307" y="25948"/>
                </a:cubicBezTo>
                <a:cubicBezTo>
                  <a:pt x="13121" y="24428"/>
                  <a:pt x="12640" y="23141"/>
                  <a:pt x="11943" y="21792"/>
                </a:cubicBezTo>
                <a:lnTo>
                  <a:pt x="11880" y="21683"/>
                </a:lnTo>
                <a:cubicBezTo>
                  <a:pt x="11725" y="20598"/>
                  <a:pt x="12439" y="19574"/>
                  <a:pt x="12718" y="18488"/>
                </a:cubicBezTo>
                <a:cubicBezTo>
                  <a:pt x="12873" y="17806"/>
                  <a:pt x="12889" y="17139"/>
                  <a:pt x="12889" y="16441"/>
                </a:cubicBezTo>
                <a:cubicBezTo>
                  <a:pt x="12889" y="16441"/>
                  <a:pt x="12895" y="16455"/>
                  <a:pt x="12900" y="16455"/>
                </a:cubicBezTo>
                <a:cubicBezTo>
                  <a:pt x="12902" y="16455"/>
                  <a:pt x="12904" y="16451"/>
                  <a:pt x="12904" y="16441"/>
                </a:cubicBezTo>
                <a:cubicBezTo>
                  <a:pt x="13431" y="15976"/>
                  <a:pt x="13587" y="15247"/>
                  <a:pt x="13835" y="14580"/>
                </a:cubicBezTo>
                <a:cubicBezTo>
                  <a:pt x="14083" y="13913"/>
                  <a:pt x="14440" y="13277"/>
                  <a:pt x="14657" y="12610"/>
                </a:cubicBezTo>
                <a:cubicBezTo>
                  <a:pt x="14843" y="11928"/>
                  <a:pt x="14920" y="11075"/>
                  <a:pt x="14517" y="10485"/>
                </a:cubicBezTo>
                <a:cubicBezTo>
                  <a:pt x="14378" y="10299"/>
                  <a:pt x="14238" y="10082"/>
                  <a:pt x="14052" y="9958"/>
                </a:cubicBezTo>
                <a:cubicBezTo>
                  <a:pt x="13959" y="9896"/>
                  <a:pt x="13850" y="9834"/>
                  <a:pt x="13773" y="9756"/>
                </a:cubicBezTo>
                <a:cubicBezTo>
                  <a:pt x="13587" y="9586"/>
                  <a:pt x="13493" y="9307"/>
                  <a:pt x="13416" y="9058"/>
                </a:cubicBezTo>
                <a:cubicBezTo>
                  <a:pt x="13338" y="8810"/>
                  <a:pt x="13276" y="8547"/>
                  <a:pt x="13307" y="8298"/>
                </a:cubicBezTo>
                <a:cubicBezTo>
                  <a:pt x="13338" y="8097"/>
                  <a:pt x="13416" y="7895"/>
                  <a:pt x="13462" y="7709"/>
                </a:cubicBezTo>
                <a:cubicBezTo>
                  <a:pt x="13664" y="6887"/>
                  <a:pt x="13307" y="6081"/>
                  <a:pt x="12997" y="5305"/>
                </a:cubicBezTo>
                <a:cubicBezTo>
                  <a:pt x="12609" y="4312"/>
                  <a:pt x="12268" y="3304"/>
                  <a:pt x="11974" y="2281"/>
                </a:cubicBezTo>
                <a:cubicBezTo>
                  <a:pt x="11896" y="2017"/>
                  <a:pt x="11834" y="1784"/>
                  <a:pt x="11725" y="1552"/>
                </a:cubicBezTo>
                <a:cubicBezTo>
                  <a:pt x="11493" y="1118"/>
                  <a:pt x="11105" y="761"/>
                  <a:pt x="10702" y="451"/>
                </a:cubicBezTo>
                <a:cubicBezTo>
                  <a:pt x="10423" y="140"/>
                  <a:pt x="9973" y="63"/>
                  <a:pt x="9570" y="16"/>
                </a:cubicBezTo>
                <a:cubicBezTo>
                  <a:pt x="9420" y="6"/>
                  <a:pt x="9271" y="1"/>
                  <a:pt x="9124" y="1"/>
                </a:cubicBezTo>
                <a:close/>
              </a:path>
            </a:pathLst>
          </a:custGeom>
          <a:solidFill>
            <a:srgbClr val="000000">
              <a:alpha val="3176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57" name="Google Shape;557;p9"/>
          <p:cNvGrpSpPr/>
          <p:nvPr/>
        </p:nvGrpSpPr>
        <p:grpSpPr>
          <a:xfrm flipH="1">
            <a:off x="7301950" y="-34"/>
            <a:ext cx="1698341" cy="5143512"/>
            <a:chOff x="165325" y="-34"/>
            <a:chExt cx="1698341" cy="5143512"/>
          </a:xfrm>
        </p:grpSpPr>
        <p:sp>
          <p:nvSpPr>
            <p:cNvPr id="558" name="Google Shape;558;p9"/>
            <p:cNvSpPr/>
            <p:nvPr/>
          </p:nvSpPr>
          <p:spPr>
            <a:xfrm rot="10800000">
              <a:off x="1761471" y="3455312"/>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9"/>
            <p:cNvSpPr/>
            <p:nvPr/>
          </p:nvSpPr>
          <p:spPr>
            <a:xfrm rot="10800000">
              <a:off x="1761468" y="-17"/>
              <a:ext cx="102198"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9"/>
            <p:cNvSpPr/>
            <p:nvPr/>
          </p:nvSpPr>
          <p:spPr>
            <a:xfrm rot="10800000">
              <a:off x="1407316" y="-34"/>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9"/>
            <p:cNvSpPr/>
            <p:nvPr/>
          </p:nvSpPr>
          <p:spPr>
            <a:xfrm rot="10800000">
              <a:off x="475822"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9"/>
            <p:cNvSpPr/>
            <p:nvPr/>
          </p:nvSpPr>
          <p:spPr>
            <a:xfrm rot="10800000">
              <a:off x="1096817"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9"/>
            <p:cNvSpPr/>
            <p:nvPr/>
          </p:nvSpPr>
          <p:spPr>
            <a:xfrm rot="10800000">
              <a:off x="786319"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9"/>
            <p:cNvSpPr/>
            <p:nvPr/>
          </p:nvSpPr>
          <p:spPr>
            <a:xfrm rot="10800000">
              <a:off x="165325"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565" name="Shape 565"/>
        <p:cNvGrpSpPr/>
        <p:nvPr/>
      </p:nvGrpSpPr>
      <p:grpSpPr>
        <a:xfrm>
          <a:off x="0" y="0"/>
          <a:ext cx="0" cy="0"/>
          <a:chOff x="0" y="0"/>
          <a:chExt cx="0" cy="0"/>
        </a:xfrm>
      </p:grpSpPr>
      <p:pic>
        <p:nvPicPr>
          <p:cNvPr id="566" name="Google Shape;566;p10"/>
          <p:cNvPicPr preferRelativeResize="0"/>
          <p:nvPr/>
        </p:nvPicPr>
        <p:blipFill rotWithShape="1">
          <a:blip r:embed="rId2">
            <a:alphaModFix amt="39000"/>
          </a:blip>
          <a:srcRect b="0" l="0" r="0" t="0"/>
          <a:stretch/>
        </p:blipFill>
        <p:spPr>
          <a:xfrm>
            <a:off x="0" y="0"/>
            <a:ext cx="9144000" cy="5143500"/>
          </a:xfrm>
          <a:prstGeom prst="rect">
            <a:avLst/>
          </a:prstGeom>
          <a:noFill/>
          <a:ln>
            <a:noFill/>
          </a:ln>
        </p:spPr>
      </p:pic>
      <p:sp>
        <p:nvSpPr>
          <p:cNvPr id="567" name="Google Shape;567;p10"/>
          <p:cNvSpPr txBox="1"/>
          <p:nvPr>
            <p:ph type="title"/>
          </p:nvPr>
        </p:nvSpPr>
        <p:spPr>
          <a:xfrm>
            <a:off x="3112350" y="2843072"/>
            <a:ext cx="5072700" cy="700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solidFill>
                  <a:schemeClr val="dk2"/>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568" name="Google Shape;568;p10"/>
          <p:cNvSpPr txBox="1"/>
          <p:nvPr>
            <p:ph idx="1" type="subTitle"/>
          </p:nvPr>
        </p:nvSpPr>
        <p:spPr>
          <a:xfrm>
            <a:off x="2882650" y="1688801"/>
            <a:ext cx="5532000" cy="1279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1600"/>
              </a:spcBef>
              <a:spcAft>
                <a:spcPts val="0"/>
              </a:spcAft>
              <a:buSzPts val="2500"/>
              <a:buNone/>
              <a:defRPr sz="2500"/>
            </a:lvl2pPr>
            <a:lvl3pPr lvl="2" algn="ctr">
              <a:lnSpc>
                <a:spcPct val="100000"/>
              </a:lnSpc>
              <a:spcBef>
                <a:spcPts val="1600"/>
              </a:spcBef>
              <a:spcAft>
                <a:spcPts val="0"/>
              </a:spcAft>
              <a:buSzPts val="2500"/>
              <a:buNone/>
              <a:defRPr sz="2500"/>
            </a:lvl3pPr>
            <a:lvl4pPr lvl="3" algn="ctr">
              <a:lnSpc>
                <a:spcPct val="100000"/>
              </a:lnSpc>
              <a:spcBef>
                <a:spcPts val="1600"/>
              </a:spcBef>
              <a:spcAft>
                <a:spcPts val="0"/>
              </a:spcAft>
              <a:buSzPts val="2500"/>
              <a:buNone/>
              <a:defRPr sz="2500"/>
            </a:lvl4pPr>
            <a:lvl5pPr lvl="4" algn="ctr">
              <a:lnSpc>
                <a:spcPct val="100000"/>
              </a:lnSpc>
              <a:spcBef>
                <a:spcPts val="1600"/>
              </a:spcBef>
              <a:spcAft>
                <a:spcPts val="0"/>
              </a:spcAft>
              <a:buSzPts val="2500"/>
              <a:buNone/>
              <a:defRPr sz="2500"/>
            </a:lvl5pPr>
            <a:lvl6pPr lvl="5" algn="ctr">
              <a:lnSpc>
                <a:spcPct val="100000"/>
              </a:lnSpc>
              <a:spcBef>
                <a:spcPts val="1600"/>
              </a:spcBef>
              <a:spcAft>
                <a:spcPts val="0"/>
              </a:spcAft>
              <a:buSzPts val="2500"/>
              <a:buNone/>
              <a:defRPr sz="2500"/>
            </a:lvl6pPr>
            <a:lvl7pPr lvl="6" algn="ctr">
              <a:lnSpc>
                <a:spcPct val="100000"/>
              </a:lnSpc>
              <a:spcBef>
                <a:spcPts val="1600"/>
              </a:spcBef>
              <a:spcAft>
                <a:spcPts val="0"/>
              </a:spcAft>
              <a:buSzPts val="2500"/>
              <a:buNone/>
              <a:defRPr sz="2500"/>
            </a:lvl7pPr>
            <a:lvl8pPr lvl="7" algn="ctr">
              <a:lnSpc>
                <a:spcPct val="100000"/>
              </a:lnSpc>
              <a:spcBef>
                <a:spcPts val="1600"/>
              </a:spcBef>
              <a:spcAft>
                <a:spcPts val="0"/>
              </a:spcAft>
              <a:buSzPts val="2500"/>
              <a:buNone/>
              <a:defRPr sz="2500"/>
            </a:lvl8pPr>
            <a:lvl9pPr lvl="8" algn="ctr">
              <a:lnSpc>
                <a:spcPct val="100000"/>
              </a:lnSpc>
              <a:spcBef>
                <a:spcPts val="1600"/>
              </a:spcBef>
              <a:spcAft>
                <a:spcPts val="1600"/>
              </a:spcAft>
              <a:buSzPts val="2500"/>
              <a:buNone/>
              <a:defRPr sz="2500"/>
            </a:lvl9pPr>
          </a:lstStyle>
          <a:p/>
        </p:txBody>
      </p:sp>
      <p:grpSp>
        <p:nvGrpSpPr>
          <p:cNvPr id="569" name="Google Shape;569;p10"/>
          <p:cNvGrpSpPr/>
          <p:nvPr/>
        </p:nvGrpSpPr>
        <p:grpSpPr>
          <a:xfrm>
            <a:off x="-80617" y="4528065"/>
            <a:ext cx="9257545" cy="152669"/>
            <a:chOff x="8" y="1015277"/>
            <a:chExt cx="9257545" cy="152669"/>
          </a:xfrm>
        </p:grpSpPr>
        <p:sp>
          <p:nvSpPr>
            <p:cNvPr id="570" name="Google Shape;570;p10"/>
            <p:cNvSpPr/>
            <p:nvPr/>
          </p:nvSpPr>
          <p:spPr>
            <a:xfrm>
              <a:off x="8" y="1074429"/>
              <a:ext cx="808495" cy="45134"/>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10"/>
            <p:cNvSpPr/>
            <p:nvPr/>
          </p:nvSpPr>
          <p:spPr>
            <a:xfrm>
              <a:off x="759821" y="1076347"/>
              <a:ext cx="1091188" cy="37308"/>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10"/>
            <p:cNvSpPr/>
            <p:nvPr/>
          </p:nvSpPr>
          <p:spPr>
            <a:xfrm>
              <a:off x="165881" y="1027841"/>
              <a:ext cx="98580" cy="14010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10"/>
            <p:cNvSpPr/>
            <p:nvPr/>
          </p:nvSpPr>
          <p:spPr>
            <a:xfrm>
              <a:off x="528816"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10"/>
            <p:cNvSpPr/>
            <p:nvPr/>
          </p:nvSpPr>
          <p:spPr>
            <a:xfrm>
              <a:off x="891253" y="1027841"/>
              <a:ext cx="98182" cy="14010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10"/>
            <p:cNvSpPr/>
            <p:nvPr/>
          </p:nvSpPr>
          <p:spPr>
            <a:xfrm>
              <a:off x="1253690" y="1027841"/>
              <a:ext cx="98182" cy="14010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10"/>
            <p:cNvSpPr/>
            <p:nvPr/>
          </p:nvSpPr>
          <p:spPr>
            <a:xfrm>
              <a:off x="1616127" y="1027841"/>
              <a:ext cx="98406" cy="14010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10"/>
            <p:cNvSpPr/>
            <p:nvPr/>
          </p:nvSpPr>
          <p:spPr>
            <a:xfrm>
              <a:off x="1851581" y="1071088"/>
              <a:ext cx="808743" cy="44794"/>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10"/>
            <p:cNvSpPr/>
            <p:nvPr/>
          </p:nvSpPr>
          <p:spPr>
            <a:xfrm>
              <a:off x="2611668" y="1072635"/>
              <a:ext cx="1091188" cy="37339"/>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10"/>
            <p:cNvSpPr/>
            <p:nvPr/>
          </p:nvSpPr>
          <p:spPr>
            <a:xfrm>
              <a:off x="2017654" y="1024531"/>
              <a:ext cx="98207" cy="140197"/>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10"/>
            <p:cNvSpPr/>
            <p:nvPr/>
          </p:nvSpPr>
          <p:spPr>
            <a:xfrm>
              <a:off x="2380091" y="1024531"/>
              <a:ext cx="98630" cy="140197"/>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10"/>
            <p:cNvSpPr/>
            <p:nvPr/>
          </p:nvSpPr>
          <p:spPr>
            <a:xfrm>
              <a:off x="2742528" y="1024531"/>
              <a:ext cx="98630" cy="140197"/>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10"/>
            <p:cNvSpPr/>
            <p:nvPr/>
          </p:nvSpPr>
          <p:spPr>
            <a:xfrm>
              <a:off x="3105388"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10"/>
            <p:cNvSpPr/>
            <p:nvPr/>
          </p:nvSpPr>
          <p:spPr>
            <a:xfrm>
              <a:off x="3467825" y="1024531"/>
              <a:ext cx="98307" cy="140197"/>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10"/>
            <p:cNvSpPr/>
            <p:nvPr/>
          </p:nvSpPr>
          <p:spPr>
            <a:xfrm>
              <a:off x="3703130" y="1067407"/>
              <a:ext cx="808495" cy="44763"/>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10"/>
            <p:cNvSpPr/>
            <p:nvPr/>
          </p:nvSpPr>
          <p:spPr>
            <a:xfrm>
              <a:off x="4463515" y="1069448"/>
              <a:ext cx="1090890" cy="37864"/>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10"/>
            <p:cNvSpPr/>
            <p:nvPr/>
          </p:nvSpPr>
          <p:spPr>
            <a:xfrm>
              <a:off x="3869501" y="1020850"/>
              <a:ext cx="98133" cy="140197"/>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10"/>
            <p:cNvSpPr/>
            <p:nvPr/>
          </p:nvSpPr>
          <p:spPr>
            <a:xfrm>
              <a:off x="4231938" y="1020850"/>
              <a:ext cx="98133" cy="140197"/>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10"/>
            <p:cNvSpPr/>
            <p:nvPr/>
          </p:nvSpPr>
          <p:spPr>
            <a:xfrm>
              <a:off x="4594375" y="1020850"/>
              <a:ext cx="98133" cy="140197"/>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10"/>
            <p:cNvSpPr/>
            <p:nvPr/>
          </p:nvSpPr>
          <p:spPr>
            <a:xfrm>
              <a:off x="4956812" y="1020850"/>
              <a:ext cx="98356" cy="140197"/>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10"/>
            <p:cNvSpPr/>
            <p:nvPr/>
          </p:nvSpPr>
          <p:spPr>
            <a:xfrm>
              <a:off x="5319548" y="1020850"/>
              <a:ext cx="98157" cy="140197"/>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10"/>
            <p:cNvSpPr/>
            <p:nvPr/>
          </p:nvSpPr>
          <p:spPr>
            <a:xfrm>
              <a:off x="5554678" y="1064220"/>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10"/>
            <p:cNvSpPr/>
            <p:nvPr/>
          </p:nvSpPr>
          <p:spPr>
            <a:xfrm>
              <a:off x="6314765" y="1065767"/>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10"/>
            <p:cNvSpPr/>
            <p:nvPr/>
          </p:nvSpPr>
          <p:spPr>
            <a:xfrm>
              <a:off x="5720751" y="1017725"/>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10"/>
            <p:cNvSpPr/>
            <p:nvPr/>
          </p:nvSpPr>
          <p:spPr>
            <a:xfrm>
              <a:off x="6083611" y="1017725"/>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10"/>
            <p:cNvSpPr/>
            <p:nvPr/>
          </p:nvSpPr>
          <p:spPr>
            <a:xfrm>
              <a:off x="6446048"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10"/>
            <p:cNvSpPr/>
            <p:nvPr/>
          </p:nvSpPr>
          <p:spPr>
            <a:xfrm>
              <a:off x="6808485" y="1017725"/>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10"/>
            <p:cNvSpPr/>
            <p:nvPr/>
          </p:nvSpPr>
          <p:spPr>
            <a:xfrm>
              <a:off x="7170922" y="1017725"/>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10"/>
            <p:cNvSpPr/>
            <p:nvPr/>
          </p:nvSpPr>
          <p:spPr>
            <a:xfrm>
              <a:off x="7406253" y="1061773"/>
              <a:ext cx="808843" cy="448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10"/>
            <p:cNvSpPr/>
            <p:nvPr/>
          </p:nvSpPr>
          <p:spPr>
            <a:xfrm>
              <a:off x="8166340" y="1063319"/>
              <a:ext cx="1091213" cy="37864"/>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10"/>
            <p:cNvSpPr/>
            <p:nvPr/>
          </p:nvSpPr>
          <p:spPr>
            <a:xfrm>
              <a:off x="7572326" y="1015277"/>
              <a:ext cx="98654" cy="140166"/>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10"/>
            <p:cNvSpPr/>
            <p:nvPr/>
          </p:nvSpPr>
          <p:spPr>
            <a:xfrm>
              <a:off x="7935186" y="1015277"/>
              <a:ext cx="98331" cy="140166"/>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10"/>
            <p:cNvSpPr/>
            <p:nvPr/>
          </p:nvSpPr>
          <p:spPr>
            <a:xfrm>
              <a:off x="8297623"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10"/>
            <p:cNvSpPr/>
            <p:nvPr/>
          </p:nvSpPr>
          <p:spPr>
            <a:xfrm>
              <a:off x="8660060" y="1015277"/>
              <a:ext cx="98331" cy="140166"/>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10"/>
            <p:cNvSpPr/>
            <p:nvPr/>
          </p:nvSpPr>
          <p:spPr>
            <a:xfrm>
              <a:off x="9022497" y="1015277"/>
              <a:ext cx="98555" cy="140166"/>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5" name="Google Shape;605;p10"/>
          <p:cNvGrpSpPr/>
          <p:nvPr/>
        </p:nvGrpSpPr>
        <p:grpSpPr>
          <a:xfrm>
            <a:off x="501" y="459576"/>
            <a:ext cx="9143468" cy="150220"/>
            <a:chOff x="-8041800" y="1153350"/>
            <a:chExt cx="7450675" cy="121400"/>
          </a:xfrm>
        </p:grpSpPr>
        <p:sp>
          <p:nvSpPr>
            <p:cNvPr id="606" name="Google Shape;606;p10"/>
            <p:cNvSpPr/>
            <p:nvPr/>
          </p:nvSpPr>
          <p:spPr>
            <a:xfrm>
              <a:off x="-8041800" y="1199175"/>
              <a:ext cx="813375" cy="3647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10"/>
            <p:cNvSpPr/>
            <p:nvPr/>
          </p:nvSpPr>
          <p:spPr>
            <a:xfrm>
              <a:off x="-7277400" y="1200725"/>
              <a:ext cx="1097775" cy="30150"/>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10"/>
            <p:cNvSpPr/>
            <p:nvPr/>
          </p:nvSpPr>
          <p:spPr>
            <a:xfrm>
              <a:off x="-7874925" y="1161525"/>
              <a:ext cx="99175" cy="113225"/>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10"/>
            <p:cNvSpPr/>
            <p:nvPr/>
          </p:nvSpPr>
          <p:spPr>
            <a:xfrm>
              <a:off x="-7509800"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10"/>
            <p:cNvSpPr/>
            <p:nvPr/>
          </p:nvSpPr>
          <p:spPr>
            <a:xfrm>
              <a:off x="-7145175" y="1161525"/>
              <a:ext cx="98775" cy="113225"/>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10"/>
            <p:cNvSpPr/>
            <p:nvPr/>
          </p:nvSpPr>
          <p:spPr>
            <a:xfrm>
              <a:off x="-6780550" y="1161525"/>
              <a:ext cx="98775" cy="113225"/>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10"/>
            <p:cNvSpPr/>
            <p:nvPr/>
          </p:nvSpPr>
          <p:spPr>
            <a:xfrm>
              <a:off x="-6415925" y="1161525"/>
              <a:ext cx="99000" cy="113225"/>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10"/>
            <p:cNvSpPr/>
            <p:nvPr/>
          </p:nvSpPr>
          <p:spPr>
            <a:xfrm>
              <a:off x="-6179050" y="1196475"/>
              <a:ext cx="813625" cy="36200"/>
            </a:xfrm>
            <a:custGeom>
              <a:rect b="b" l="l" r="r" t="t"/>
              <a:pathLst>
                <a:path extrusionOk="0" h="1448" w="32545">
                  <a:moveTo>
                    <a:pt x="21256" y="1"/>
                  </a:moveTo>
                  <a:cubicBezTo>
                    <a:pt x="20680" y="1"/>
                    <a:pt x="20050" y="173"/>
                    <a:pt x="19586" y="355"/>
                  </a:cubicBezTo>
                  <a:cubicBezTo>
                    <a:pt x="19254" y="226"/>
                    <a:pt x="18904" y="151"/>
                    <a:pt x="18558" y="151"/>
                  </a:cubicBezTo>
                  <a:cubicBezTo>
                    <a:pt x="18234" y="151"/>
                    <a:pt x="17915" y="217"/>
                    <a:pt x="17621" y="367"/>
                  </a:cubicBezTo>
                  <a:cubicBezTo>
                    <a:pt x="17367" y="198"/>
                    <a:pt x="17057" y="188"/>
                    <a:pt x="16757" y="188"/>
                  </a:cubicBezTo>
                  <a:cubicBezTo>
                    <a:pt x="16719" y="188"/>
                    <a:pt x="16682" y="188"/>
                    <a:pt x="16645" y="188"/>
                  </a:cubicBezTo>
                  <a:cubicBezTo>
                    <a:pt x="16193" y="212"/>
                    <a:pt x="15728" y="236"/>
                    <a:pt x="15288" y="295"/>
                  </a:cubicBezTo>
                  <a:cubicBezTo>
                    <a:pt x="15252" y="272"/>
                    <a:pt x="15216" y="248"/>
                    <a:pt x="15157" y="248"/>
                  </a:cubicBezTo>
                  <a:lnTo>
                    <a:pt x="14978" y="248"/>
                  </a:lnTo>
                  <a:cubicBezTo>
                    <a:pt x="14912" y="140"/>
                    <a:pt x="14794" y="84"/>
                    <a:pt x="14672" y="84"/>
                  </a:cubicBezTo>
                  <a:cubicBezTo>
                    <a:pt x="14619" y="84"/>
                    <a:pt x="14565" y="95"/>
                    <a:pt x="14514" y="117"/>
                  </a:cubicBezTo>
                  <a:cubicBezTo>
                    <a:pt x="14400" y="86"/>
                    <a:pt x="14266" y="76"/>
                    <a:pt x="14133" y="76"/>
                  </a:cubicBezTo>
                  <a:cubicBezTo>
                    <a:pt x="13905" y="76"/>
                    <a:pt x="13677" y="105"/>
                    <a:pt x="13549" y="105"/>
                  </a:cubicBezTo>
                  <a:cubicBezTo>
                    <a:pt x="12907" y="117"/>
                    <a:pt x="12276" y="153"/>
                    <a:pt x="11668" y="295"/>
                  </a:cubicBezTo>
                  <a:lnTo>
                    <a:pt x="11656" y="295"/>
                  </a:lnTo>
                  <a:cubicBezTo>
                    <a:pt x="11609" y="295"/>
                    <a:pt x="11573" y="307"/>
                    <a:pt x="11537" y="331"/>
                  </a:cubicBezTo>
                  <a:cubicBezTo>
                    <a:pt x="11394" y="331"/>
                    <a:pt x="11240" y="343"/>
                    <a:pt x="11097" y="343"/>
                  </a:cubicBezTo>
                  <a:cubicBezTo>
                    <a:pt x="11073" y="331"/>
                    <a:pt x="11049" y="307"/>
                    <a:pt x="11013" y="295"/>
                  </a:cubicBezTo>
                  <a:cubicBezTo>
                    <a:pt x="10698" y="223"/>
                    <a:pt x="10367" y="181"/>
                    <a:pt x="10037" y="181"/>
                  </a:cubicBezTo>
                  <a:cubicBezTo>
                    <a:pt x="9719" y="181"/>
                    <a:pt x="9400" y="220"/>
                    <a:pt x="9097" y="307"/>
                  </a:cubicBezTo>
                  <a:cubicBezTo>
                    <a:pt x="9025" y="295"/>
                    <a:pt x="8942" y="272"/>
                    <a:pt x="8870" y="272"/>
                  </a:cubicBezTo>
                  <a:cubicBezTo>
                    <a:pt x="8858" y="269"/>
                    <a:pt x="8845" y="268"/>
                    <a:pt x="8833" y="268"/>
                  </a:cubicBezTo>
                  <a:cubicBezTo>
                    <a:pt x="8730" y="268"/>
                    <a:pt x="8643" y="354"/>
                    <a:pt x="8632" y="450"/>
                  </a:cubicBezTo>
                  <a:lnTo>
                    <a:pt x="8608" y="450"/>
                  </a:lnTo>
                  <a:cubicBezTo>
                    <a:pt x="8573" y="391"/>
                    <a:pt x="8525" y="331"/>
                    <a:pt x="8466" y="295"/>
                  </a:cubicBezTo>
                  <a:cubicBezTo>
                    <a:pt x="8076" y="129"/>
                    <a:pt x="7634" y="51"/>
                    <a:pt x="7188" y="51"/>
                  </a:cubicBezTo>
                  <a:cubicBezTo>
                    <a:pt x="6871" y="51"/>
                    <a:pt x="6553" y="90"/>
                    <a:pt x="6251" y="165"/>
                  </a:cubicBezTo>
                  <a:cubicBezTo>
                    <a:pt x="6132" y="165"/>
                    <a:pt x="6013" y="165"/>
                    <a:pt x="5882" y="212"/>
                  </a:cubicBezTo>
                  <a:cubicBezTo>
                    <a:pt x="5822" y="224"/>
                    <a:pt x="5775" y="272"/>
                    <a:pt x="5751" y="307"/>
                  </a:cubicBezTo>
                  <a:cubicBezTo>
                    <a:pt x="5466" y="128"/>
                    <a:pt x="5155" y="59"/>
                    <a:pt x="4834" y="59"/>
                  </a:cubicBezTo>
                  <a:cubicBezTo>
                    <a:pt x="4283" y="59"/>
                    <a:pt x="3707" y="262"/>
                    <a:pt x="3203" y="450"/>
                  </a:cubicBezTo>
                  <a:cubicBezTo>
                    <a:pt x="3167" y="450"/>
                    <a:pt x="3143" y="462"/>
                    <a:pt x="3108" y="474"/>
                  </a:cubicBezTo>
                  <a:lnTo>
                    <a:pt x="2739" y="474"/>
                  </a:lnTo>
                  <a:cubicBezTo>
                    <a:pt x="2458" y="411"/>
                    <a:pt x="2172" y="376"/>
                    <a:pt x="1889" y="376"/>
                  </a:cubicBezTo>
                  <a:cubicBezTo>
                    <a:pt x="1582" y="376"/>
                    <a:pt x="1279" y="417"/>
                    <a:pt x="988" y="510"/>
                  </a:cubicBezTo>
                  <a:cubicBezTo>
                    <a:pt x="822" y="510"/>
                    <a:pt x="643" y="510"/>
                    <a:pt x="476" y="522"/>
                  </a:cubicBezTo>
                  <a:cubicBezTo>
                    <a:pt x="357" y="355"/>
                    <a:pt x="191" y="295"/>
                    <a:pt x="0" y="272"/>
                  </a:cubicBezTo>
                  <a:lnTo>
                    <a:pt x="0" y="1010"/>
                  </a:lnTo>
                  <a:cubicBezTo>
                    <a:pt x="95" y="1010"/>
                    <a:pt x="191" y="998"/>
                    <a:pt x="286" y="998"/>
                  </a:cubicBezTo>
                  <a:cubicBezTo>
                    <a:pt x="306" y="1018"/>
                    <a:pt x="336" y="1048"/>
                    <a:pt x="374" y="1048"/>
                  </a:cubicBezTo>
                  <a:cubicBezTo>
                    <a:pt x="380" y="1048"/>
                    <a:pt x="387" y="1047"/>
                    <a:pt x="393" y="1046"/>
                  </a:cubicBezTo>
                  <a:cubicBezTo>
                    <a:pt x="453" y="1022"/>
                    <a:pt x="512" y="998"/>
                    <a:pt x="584" y="986"/>
                  </a:cubicBezTo>
                  <a:cubicBezTo>
                    <a:pt x="1025" y="1058"/>
                    <a:pt x="1476" y="1131"/>
                    <a:pt x="1923" y="1131"/>
                  </a:cubicBezTo>
                  <a:cubicBezTo>
                    <a:pt x="2284" y="1131"/>
                    <a:pt x="2643" y="1083"/>
                    <a:pt x="2989" y="950"/>
                  </a:cubicBezTo>
                  <a:cubicBezTo>
                    <a:pt x="3036" y="938"/>
                    <a:pt x="3084" y="903"/>
                    <a:pt x="3096" y="867"/>
                  </a:cubicBezTo>
                  <a:cubicBezTo>
                    <a:pt x="3108" y="867"/>
                    <a:pt x="3132" y="879"/>
                    <a:pt x="3143" y="879"/>
                  </a:cubicBezTo>
                  <a:cubicBezTo>
                    <a:pt x="3465" y="938"/>
                    <a:pt x="3786" y="971"/>
                    <a:pt x="4104" y="971"/>
                  </a:cubicBezTo>
                  <a:cubicBezTo>
                    <a:pt x="4552" y="971"/>
                    <a:pt x="4993" y="906"/>
                    <a:pt x="5418" y="760"/>
                  </a:cubicBezTo>
                  <a:cubicBezTo>
                    <a:pt x="5668" y="760"/>
                    <a:pt x="5906" y="760"/>
                    <a:pt x="6168" y="772"/>
                  </a:cubicBezTo>
                  <a:lnTo>
                    <a:pt x="6382" y="772"/>
                  </a:lnTo>
                  <a:cubicBezTo>
                    <a:pt x="6683" y="832"/>
                    <a:pt x="6985" y="862"/>
                    <a:pt x="7290" y="862"/>
                  </a:cubicBezTo>
                  <a:cubicBezTo>
                    <a:pt x="7528" y="862"/>
                    <a:pt x="7768" y="844"/>
                    <a:pt x="8013" y="807"/>
                  </a:cubicBezTo>
                  <a:lnTo>
                    <a:pt x="8085" y="807"/>
                  </a:lnTo>
                  <a:cubicBezTo>
                    <a:pt x="8501" y="819"/>
                    <a:pt x="8894" y="867"/>
                    <a:pt x="9275" y="891"/>
                  </a:cubicBezTo>
                  <a:cubicBezTo>
                    <a:pt x="9432" y="930"/>
                    <a:pt x="9593" y="948"/>
                    <a:pt x="9756" y="948"/>
                  </a:cubicBezTo>
                  <a:cubicBezTo>
                    <a:pt x="9889" y="948"/>
                    <a:pt x="10022" y="936"/>
                    <a:pt x="10156" y="915"/>
                  </a:cubicBezTo>
                  <a:cubicBezTo>
                    <a:pt x="10359" y="903"/>
                    <a:pt x="10573" y="879"/>
                    <a:pt x="10799" y="831"/>
                  </a:cubicBezTo>
                  <a:cubicBezTo>
                    <a:pt x="11025" y="772"/>
                    <a:pt x="11287" y="724"/>
                    <a:pt x="11525" y="700"/>
                  </a:cubicBezTo>
                  <a:cubicBezTo>
                    <a:pt x="11537" y="712"/>
                    <a:pt x="11573" y="724"/>
                    <a:pt x="11597" y="724"/>
                  </a:cubicBezTo>
                  <a:cubicBezTo>
                    <a:pt x="11764" y="772"/>
                    <a:pt x="12371" y="915"/>
                    <a:pt x="13026" y="998"/>
                  </a:cubicBezTo>
                  <a:cubicBezTo>
                    <a:pt x="13057" y="1021"/>
                    <a:pt x="13098" y="1039"/>
                    <a:pt x="13142" y="1039"/>
                  </a:cubicBezTo>
                  <a:cubicBezTo>
                    <a:pt x="13166" y="1039"/>
                    <a:pt x="13191" y="1034"/>
                    <a:pt x="13216" y="1022"/>
                  </a:cubicBezTo>
                  <a:cubicBezTo>
                    <a:pt x="13228" y="1022"/>
                    <a:pt x="13228" y="1022"/>
                    <a:pt x="13252" y="1010"/>
                  </a:cubicBezTo>
                  <a:cubicBezTo>
                    <a:pt x="13445" y="1027"/>
                    <a:pt x="13638" y="1038"/>
                    <a:pt x="13819" y="1038"/>
                  </a:cubicBezTo>
                  <a:cubicBezTo>
                    <a:pt x="14263" y="1038"/>
                    <a:pt x="14639" y="971"/>
                    <a:pt x="14800" y="760"/>
                  </a:cubicBezTo>
                  <a:cubicBezTo>
                    <a:pt x="14859" y="748"/>
                    <a:pt x="14907" y="712"/>
                    <a:pt x="14931" y="665"/>
                  </a:cubicBezTo>
                  <a:cubicBezTo>
                    <a:pt x="15577" y="792"/>
                    <a:pt x="16229" y="871"/>
                    <a:pt x="16884" y="871"/>
                  </a:cubicBezTo>
                  <a:cubicBezTo>
                    <a:pt x="17145" y="871"/>
                    <a:pt x="17407" y="858"/>
                    <a:pt x="17669" y="831"/>
                  </a:cubicBezTo>
                  <a:cubicBezTo>
                    <a:pt x="17705" y="831"/>
                    <a:pt x="17717" y="819"/>
                    <a:pt x="17729" y="819"/>
                  </a:cubicBezTo>
                  <a:cubicBezTo>
                    <a:pt x="17764" y="843"/>
                    <a:pt x="17800" y="867"/>
                    <a:pt x="17860" y="867"/>
                  </a:cubicBezTo>
                  <a:cubicBezTo>
                    <a:pt x="18040" y="879"/>
                    <a:pt x="18220" y="886"/>
                    <a:pt x="18398" y="886"/>
                  </a:cubicBezTo>
                  <a:cubicBezTo>
                    <a:pt x="18735" y="886"/>
                    <a:pt x="19068" y="862"/>
                    <a:pt x="19395" y="807"/>
                  </a:cubicBezTo>
                  <a:cubicBezTo>
                    <a:pt x="19679" y="961"/>
                    <a:pt x="19984" y="1032"/>
                    <a:pt x="20300" y="1032"/>
                  </a:cubicBezTo>
                  <a:cubicBezTo>
                    <a:pt x="20449" y="1032"/>
                    <a:pt x="20600" y="1017"/>
                    <a:pt x="20753" y="986"/>
                  </a:cubicBezTo>
                  <a:cubicBezTo>
                    <a:pt x="20765" y="986"/>
                    <a:pt x="20777" y="962"/>
                    <a:pt x="20800" y="962"/>
                  </a:cubicBezTo>
                  <a:cubicBezTo>
                    <a:pt x="21277" y="950"/>
                    <a:pt x="21765" y="903"/>
                    <a:pt x="22241" y="819"/>
                  </a:cubicBezTo>
                  <a:cubicBezTo>
                    <a:pt x="22253" y="879"/>
                    <a:pt x="22289" y="927"/>
                    <a:pt x="22348" y="962"/>
                  </a:cubicBezTo>
                  <a:cubicBezTo>
                    <a:pt x="22529" y="1109"/>
                    <a:pt x="22735" y="1178"/>
                    <a:pt x="22943" y="1178"/>
                  </a:cubicBezTo>
                  <a:cubicBezTo>
                    <a:pt x="23105" y="1178"/>
                    <a:pt x="23268" y="1136"/>
                    <a:pt x="23420" y="1057"/>
                  </a:cubicBezTo>
                  <a:cubicBezTo>
                    <a:pt x="23766" y="1112"/>
                    <a:pt x="24120" y="1153"/>
                    <a:pt x="24475" y="1153"/>
                  </a:cubicBezTo>
                  <a:cubicBezTo>
                    <a:pt x="24584" y="1153"/>
                    <a:pt x="24692" y="1149"/>
                    <a:pt x="24801" y="1141"/>
                  </a:cubicBezTo>
                  <a:cubicBezTo>
                    <a:pt x="24819" y="1168"/>
                    <a:pt x="24843" y="1181"/>
                    <a:pt x="24875" y="1181"/>
                  </a:cubicBezTo>
                  <a:cubicBezTo>
                    <a:pt x="24885" y="1181"/>
                    <a:pt x="24896" y="1180"/>
                    <a:pt x="24908" y="1177"/>
                  </a:cubicBezTo>
                  <a:cubicBezTo>
                    <a:pt x="24944" y="1165"/>
                    <a:pt x="25003" y="1141"/>
                    <a:pt x="25051" y="1129"/>
                  </a:cubicBezTo>
                  <a:cubicBezTo>
                    <a:pt x="25377" y="1331"/>
                    <a:pt x="25750" y="1447"/>
                    <a:pt x="26133" y="1447"/>
                  </a:cubicBezTo>
                  <a:cubicBezTo>
                    <a:pt x="26224" y="1447"/>
                    <a:pt x="26316" y="1440"/>
                    <a:pt x="26408" y="1427"/>
                  </a:cubicBezTo>
                  <a:cubicBezTo>
                    <a:pt x="26575" y="1403"/>
                    <a:pt x="26849" y="1343"/>
                    <a:pt x="27015" y="1200"/>
                  </a:cubicBezTo>
                  <a:cubicBezTo>
                    <a:pt x="27123" y="1200"/>
                    <a:pt x="27230" y="1188"/>
                    <a:pt x="27325" y="1188"/>
                  </a:cubicBezTo>
                  <a:cubicBezTo>
                    <a:pt x="27361" y="1224"/>
                    <a:pt x="27408" y="1224"/>
                    <a:pt x="27432" y="1224"/>
                  </a:cubicBezTo>
                  <a:cubicBezTo>
                    <a:pt x="27504" y="1260"/>
                    <a:pt x="27587" y="1296"/>
                    <a:pt x="27670" y="1319"/>
                  </a:cubicBezTo>
                  <a:cubicBezTo>
                    <a:pt x="27706" y="1343"/>
                    <a:pt x="27730" y="1355"/>
                    <a:pt x="27766" y="1355"/>
                  </a:cubicBezTo>
                  <a:cubicBezTo>
                    <a:pt x="27873" y="1379"/>
                    <a:pt x="27980" y="1415"/>
                    <a:pt x="28123" y="1427"/>
                  </a:cubicBezTo>
                  <a:cubicBezTo>
                    <a:pt x="28132" y="1428"/>
                    <a:pt x="28141" y="1429"/>
                    <a:pt x="28150" y="1429"/>
                  </a:cubicBezTo>
                  <a:cubicBezTo>
                    <a:pt x="28209" y="1429"/>
                    <a:pt x="28257" y="1395"/>
                    <a:pt x="28278" y="1343"/>
                  </a:cubicBezTo>
                  <a:cubicBezTo>
                    <a:pt x="28427" y="1380"/>
                    <a:pt x="28589" y="1396"/>
                    <a:pt x="28757" y="1396"/>
                  </a:cubicBezTo>
                  <a:cubicBezTo>
                    <a:pt x="29300" y="1396"/>
                    <a:pt x="29907" y="1230"/>
                    <a:pt x="30361" y="1057"/>
                  </a:cubicBezTo>
                  <a:cubicBezTo>
                    <a:pt x="30552" y="1069"/>
                    <a:pt x="30754" y="1081"/>
                    <a:pt x="30945" y="1081"/>
                  </a:cubicBezTo>
                  <a:cubicBezTo>
                    <a:pt x="30980" y="1081"/>
                    <a:pt x="31004" y="1069"/>
                    <a:pt x="31040" y="1057"/>
                  </a:cubicBezTo>
                  <a:cubicBezTo>
                    <a:pt x="31135" y="1063"/>
                    <a:pt x="31227" y="1066"/>
                    <a:pt x="31318" y="1066"/>
                  </a:cubicBezTo>
                  <a:cubicBezTo>
                    <a:pt x="31409" y="1066"/>
                    <a:pt x="31498" y="1063"/>
                    <a:pt x="31587" y="1057"/>
                  </a:cubicBezTo>
                  <a:cubicBezTo>
                    <a:pt x="31790" y="1022"/>
                    <a:pt x="32254" y="950"/>
                    <a:pt x="32314" y="688"/>
                  </a:cubicBezTo>
                  <a:cubicBezTo>
                    <a:pt x="32326" y="688"/>
                    <a:pt x="32349" y="688"/>
                    <a:pt x="32361" y="665"/>
                  </a:cubicBezTo>
                  <a:cubicBezTo>
                    <a:pt x="32372" y="667"/>
                    <a:pt x="32382" y="668"/>
                    <a:pt x="32391" y="668"/>
                  </a:cubicBezTo>
                  <a:cubicBezTo>
                    <a:pt x="32545" y="668"/>
                    <a:pt x="32482" y="403"/>
                    <a:pt x="32314" y="403"/>
                  </a:cubicBezTo>
                  <a:lnTo>
                    <a:pt x="32088" y="403"/>
                  </a:lnTo>
                  <a:cubicBezTo>
                    <a:pt x="32010" y="379"/>
                    <a:pt x="31915" y="370"/>
                    <a:pt x="31821" y="370"/>
                  </a:cubicBezTo>
                  <a:cubicBezTo>
                    <a:pt x="31727" y="370"/>
                    <a:pt x="31635" y="379"/>
                    <a:pt x="31564" y="391"/>
                  </a:cubicBezTo>
                  <a:cubicBezTo>
                    <a:pt x="31445" y="403"/>
                    <a:pt x="31349" y="415"/>
                    <a:pt x="31230" y="450"/>
                  </a:cubicBezTo>
                  <a:cubicBezTo>
                    <a:pt x="30992" y="474"/>
                    <a:pt x="30754" y="486"/>
                    <a:pt x="30516" y="522"/>
                  </a:cubicBezTo>
                  <a:cubicBezTo>
                    <a:pt x="30504" y="522"/>
                    <a:pt x="30480" y="510"/>
                    <a:pt x="30468" y="510"/>
                  </a:cubicBezTo>
                  <a:cubicBezTo>
                    <a:pt x="30441" y="499"/>
                    <a:pt x="30417" y="493"/>
                    <a:pt x="30395" y="493"/>
                  </a:cubicBezTo>
                  <a:cubicBezTo>
                    <a:pt x="30368" y="493"/>
                    <a:pt x="30345" y="502"/>
                    <a:pt x="30325" y="522"/>
                  </a:cubicBezTo>
                  <a:cubicBezTo>
                    <a:pt x="30090" y="476"/>
                    <a:pt x="29847" y="452"/>
                    <a:pt x="29605" y="452"/>
                  </a:cubicBezTo>
                  <a:cubicBezTo>
                    <a:pt x="29211" y="452"/>
                    <a:pt x="28818" y="517"/>
                    <a:pt x="28456" y="665"/>
                  </a:cubicBezTo>
                  <a:cubicBezTo>
                    <a:pt x="28278" y="665"/>
                    <a:pt x="28099" y="688"/>
                    <a:pt x="27944" y="688"/>
                  </a:cubicBezTo>
                  <a:cubicBezTo>
                    <a:pt x="27908" y="676"/>
                    <a:pt x="27882" y="671"/>
                    <a:pt x="27859" y="671"/>
                  </a:cubicBezTo>
                  <a:cubicBezTo>
                    <a:pt x="27837" y="671"/>
                    <a:pt x="27819" y="676"/>
                    <a:pt x="27801" y="688"/>
                  </a:cubicBezTo>
                  <a:lnTo>
                    <a:pt x="27694" y="688"/>
                  </a:lnTo>
                  <a:cubicBezTo>
                    <a:pt x="27494" y="545"/>
                    <a:pt x="27236" y="411"/>
                    <a:pt x="27015" y="411"/>
                  </a:cubicBezTo>
                  <a:cubicBezTo>
                    <a:pt x="26907" y="411"/>
                    <a:pt x="26808" y="443"/>
                    <a:pt x="26730" y="522"/>
                  </a:cubicBezTo>
                  <a:cubicBezTo>
                    <a:pt x="26587" y="534"/>
                    <a:pt x="26444" y="546"/>
                    <a:pt x="26301" y="569"/>
                  </a:cubicBezTo>
                  <a:lnTo>
                    <a:pt x="26146" y="569"/>
                  </a:lnTo>
                  <a:cubicBezTo>
                    <a:pt x="25956" y="569"/>
                    <a:pt x="25753" y="593"/>
                    <a:pt x="25551" y="641"/>
                  </a:cubicBezTo>
                  <a:cubicBezTo>
                    <a:pt x="25456" y="653"/>
                    <a:pt x="25337" y="665"/>
                    <a:pt x="25230" y="688"/>
                  </a:cubicBezTo>
                  <a:cubicBezTo>
                    <a:pt x="25063" y="688"/>
                    <a:pt x="24920" y="688"/>
                    <a:pt x="24753" y="665"/>
                  </a:cubicBezTo>
                  <a:cubicBezTo>
                    <a:pt x="24359" y="494"/>
                    <a:pt x="23944" y="394"/>
                    <a:pt x="23529" y="394"/>
                  </a:cubicBezTo>
                  <a:cubicBezTo>
                    <a:pt x="23305" y="394"/>
                    <a:pt x="23081" y="423"/>
                    <a:pt x="22860" y="486"/>
                  </a:cubicBezTo>
                  <a:cubicBezTo>
                    <a:pt x="22777" y="486"/>
                    <a:pt x="22693" y="510"/>
                    <a:pt x="22610" y="534"/>
                  </a:cubicBezTo>
                  <a:cubicBezTo>
                    <a:pt x="22574" y="546"/>
                    <a:pt x="22551" y="569"/>
                    <a:pt x="22539" y="581"/>
                  </a:cubicBezTo>
                  <a:cubicBezTo>
                    <a:pt x="22539" y="569"/>
                    <a:pt x="22515" y="546"/>
                    <a:pt x="22515" y="534"/>
                  </a:cubicBezTo>
                  <a:cubicBezTo>
                    <a:pt x="22245" y="139"/>
                    <a:pt x="21772" y="1"/>
                    <a:pt x="212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10"/>
            <p:cNvSpPr/>
            <p:nvPr/>
          </p:nvSpPr>
          <p:spPr>
            <a:xfrm>
              <a:off x="-5414375" y="1197725"/>
              <a:ext cx="1097775" cy="30175"/>
            </a:xfrm>
            <a:custGeom>
              <a:rect b="b" l="l" r="r" t="t"/>
              <a:pathLst>
                <a:path extrusionOk="0" h="1207" w="43911">
                  <a:moveTo>
                    <a:pt x="32370" y="1"/>
                  </a:moveTo>
                  <a:cubicBezTo>
                    <a:pt x="32053" y="1"/>
                    <a:pt x="31735" y="40"/>
                    <a:pt x="31433" y="115"/>
                  </a:cubicBezTo>
                  <a:cubicBezTo>
                    <a:pt x="31314" y="115"/>
                    <a:pt x="31195" y="115"/>
                    <a:pt x="31064" y="162"/>
                  </a:cubicBezTo>
                  <a:cubicBezTo>
                    <a:pt x="31004" y="174"/>
                    <a:pt x="30957" y="222"/>
                    <a:pt x="30921" y="257"/>
                  </a:cubicBezTo>
                  <a:cubicBezTo>
                    <a:pt x="30636" y="78"/>
                    <a:pt x="30326" y="9"/>
                    <a:pt x="30008" y="9"/>
                  </a:cubicBezTo>
                  <a:cubicBezTo>
                    <a:pt x="29460" y="9"/>
                    <a:pt x="28889" y="212"/>
                    <a:pt x="28385" y="400"/>
                  </a:cubicBezTo>
                  <a:cubicBezTo>
                    <a:pt x="28349" y="400"/>
                    <a:pt x="28325" y="412"/>
                    <a:pt x="28290" y="424"/>
                  </a:cubicBezTo>
                  <a:lnTo>
                    <a:pt x="27920" y="424"/>
                  </a:lnTo>
                  <a:cubicBezTo>
                    <a:pt x="27640" y="361"/>
                    <a:pt x="27354" y="326"/>
                    <a:pt x="27071" y="326"/>
                  </a:cubicBezTo>
                  <a:cubicBezTo>
                    <a:pt x="26764" y="326"/>
                    <a:pt x="26461" y="367"/>
                    <a:pt x="26170" y="460"/>
                  </a:cubicBezTo>
                  <a:cubicBezTo>
                    <a:pt x="26004" y="460"/>
                    <a:pt x="25825" y="460"/>
                    <a:pt x="25658" y="472"/>
                  </a:cubicBezTo>
                  <a:cubicBezTo>
                    <a:pt x="25480" y="245"/>
                    <a:pt x="25230" y="198"/>
                    <a:pt x="24884" y="198"/>
                  </a:cubicBezTo>
                  <a:cubicBezTo>
                    <a:pt x="24325" y="198"/>
                    <a:pt x="23729" y="245"/>
                    <a:pt x="23182" y="400"/>
                  </a:cubicBezTo>
                  <a:cubicBezTo>
                    <a:pt x="23087" y="376"/>
                    <a:pt x="22979" y="376"/>
                    <a:pt x="22872" y="365"/>
                  </a:cubicBezTo>
                  <a:cubicBezTo>
                    <a:pt x="22683" y="331"/>
                    <a:pt x="22496" y="314"/>
                    <a:pt x="22310" y="314"/>
                  </a:cubicBezTo>
                  <a:cubicBezTo>
                    <a:pt x="21899" y="314"/>
                    <a:pt x="21499" y="398"/>
                    <a:pt x="21122" y="579"/>
                  </a:cubicBezTo>
                  <a:cubicBezTo>
                    <a:pt x="21003" y="555"/>
                    <a:pt x="20896" y="555"/>
                    <a:pt x="20777" y="543"/>
                  </a:cubicBezTo>
                  <a:cubicBezTo>
                    <a:pt x="20753" y="496"/>
                    <a:pt x="20717" y="472"/>
                    <a:pt x="20658" y="460"/>
                  </a:cubicBezTo>
                  <a:cubicBezTo>
                    <a:pt x="20231" y="322"/>
                    <a:pt x="19765" y="241"/>
                    <a:pt x="19301" y="241"/>
                  </a:cubicBezTo>
                  <a:cubicBezTo>
                    <a:pt x="18845" y="241"/>
                    <a:pt x="18392" y="319"/>
                    <a:pt x="17979" y="496"/>
                  </a:cubicBezTo>
                  <a:cubicBezTo>
                    <a:pt x="17955" y="460"/>
                    <a:pt x="17919" y="424"/>
                    <a:pt x="17860" y="412"/>
                  </a:cubicBezTo>
                  <a:cubicBezTo>
                    <a:pt x="17388" y="250"/>
                    <a:pt x="16821" y="138"/>
                    <a:pt x="16262" y="138"/>
                  </a:cubicBezTo>
                  <a:cubicBezTo>
                    <a:pt x="15834" y="138"/>
                    <a:pt x="15410" y="204"/>
                    <a:pt x="15038" y="365"/>
                  </a:cubicBezTo>
                  <a:cubicBezTo>
                    <a:pt x="15002" y="341"/>
                    <a:pt x="14978" y="317"/>
                    <a:pt x="14931" y="305"/>
                  </a:cubicBezTo>
                  <a:cubicBezTo>
                    <a:pt x="14534" y="199"/>
                    <a:pt x="14112" y="139"/>
                    <a:pt x="13697" y="139"/>
                  </a:cubicBezTo>
                  <a:cubicBezTo>
                    <a:pt x="13551" y="139"/>
                    <a:pt x="13406" y="147"/>
                    <a:pt x="13264" y="162"/>
                  </a:cubicBezTo>
                  <a:cubicBezTo>
                    <a:pt x="12925" y="192"/>
                    <a:pt x="12661" y="389"/>
                    <a:pt x="12339" y="389"/>
                  </a:cubicBezTo>
                  <a:cubicBezTo>
                    <a:pt x="12277" y="389"/>
                    <a:pt x="12212" y="382"/>
                    <a:pt x="12145" y="365"/>
                  </a:cubicBezTo>
                  <a:cubicBezTo>
                    <a:pt x="11883" y="293"/>
                    <a:pt x="11645" y="138"/>
                    <a:pt x="11383" y="67"/>
                  </a:cubicBezTo>
                  <a:cubicBezTo>
                    <a:pt x="11238" y="25"/>
                    <a:pt x="11093" y="8"/>
                    <a:pt x="10949" y="8"/>
                  </a:cubicBezTo>
                  <a:cubicBezTo>
                    <a:pt x="10311" y="8"/>
                    <a:pt x="9680" y="341"/>
                    <a:pt x="9049" y="341"/>
                  </a:cubicBezTo>
                  <a:cubicBezTo>
                    <a:pt x="8676" y="341"/>
                    <a:pt x="8319" y="318"/>
                    <a:pt x="7964" y="318"/>
                  </a:cubicBezTo>
                  <a:cubicBezTo>
                    <a:pt x="7503" y="318"/>
                    <a:pt x="7045" y="356"/>
                    <a:pt x="6561" y="531"/>
                  </a:cubicBezTo>
                  <a:lnTo>
                    <a:pt x="6525" y="531"/>
                  </a:lnTo>
                  <a:cubicBezTo>
                    <a:pt x="6501" y="472"/>
                    <a:pt x="6477" y="412"/>
                    <a:pt x="6406" y="376"/>
                  </a:cubicBezTo>
                  <a:cubicBezTo>
                    <a:pt x="6070" y="284"/>
                    <a:pt x="5700" y="242"/>
                    <a:pt x="5322" y="242"/>
                  </a:cubicBezTo>
                  <a:cubicBezTo>
                    <a:pt x="4722" y="242"/>
                    <a:pt x="4101" y="349"/>
                    <a:pt x="3560" y="531"/>
                  </a:cubicBezTo>
                  <a:lnTo>
                    <a:pt x="3310" y="531"/>
                  </a:lnTo>
                  <a:cubicBezTo>
                    <a:pt x="3275" y="496"/>
                    <a:pt x="3251" y="484"/>
                    <a:pt x="3203" y="472"/>
                  </a:cubicBezTo>
                  <a:cubicBezTo>
                    <a:pt x="2626" y="301"/>
                    <a:pt x="1981" y="168"/>
                    <a:pt x="1350" y="168"/>
                  </a:cubicBezTo>
                  <a:cubicBezTo>
                    <a:pt x="925" y="168"/>
                    <a:pt x="507" y="228"/>
                    <a:pt x="119" y="376"/>
                  </a:cubicBezTo>
                  <a:cubicBezTo>
                    <a:pt x="0" y="424"/>
                    <a:pt x="12" y="603"/>
                    <a:pt x="155" y="603"/>
                  </a:cubicBezTo>
                  <a:lnTo>
                    <a:pt x="417" y="603"/>
                  </a:lnTo>
                  <a:cubicBezTo>
                    <a:pt x="429" y="638"/>
                    <a:pt x="453" y="662"/>
                    <a:pt x="477" y="674"/>
                  </a:cubicBezTo>
                  <a:cubicBezTo>
                    <a:pt x="867" y="900"/>
                    <a:pt x="1518" y="1081"/>
                    <a:pt x="2112" y="1081"/>
                  </a:cubicBezTo>
                  <a:cubicBezTo>
                    <a:pt x="2424" y="1081"/>
                    <a:pt x="2719" y="1031"/>
                    <a:pt x="2953" y="912"/>
                  </a:cubicBezTo>
                  <a:cubicBezTo>
                    <a:pt x="3251" y="948"/>
                    <a:pt x="3548" y="960"/>
                    <a:pt x="3858" y="960"/>
                  </a:cubicBezTo>
                  <a:cubicBezTo>
                    <a:pt x="4279" y="1083"/>
                    <a:pt x="4796" y="1164"/>
                    <a:pt x="5308" y="1164"/>
                  </a:cubicBezTo>
                  <a:cubicBezTo>
                    <a:pt x="5737" y="1164"/>
                    <a:pt x="6162" y="1107"/>
                    <a:pt x="6525" y="972"/>
                  </a:cubicBezTo>
                  <a:cubicBezTo>
                    <a:pt x="6668" y="972"/>
                    <a:pt x="6823" y="960"/>
                    <a:pt x="6965" y="960"/>
                  </a:cubicBezTo>
                  <a:cubicBezTo>
                    <a:pt x="6977" y="996"/>
                    <a:pt x="7001" y="1007"/>
                    <a:pt x="7025" y="1019"/>
                  </a:cubicBezTo>
                  <a:cubicBezTo>
                    <a:pt x="7321" y="1135"/>
                    <a:pt x="7686" y="1198"/>
                    <a:pt x="8039" y="1198"/>
                  </a:cubicBezTo>
                  <a:cubicBezTo>
                    <a:pt x="8270" y="1198"/>
                    <a:pt x="8495" y="1171"/>
                    <a:pt x="8692" y="1115"/>
                  </a:cubicBezTo>
                  <a:cubicBezTo>
                    <a:pt x="9082" y="997"/>
                    <a:pt x="9369" y="816"/>
                    <a:pt x="9736" y="816"/>
                  </a:cubicBezTo>
                  <a:cubicBezTo>
                    <a:pt x="9850" y="816"/>
                    <a:pt x="9973" y="834"/>
                    <a:pt x="10109" y="877"/>
                  </a:cubicBezTo>
                  <a:cubicBezTo>
                    <a:pt x="10335" y="936"/>
                    <a:pt x="10525" y="1055"/>
                    <a:pt x="10752" y="1079"/>
                  </a:cubicBezTo>
                  <a:cubicBezTo>
                    <a:pt x="10785" y="1083"/>
                    <a:pt x="10819" y="1085"/>
                    <a:pt x="10852" y="1085"/>
                  </a:cubicBezTo>
                  <a:cubicBezTo>
                    <a:pt x="11128" y="1085"/>
                    <a:pt x="11404" y="964"/>
                    <a:pt x="11680" y="900"/>
                  </a:cubicBezTo>
                  <a:cubicBezTo>
                    <a:pt x="11778" y="879"/>
                    <a:pt x="11862" y="869"/>
                    <a:pt x="11938" y="869"/>
                  </a:cubicBezTo>
                  <a:cubicBezTo>
                    <a:pt x="12160" y="869"/>
                    <a:pt x="12316" y="952"/>
                    <a:pt x="12538" y="1067"/>
                  </a:cubicBezTo>
                  <a:cubicBezTo>
                    <a:pt x="12768" y="1182"/>
                    <a:pt x="13004" y="1206"/>
                    <a:pt x="13258" y="1206"/>
                  </a:cubicBezTo>
                  <a:cubicBezTo>
                    <a:pt x="13371" y="1206"/>
                    <a:pt x="13488" y="1202"/>
                    <a:pt x="13609" y="1198"/>
                  </a:cubicBezTo>
                  <a:cubicBezTo>
                    <a:pt x="14157" y="1186"/>
                    <a:pt x="14705" y="1091"/>
                    <a:pt x="15240" y="948"/>
                  </a:cubicBezTo>
                  <a:cubicBezTo>
                    <a:pt x="15276" y="972"/>
                    <a:pt x="15300" y="996"/>
                    <a:pt x="15347" y="996"/>
                  </a:cubicBezTo>
                  <a:cubicBezTo>
                    <a:pt x="15676" y="1051"/>
                    <a:pt x="15999" y="1081"/>
                    <a:pt x="16320" y="1081"/>
                  </a:cubicBezTo>
                  <a:cubicBezTo>
                    <a:pt x="16687" y="1081"/>
                    <a:pt x="17051" y="1042"/>
                    <a:pt x="17419" y="960"/>
                  </a:cubicBezTo>
                  <a:cubicBezTo>
                    <a:pt x="17429" y="999"/>
                    <a:pt x="17463" y="1022"/>
                    <a:pt x="17509" y="1022"/>
                  </a:cubicBezTo>
                  <a:cubicBezTo>
                    <a:pt x="17518" y="1022"/>
                    <a:pt x="17528" y="1021"/>
                    <a:pt x="17538" y="1019"/>
                  </a:cubicBezTo>
                  <a:cubicBezTo>
                    <a:pt x="17633" y="996"/>
                    <a:pt x="17741" y="960"/>
                    <a:pt x="17836" y="936"/>
                  </a:cubicBezTo>
                  <a:cubicBezTo>
                    <a:pt x="18179" y="1095"/>
                    <a:pt x="18582" y="1155"/>
                    <a:pt x="18993" y="1155"/>
                  </a:cubicBezTo>
                  <a:cubicBezTo>
                    <a:pt x="19507" y="1155"/>
                    <a:pt x="20036" y="1060"/>
                    <a:pt x="20479" y="948"/>
                  </a:cubicBezTo>
                  <a:lnTo>
                    <a:pt x="20646" y="948"/>
                  </a:lnTo>
                  <a:cubicBezTo>
                    <a:pt x="20890" y="1072"/>
                    <a:pt x="21172" y="1124"/>
                    <a:pt x="21465" y="1124"/>
                  </a:cubicBezTo>
                  <a:cubicBezTo>
                    <a:pt x="21901" y="1124"/>
                    <a:pt x="22361" y="1009"/>
                    <a:pt x="22753" y="853"/>
                  </a:cubicBezTo>
                  <a:cubicBezTo>
                    <a:pt x="22848" y="853"/>
                    <a:pt x="22932" y="853"/>
                    <a:pt x="23027" y="841"/>
                  </a:cubicBezTo>
                  <a:cubicBezTo>
                    <a:pt x="23629" y="931"/>
                    <a:pt x="24245" y="973"/>
                    <a:pt x="24864" y="973"/>
                  </a:cubicBezTo>
                  <a:cubicBezTo>
                    <a:pt x="25065" y="973"/>
                    <a:pt x="25267" y="969"/>
                    <a:pt x="25468" y="960"/>
                  </a:cubicBezTo>
                  <a:cubicBezTo>
                    <a:pt x="25487" y="989"/>
                    <a:pt x="25515" y="1011"/>
                    <a:pt x="25551" y="1011"/>
                  </a:cubicBezTo>
                  <a:cubicBezTo>
                    <a:pt x="25558" y="1011"/>
                    <a:pt x="25567" y="1010"/>
                    <a:pt x="25575" y="1007"/>
                  </a:cubicBezTo>
                  <a:cubicBezTo>
                    <a:pt x="25634" y="996"/>
                    <a:pt x="25694" y="960"/>
                    <a:pt x="25765" y="948"/>
                  </a:cubicBezTo>
                  <a:cubicBezTo>
                    <a:pt x="26206" y="1020"/>
                    <a:pt x="26658" y="1093"/>
                    <a:pt x="27105" y="1093"/>
                  </a:cubicBezTo>
                  <a:cubicBezTo>
                    <a:pt x="27466" y="1093"/>
                    <a:pt x="27824" y="1045"/>
                    <a:pt x="28171" y="912"/>
                  </a:cubicBezTo>
                  <a:cubicBezTo>
                    <a:pt x="28218" y="900"/>
                    <a:pt x="28266" y="877"/>
                    <a:pt x="28278" y="829"/>
                  </a:cubicBezTo>
                  <a:cubicBezTo>
                    <a:pt x="28290" y="829"/>
                    <a:pt x="28313" y="841"/>
                    <a:pt x="28325" y="841"/>
                  </a:cubicBezTo>
                  <a:cubicBezTo>
                    <a:pt x="28643" y="904"/>
                    <a:pt x="28961" y="938"/>
                    <a:pt x="29276" y="938"/>
                  </a:cubicBezTo>
                  <a:cubicBezTo>
                    <a:pt x="29727" y="938"/>
                    <a:pt x="30171" y="869"/>
                    <a:pt x="30599" y="722"/>
                  </a:cubicBezTo>
                  <a:cubicBezTo>
                    <a:pt x="30849" y="722"/>
                    <a:pt x="31088" y="722"/>
                    <a:pt x="31349" y="734"/>
                  </a:cubicBezTo>
                  <a:lnTo>
                    <a:pt x="31564" y="734"/>
                  </a:lnTo>
                  <a:cubicBezTo>
                    <a:pt x="31865" y="794"/>
                    <a:pt x="32167" y="824"/>
                    <a:pt x="32472" y="824"/>
                  </a:cubicBezTo>
                  <a:cubicBezTo>
                    <a:pt x="32710" y="824"/>
                    <a:pt x="32950" y="806"/>
                    <a:pt x="33195" y="769"/>
                  </a:cubicBezTo>
                  <a:lnTo>
                    <a:pt x="33266" y="769"/>
                  </a:lnTo>
                  <a:cubicBezTo>
                    <a:pt x="33683" y="781"/>
                    <a:pt x="34064" y="829"/>
                    <a:pt x="34457" y="853"/>
                  </a:cubicBezTo>
                  <a:cubicBezTo>
                    <a:pt x="34620" y="900"/>
                    <a:pt x="34786" y="921"/>
                    <a:pt x="34955" y="921"/>
                  </a:cubicBezTo>
                  <a:cubicBezTo>
                    <a:pt x="35082" y="921"/>
                    <a:pt x="35210" y="909"/>
                    <a:pt x="35338" y="888"/>
                  </a:cubicBezTo>
                  <a:cubicBezTo>
                    <a:pt x="35540" y="877"/>
                    <a:pt x="35755" y="841"/>
                    <a:pt x="35969" y="793"/>
                  </a:cubicBezTo>
                  <a:cubicBezTo>
                    <a:pt x="36207" y="734"/>
                    <a:pt x="36469" y="698"/>
                    <a:pt x="36707" y="662"/>
                  </a:cubicBezTo>
                  <a:cubicBezTo>
                    <a:pt x="36719" y="674"/>
                    <a:pt x="36743" y="698"/>
                    <a:pt x="36779" y="698"/>
                  </a:cubicBezTo>
                  <a:cubicBezTo>
                    <a:pt x="36945" y="734"/>
                    <a:pt x="37553" y="888"/>
                    <a:pt x="38207" y="960"/>
                  </a:cubicBezTo>
                  <a:cubicBezTo>
                    <a:pt x="38239" y="992"/>
                    <a:pt x="38282" y="1007"/>
                    <a:pt x="38327" y="1007"/>
                  </a:cubicBezTo>
                  <a:cubicBezTo>
                    <a:pt x="38350" y="1007"/>
                    <a:pt x="38374" y="1004"/>
                    <a:pt x="38398" y="996"/>
                  </a:cubicBezTo>
                  <a:cubicBezTo>
                    <a:pt x="38410" y="996"/>
                    <a:pt x="38410" y="996"/>
                    <a:pt x="38434" y="972"/>
                  </a:cubicBezTo>
                  <a:cubicBezTo>
                    <a:pt x="38627" y="989"/>
                    <a:pt x="38820" y="1000"/>
                    <a:pt x="39001" y="1000"/>
                  </a:cubicBezTo>
                  <a:cubicBezTo>
                    <a:pt x="39445" y="1000"/>
                    <a:pt x="39821" y="933"/>
                    <a:pt x="39982" y="722"/>
                  </a:cubicBezTo>
                  <a:cubicBezTo>
                    <a:pt x="40041" y="710"/>
                    <a:pt x="40077" y="674"/>
                    <a:pt x="40112" y="638"/>
                  </a:cubicBezTo>
                  <a:cubicBezTo>
                    <a:pt x="40744" y="763"/>
                    <a:pt x="41376" y="835"/>
                    <a:pt x="42015" y="835"/>
                  </a:cubicBezTo>
                  <a:cubicBezTo>
                    <a:pt x="42292" y="835"/>
                    <a:pt x="42570" y="822"/>
                    <a:pt x="42851" y="793"/>
                  </a:cubicBezTo>
                  <a:cubicBezTo>
                    <a:pt x="42875" y="793"/>
                    <a:pt x="42899" y="781"/>
                    <a:pt x="42910" y="781"/>
                  </a:cubicBezTo>
                  <a:cubicBezTo>
                    <a:pt x="42934" y="817"/>
                    <a:pt x="42982" y="829"/>
                    <a:pt x="43041" y="829"/>
                  </a:cubicBezTo>
                  <a:cubicBezTo>
                    <a:pt x="43209" y="843"/>
                    <a:pt x="43380" y="849"/>
                    <a:pt x="43551" y="849"/>
                  </a:cubicBezTo>
                  <a:cubicBezTo>
                    <a:pt x="43672" y="849"/>
                    <a:pt x="43792" y="846"/>
                    <a:pt x="43911" y="841"/>
                  </a:cubicBezTo>
                  <a:lnTo>
                    <a:pt x="43911" y="115"/>
                  </a:lnTo>
                  <a:lnTo>
                    <a:pt x="43887" y="115"/>
                  </a:lnTo>
                  <a:cubicBezTo>
                    <a:pt x="43856" y="114"/>
                    <a:pt x="43826" y="113"/>
                    <a:pt x="43796" y="113"/>
                  </a:cubicBezTo>
                  <a:cubicBezTo>
                    <a:pt x="43457" y="113"/>
                    <a:pt x="43120" y="175"/>
                    <a:pt x="42803" y="317"/>
                  </a:cubicBezTo>
                  <a:cubicBezTo>
                    <a:pt x="42549" y="148"/>
                    <a:pt x="42239" y="138"/>
                    <a:pt x="41939" y="138"/>
                  </a:cubicBezTo>
                  <a:cubicBezTo>
                    <a:pt x="41901" y="138"/>
                    <a:pt x="41864" y="138"/>
                    <a:pt x="41827" y="138"/>
                  </a:cubicBezTo>
                  <a:cubicBezTo>
                    <a:pt x="41375" y="162"/>
                    <a:pt x="40910" y="186"/>
                    <a:pt x="40470" y="245"/>
                  </a:cubicBezTo>
                  <a:cubicBezTo>
                    <a:pt x="40434" y="222"/>
                    <a:pt x="40398" y="198"/>
                    <a:pt x="40339" y="198"/>
                  </a:cubicBezTo>
                  <a:lnTo>
                    <a:pt x="40160" y="198"/>
                  </a:lnTo>
                  <a:cubicBezTo>
                    <a:pt x="40094" y="90"/>
                    <a:pt x="39976" y="34"/>
                    <a:pt x="39854" y="34"/>
                  </a:cubicBezTo>
                  <a:cubicBezTo>
                    <a:pt x="39801" y="34"/>
                    <a:pt x="39747" y="45"/>
                    <a:pt x="39696" y="67"/>
                  </a:cubicBezTo>
                  <a:cubicBezTo>
                    <a:pt x="39582" y="36"/>
                    <a:pt x="39448" y="26"/>
                    <a:pt x="39315" y="26"/>
                  </a:cubicBezTo>
                  <a:cubicBezTo>
                    <a:pt x="39087" y="26"/>
                    <a:pt x="38859" y="55"/>
                    <a:pt x="38731" y="55"/>
                  </a:cubicBezTo>
                  <a:cubicBezTo>
                    <a:pt x="38088" y="67"/>
                    <a:pt x="37457" y="103"/>
                    <a:pt x="36850" y="245"/>
                  </a:cubicBezTo>
                  <a:lnTo>
                    <a:pt x="36838" y="245"/>
                  </a:lnTo>
                  <a:cubicBezTo>
                    <a:pt x="36791" y="245"/>
                    <a:pt x="36743" y="257"/>
                    <a:pt x="36719" y="281"/>
                  </a:cubicBezTo>
                  <a:cubicBezTo>
                    <a:pt x="36564" y="281"/>
                    <a:pt x="36422" y="293"/>
                    <a:pt x="36267" y="293"/>
                  </a:cubicBezTo>
                  <a:cubicBezTo>
                    <a:pt x="36255" y="281"/>
                    <a:pt x="36231" y="257"/>
                    <a:pt x="36195" y="245"/>
                  </a:cubicBezTo>
                  <a:cubicBezTo>
                    <a:pt x="35880" y="173"/>
                    <a:pt x="35549" y="131"/>
                    <a:pt x="35219" y="131"/>
                  </a:cubicBezTo>
                  <a:cubicBezTo>
                    <a:pt x="34900" y="131"/>
                    <a:pt x="34582" y="170"/>
                    <a:pt x="34278" y="257"/>
                  </a:cubicBezTo>
                  <a:cubicBezTo>
                    <a:pt x="34207" y="245"/>
                    <a:pt x="34124" y="222"/>
                    <a:pt x="34052" y="222"/>
                  </a:cubicBezTo>
                  <a:cubicBezTo>
                    <a:pt x="34040" y="219"/>
                    <a:pt x="34027" y="218"/>
                    <a:pt x="34015" y="218"/>
                  </a:cubicBezTo>
                  <a:cubicBezTo>
                    <a:pt x="33912" y="218"/>
                    <a:pt x="33825" y="304"/>
                    <a:pt x="33814" y="400"/>
                  </a:cubicBezTo>
                  <a:lnTo>
                    <a:pt x="33790" y="400"/>
                  </a:lnTo>
                  <a:cubicBezTo>
                    <a:pt x="33755" y="341"/>
                    <a:pt x="33707" y="281"/>
                    <a:pt x="33647" y="245"/>
                  </a:cubicBezTo>
                  <a:cubicBezTo>
                    <a:pt x="33258" y="79"/>
                    <a:pt x="32815" y="1"/>
                    <a:pt x="323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10"/>
            <p:cNvSpPr/>
            <p:nvPr/>
          </p:nvSpPr>
          <p:spPr>
            <a:xfrm>
              <a:off x="-6011975" y="1158850"/>
              <a:ext cx="98800" cy="113300"/>
            </a:xfrm>
            <a:custGeom>
              <a:rect b="b" l="l" r="r" t="t"/>
              <a:pathLst>
                <a:path extrusionOk="0" h="4532" w="3952">
                  <a:moveTo>
                    <a:pt x="935" y="0"/>
                  </a:moveTo>
                  <a:cubicBezTo>
                    <a:pt x="823" y="0"/>
                    <a:pt x="703" y="111"/>
                    <a:pt x="735" y="253"/>
                  </a:cubicBezTo>
                  <a:cubicBezTo>
                    <a:pt x="842" y="777"/>
                    <a:pt x="913" y="1277"/>
                    <a:pt x="913" y="1800"/>
                  </a:cubicBezTo>
                  <a:cubicBezTo>
                    <a:pt x="866" y="1812"/>
                    <a:pt x="818" y="1860"/>
                    <a:pt x="806" y="1920"/>
                  </a:cubicBezTo>
                  <a:cubicBezTo>
                    <a:pt x="782"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89" y="3432"/>
                    <a:pt x="211" y="3884"/>
                    <a:pt x="44" y="4313"/>
                  </a:cubicBezTo>
                  <a:cubicBezTo>
                    <a:pt x="0" y="4445"/>
                    <a:pt x="119" y="4531"/>
                    <a:pt x="230" y="4531"/>
                  </a:cubicBezTo>
                  <a:cubicBezTo>
                    <a:pt x="300" y="4531"/>
                    <a:pt x="367" y="4498"/>
                    <a:pt x="389"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6" y="3348"/>
                    <a:pt x="2104" y="3313"/>
                  </a:cubicBezTo>
                  <a:lnTo>
                    <a:pt x="2164" y="3313"/>
                  </a:lnTo>
                  <a:cubicBezTo>
                    <a:pt x="2211" y="3313"/>
                    <a:pt x="2247" y="3313"/>
                    <a:pt x="2294" y="3301"/>
                  </a:cubicBezTo>
                  <a:cubicBezTo>
                    <a:pt x="2330" y="3313"/>
                    <a:pt x="2354" y="3313"/>
                    <a:pt x="2390" y="3313"/>
                  </a:cubicBezTo>
                  <a:cubicBezTo>
                    <a:pt x="2390" y="3313"/>
                    <a:pt x="2402" y="3313"/>
                    <a:pt x="2402" y="3336"/>
                  </a:cubicBezTo>
                  <a:cubicBezTo>
                    <a:pt x="2454" y="3377"/>
                    <a:pt x="2509" y="3394"/>
                    <a:pt x="2565" y="3394"/>
                  </a:cubicBezTo>
                  <a:cubicBezTo>
                    <a:pt x="2722" y="3394"/>
                    <a:pt x="2879" y="3257"/>
                    <a:pt x="2985" y="3134"/>
                  </a:cubicBezTo>
                  <a:lnTo>
                    <a:pt x="3009" y="3110"/>
                  </a:lnTo>
                  <a:cubicBezTo>
                    <a:pt x="3104" y="3289"/>
                    <a:pt x="3164" y="3467"/>
                    <a:pt x="3259" y="3634"/>
                  </a:cubicBezTo>
                  <a:cubicBezTo>
                    <a:pt x="3303" y="3696"/>
                    <a:pt x="3363" y="3722"/>
                    <a:pt x="3423" y="3722"/>
                  </a:cubicBezTo>
                  <a:cubicBezTo>
                    <a:pt x="3558" y="3722"/>
                    <a:pt x="3687" y="3588"/>
                    <a:pt x="3604" y="3432"/>
                  </a:cubicBezTo>
                  <a:cubicBezTo>
                    <a:pt x="3497" y="3241"/>
                    <a:pt x="3354" y="3074"/>
                    <a:pt x="3235" y="2896"/>
                  </a:cubicBezTo>
                  <a:cubicBezTo>
                    <a:pt x="3223" y="2872"/>
                    <a:pt x="3199" y="2860"/>
                    <a:pt x="3187" y="2824"/>
                  </a:cubicBezTo>
                  <a:cubicBezTo>
                    <a:pt x="3199" y="2765"/>
                    <a:pt x="3223" y="2717"/>
                    <a:pt x="3223" y="2658"/>
                  </a:cubicBezTo>
                  <a:lnTo>
                    <a:pt x="3485" y="2062"/>
                  </a:lnTo>
                  <a:lnTo>
                    <a:pt x="3485" y="2062"/>
                  </a:lnTo>
                  <a:cubicBezTo>
                    <a:pt x="3437" y="2086"/>
                    <a:pt x="3414" y="2098"/>
                    <a:pt x="3402" y="2122"/>
                  </a:cubicBezTo>
                  <a:cubicBezTo>
                    <a:pt x="3378" y="2098"/>
                    <a:pt x="3354" y="2086"/>
                    <a:pt x="3318" y="2062"/>
                  </a:cubicBezTo>
                  <a:cubicBezTo>
                    <a:pt x="3318" y="2003"/>
                    <a:pt x="3307" y="1931"/>
                    <a:pt x="3295" y="1884"/>
                  </a:cubicBezTo>
                  <a:lnTo>
                    <a:pt x="3295" y="1848"/>
                  </a:lnTo>
                  <a:cubicBezTo>
                    <a:pt x="3295" y="1800"/>
                    <a:pt x="3283" y="1765"/>
                    <a:pt x="3259" y="1753"/>
                  </a:cubicBezTo>
                  <a:cubicBezTo>
                    <a:pt x="3473" y="1467"/>
                    <a:pt x="3676" y="1169"/>
                    <a:pt x="3878" y="896"/>
                  </a:cubicBezTo>
                  <a:cubicBezTo>
                    <a:pt x="3952" y="748"/>
                    <a:pt x="3816" y="606"/>
                    <a:pt x="3686" y="606"/>
                  </a:cubicBezTo>
                  <a:cubicBezTo>
                    <a:pt x="3627" y="606"/>
                    <a:pt x="3570" y="635"/>
                    <a:pt x="3533" y="705"/>
                  </a:cubicBezTo>
                  <a:cubicBezTo>
                    <a:pt x="3354" y="1015"/>
                    <a:pt x="3176" y="1336"/>
                    <a:pt x="3009" y="1670"/>
                  </a:cubicBezTo>
                  <a:lnTo>
                    <a:pt x="2997" y="1670"/>
                  </a:lnTo>
                  <a:cubicBezTo>
                    <a:pt x="2923" y="1614"/>
                    <a:pt x="2844" y="1588"/>
                    <a:pt x="2764" y="1588"/>
                  </a:cubicBezTo>
                  <a:cubicBezTo>
                    <a:pt x="2689" y="1588"/>
                    <a:pt x="2614" y="1611"/>
                    <a:pt x="2545" y="1658"/>
                  </a:cubicBezTo>
                  <a:cubicBezTo>
                    <a:pt x="2510" y="1633"/>
                    <a:pt x="2467" y="1620"/>
                    <a:pt x="2423" y="1620"/>
                  </a:cubicBezTo>
                  <a:cubicBezTo>
                    <a:pt x="2362" y="1620"/>
                    <a:pt x="2300"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6" y="1601"/>
                    <a:pt x="1688" y="1601"/>
                  </a:cubicBezTo>
                  <a:cubicBezTo>
                    <a:pt x="1620" y="1601"/>
                    <a:pt x="1550" y="1631"/>
                    <a:pt x="1509" y="1693"/>
                  </a:cubicBezTo>
                  <a:cubicBezTo>
                    <a:pt x="1473" y="1729"/>
                    <a:pt x="1461" y="1765"/>
                    <a:pt x="1437" y="1812"/>
                  </a:cubicBezTo>
                  <a:cubicBezTo>
                    <a:pt x="1437" y="1800"/>
                    <a:pt x="1413" y="1789"/>
                    <a:pt x="1413" y="1765"/>
                  </a:cubicBezTo>
                  <a:cubicBezTo>
                    <a:pt x="1402" y="1729"/>
                    <a:pt x="1354" y="1681"/>
                    <a:pt x="1318" y="1646"/>
                  </a:cubicBezTo>
                  <a:cubicBezTo>
                    <a:pt x="1354" y="1134"/>
                    <a:pt x="1294" y="610"/>
                    <a:pt x="1080" y="98"/>
                  </a:cubicBezTo>
                  <a:cubicBezTo>
                    <a:pt x="1048" y="29"/>
                    <a:pt x="992"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10"/>
            <p:cNvSpPr/>
            <p:nvPr/>
          </p:nvSpPr>
          <p:spPr>
            <a:xfrm>
              <a:off x="-5647350" y="1158850"/>
              <a:ext cx="99225" cy="113300"/>
            </a:xfrm>
            <a:custGeom>
              <a:rect b="b" l="l" r="r" t="t"/>
              <a:pathLst>
                <a:path extrusionOk="0" h="4532" w="3969">
                  <a:moveTo>
                    <a:pt x="935" y="0"/>
                  </a:moveTo>
                  <a:cubicBezTo>
                    <a:pt x="823" y="0"/>
                    <a:pt x="703" y="111"/>
                    <a:pt x="735" y="253"/>
                  </a:cubicBezTo>
                  <a:cubicBezTo>
                    <a:pt x="842" y="777"/>
                    <a:pt x="914" y="1277"/>
                    <a:pt x="914" y="1800"/>
                  </a:cubicBezTo>
                  <a:cubicBezTo>
                    <a:pt x="866" y="1812"/>
                    <a:pt x="818" y="1860"/>
                    <a:pt x="806" y="1920"/>
                  </a:cubicBezTo>
                  <a:cubicBezTo>
                    <a:pt x="783" y="1991"/>
                    <a:pt x="747" y="2062"/>
                    <a:pt x="735" y="2146"/>
                  </a:cubicBezTo>
                  <a:lnTo>
                    <a:pt x="687" y="2146"/>
                  </a:lnTo>
                  <a:cubicBezTo>
                    <a:pt x="687" y="2122"/>
                    <a:pt x="687" y="2110"/>
                    <a:pt x="675" y="2098"/>
                  </a:cubicBezTo>
                  <a:lnTo>
                    <a:pt x="544"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21" y="3241"/>
                  </a:lnTo>
                  <a:cubicBezTo>
                    <a:pt x="1050" y="3330"/>
                    <a:pt x="1129" y="3378"/>
                    <a:pt x="1258" y="3378"/>
                  </a:cubicBezTo>
                  <a:cubicBezTo>
                    <a:pt x="1284" y="3378"/>
                    <a:pt x="1312" y="3376"/>
                    <a:pt x="1342" y="3372"/>
                  </a:cubicBezTo>
                  <a:cubicBezTo>
                    <a:pt x="1390" y="3396"/>
                    <a:pt x="1437" y="3420"/>
                    <a:pt x="1497" y="3420"/>
                  </a:cubicBezTo>
                  <a:cubicBezTo>
                    <a:pt x="1545" y="3429"/>
                    <a:pt x="1590" y="3434"/>
                    <a:pt x="1633" y="3434"/>
                  </a:cubicBezTo>
                  <a:cubicBezTo>
                    <a:pt x="1750" y="3434"/>
                    <a:pt x="1850" y="3401"/>
                    <a:pt x="1937" y="3348"/>
                  </a:cubicBezTo>
                  <a:cubicBezTo>
                    <a:pt x="1997" y="3348"/>
                    <a:pt x="2057" y="3348"/>
                    <a:pt x="2104" y="3313"/>
                  </a:cubicBezTo>
                  <a:lnTo>
                    <a:pt x="2164" y="3313"/>
                  </a:lnTo>
                  <a:cubicBezTo>
                    <a:pt x="2211" y="3313"/>
                    <a:pt x="2247" y="3313"/>
                    <a:pt x="2295" y="3301"/>
                  </a:cubicBezTo>
                  <a:cubicBezTo>
                    <a:pt x="2330" y="3313"/>
                    <a:pt x="2354" y="3313"/>
                    <a:pt x="2390" y="3313"/>
                  </a:cubicBezTo>
                  <a:cubicBezTo>
                    <a:pt x="2390" y="3313"/>
                    <a:pt x="2402" y="3313"/>
                    <a:pt x="2402" y="3336"/>
                  </a:cubicBezTo>
                  <a:cubicBezTo>
                    <a:pt x="2454"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3" y="1467"/>
                    <a:pt x="3676" y="1169"/>
                    <a:pt x="3878" y="896"/>
                  </a:cubicBezTo>
                  <a:cubicBezTo>
                    <a:pt x="3968" y="748"/>
                    <a:pt x="3827" y="606"/>
                    <a:pt x="3691" y="606"/>
                  </a:cubicBezTo>
                  <a:cubicBezTo>
                    <a:pt x="3630" y="606"/>
                    <a:pt x="3570"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3" y="1620"/>
                  </a:cubicBezTo>
                  <a:cubicBezTo>
                    <a:pt x="2363" y="1620"/>
                    <a:pt x="2301" y="1645"/>
                    <a:pt x="2259" y="1693"/>
                  </a:cubicBezTo>
                  <a:cubicBezTo>
                    <a:pt x="2247" y="1681"/>
                    <a:pt x="2247" y="1658"/>
                    <a:pt x="2235" y="1634"/>
                  </a:cubicBezTo>
                  <a:cubicBezTo>
                    <a:pt x="2202" y="1568"/>
                    <a:pt x="2132" y="1535"/>
                    <a:pt x="2060" y="1535"/>
                  </a:cubicBezTo>
                  <a:cubicBezTo>
                    <a:pt x="2003" y="1535"/>
                    <a:pt x="1944" y="1556"/>
                    <a:pt x="1902" y="1598"/>
                  </a:cubicBezTo>
                  <a:lnTo>
                    <a:pt x="1866" y="1634"/>
                  </a:lnTo>
                  <a:cubicBezTo>
                    <a:pt x="1842" y="1634"/>
                    <a:pt x="1830" y="1646"/>
                    <a:pt x="1818" y="1646"/>
                  </a:cubicBezTo>
                  <a:cubicBezTo>
                    <a:pt x="1784" y="1616"/>
                    <a:pt x="1737" y="1601"/>
                    <a:pt x="1688" y="1601"/>
                  </a:cubicBezTo>
                  <a:cubicBezTo>
                    <a:pt x="1621" y="1601"/>
                    <a:pt x="1551" y="1631"/>
                    <a:pt x="1509" y="1693"/>
                  </a:cubicBezTo>
                  <a:cubicBezTo>
                    <a:pt x="1473" y="1729"/>
                    <a:pt x="1461" y="1765"/>
                    <a:pt x="1437" y="1812"/>
                  </a:cubicBezTo>
                  <a:cubicBezTo>
                    <a:pt x="1437"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10"/>
            <p:cNvSpPr/>
            <p:nvPr/>
          </p:nvSpPr>
          <p:spPr>
            <a:xfrm>
              <a:off x="-5282725" y="1158850"/>
              <a:ext cx="99225" cy="113300"/>
            </a:xfrm>
            <a:custGeom>
              <a:rect b="b" l="l" r="r" t="t"/>
              <a:pathLst>
                <a:path extrusionOk="0" h="4532" w="3969">
                  <a:moveTo>
                    <a:pt x="935" y="0"/>
                  </a:moveTo>
                  <a:cubicBezTo>
                    <a:pt x="823" y="0"/>
                    <a:pt x="704" y="111"/>
                    <a:pt x="735" y="253"/>
                  </a:cubicBezTo>
                  <a:cubicBezTo>
                    <a:pt x="842" y="777"/>
                    <a:pt x="914" y="1277"/>
                    <a:pt x="914" y="1800"/>
                  </a:cubicBezTo>
                  <a:cubicBezTo>
                    <a:pt x="866" y="1812"/>
                    <a:pt x="818" y="1860"/>
                    <a:pt x="807" y="1920"/>
                  </a:cubicBezTo>
                  <a:cubicBezTo>
                    <a:pt x="783" y="1991"/>
                    <a:pt x="747" y="2062"/>
                    <a:pt x="735" y="2146"/>
                  </a:cubicBezTo>
                  <a:lnTo>
                    <a:pt x="687" y="2146"/>
                  </a:lnTo>
                  <a:cubicBezTo>
                    <a:pt x="687" y="2122"/>
                    <a:pt x="687" y="2110"/>
                    <a:pt x="676" y="2098"/>
                  </a:cubicBezTo>
                  <a:lnTo>
                    <a:pt x="545" y="2634"/>
                  </a:lnTo>
                  <a:cubicBezTo>
                    <a:pt x="568" y="2646"/>
                    <a:pt x="580" y="2646"/>
                    <a:pt x="616" y="2646"/>
                  </a:cubicBezTo>
                  <a:cubicBezTo>
                    <a:pt x="568" y="2777"/>
                    <a:pt x="556" y="2896"/>
                    <a:pt x="580" y="3003"/>
                  </a:cubicBezTo>
                  <a:cubicBezTo>
                    <a:pt x="390" y="3432"/>
                    <a:pt x="211" y="3884"/>
                    <a:pt x="45" y="4313"/>
                  </a:cubicBezTo>
                  <a:cubicBezTo>
                    <a:pt x="1" y="4445"/>
                    <a:pt x="119" y="4531"/>
                    <a:pt x="230" y="4531"/>
                  </a:cubicBezTo>
                  <a:cubicBezTo>
                    <a:pt x="300" y="4531"/>
                    <a:pt x="367" y="4498"/>
                    <a:pt x="390" y="4420"/>
                  </a:cubicBezTo>
                  <a:cubicBezTo>
                    <a:pt x="556" y="4027"/>
                    <a:pt x="735" y="3646"/>
                    <a:pt x="878" y="3241"/>
                  </a:cubicBezTo>
                  <a:lnTo>
                    <a:pt x="1021" y="3241"/>
                  </a:lnTo>
                  <a:cubicBezTo>
                    <a:pt x="1051" y="3330"/>
                    <a:pt x="1130" y="3378"/>
                    <a:pt x="1258" y="3378"/>
                  </a:cubicBezTo>
                  <a:cubicBezTo>
                    <a:pt x="1284" y="3378"/>
                    <a:pt x="1312" y="3376"/>
                    <a:pt x="1342" y="3372"/>
                  </a:cubicBezTo>
                  <a:cubicBezTo>
                    <a:pt x="1390" y="3396"/>
                    <a:pt x="1438" y="3420"/>
                    <a:pt x="1497" y="3420"/>
                  </a:cubicBezTo>
                  <a:cubicBezTo>
                    <a:pt x="1545" y="3429"/>
                    <a:pt x="1590" y="3434"/>
                    <a:pt x="1633" y="3434"/>
                  </a:cubicBezTo>
                  <a:cubicBezTo>
                    <a:pt x="1751" y="3434"/>
                    <a:pt x="1850" y="3401"/>
                    <a:pt x="1938" y="3348"/>
                  </a:cubicBezTo>
                  <a:cubicBezTo>
                    <a:pt x="1997" y="3348"/>
                    <a:pt x="2057" y="3348"/>
                    <a:pt x="2104" y="3313"/>
                  </a:cubicBezTo>
                  <a:lnTo>
                    <a:pt x="2164" y="3313"/>
                  </a:lnTo>
                  <a:cubicBezTo>
                    <a:pt x="2211" y="3313"/>
                    <a:pt x="2247" y="3313"/>
                    <a:pt x="2295" y="3301"/>
                  </a:cubicBezTo>
                  <a:cubicBezTo>
                    <a:pt x="2331" y="3313"/>
                    <a:pt x="2354" y="3313"/>
                    <a:pt x="2390" y="3313"/>
                  </a:cubicBezTo>
                  <a:cubicBezTo>
                    <a:pt x="2390" y="3313"/>
                    <a:pt x="2402" y="3313"/>
                    <a:pt x="2402" y="3336"/>
                  </a:cubicBezTo>
                  <a:cubicBezTo>
                    <a:pt x="2455" y="3377"/>
                    <a:pt x="2510" y="3394"/>
                    <a:pt x="2565" y="3394"/>
                  </a:cubicBezTo>
                  <a:cubicBezTo>
                    <a:pt x="2722" y="3394"/>
                    <a:pt x="2880" y="3257"/>
                    <a:pt x="2985" y="3134"/>
                  </a:cubicBezTo>
                  <a:lnTo>
                    <a:pt x="3009" y="3110"/>
                  </a:lnTo>
                  <a:cubicBezTo>
                    <a:pt x="3104" y="3289"/>
                    <a:pt x="3164" y="3467"/>
                    <a:pt x="3259" y="3634"/>
                  </a:cubicBezTo>
                  <a:cubicBezTo>
                    <a:pt x="3303" y="3696"/>
                    <a:pt x="3364" y="3722"/>
                    <a:pt x="3423" y="3722"/>
                  </a:cubicBezTo>
                  <a:cubicBezTo>
                    <a:pt x="3558" y="3722"/>
                    <a:pt x="3687" y="3588"/>
                    <a:pt x="3604" y="3432"/>
                  </a:cubicBezTo>
                  <a:cubicBezTo>
                    <a:pt x="3497" y="3241"/>
                    <a:pt x="3354" y="3074"/>
                    <a:pt x="3235" y="2896"/>
                  </a:cubicBezTo>
                  <a:cubicBezTo>
                    <a:pt x="3223" y="2872"/>
                    <a:pt x="3200" y="2860"/>
                    <a:pt x="3188" y="2824"/>
                  </a:cubicBezTo>
                  <a:cubicBezTo>
                    <a:pt x="3200" y="2765"/>
                    <a:pt x="3223" y="2717"/>
                    <a:pt x="3223" y="2658"/>
                  </a:cubicBezTo>
                  <a:lnTo>
                    <a:pt x="3485" y="2062"/>
                  </a:lnTo>
                  <a:lnTo>
                    <a:pt x="3485" y="2062"/>
                  </a:lnTo>
                  <a:cubicBezTo>
                    <a:pt x="3438" y="2086"/>
                    <a:pt x="3414" y="2098"/>
                    <a:pt x="3402" y="2122"/>
                  </a:cubicBezTo>
                  <a:cubicBezTo>
                    <a:pt x="3378" y="2098"/>
                    <a:pt x="3354" y="2086"/>
                    <a:pt x="3319" y="2062"/>
                  </a:cubicBezTo>
                  <a:cubicBezTo>
                    <a:pt x="3319" y="2003"/>
                    <a:pt x="3307" y="1931"/>
                    <a:pt x="3295" y="1884"/>
                  </a:cubicBezTo>
                  <a:lnTo>
                    <a:pt x="3295" y="1848"/>
                  </a:lnTo>
                  <a:cubicBezTo>
                    <a:pt x="3295" y="1800"/>
                    <a:pt x="3283" y="1765"/>
                    <a:pt x="3259" y="1753"/>
                  </a:cubicBezTo>
                  <a:cubicBezTo>
                    <a:pt x="3474" y="1467"/>
                    <a:pt x="3676" y="1169"/>
                    <a:pt x="3878" y="896"/>
                  </a:cubicBezTo>
                  <a:cubicBezTo>
                    <a:pt x="3969" y="748"/>
                    <a:pt x="3833" y="606"/>
                    <a:pt x="3697" y="606"/>
                  </a:cubicBezTo>
                  <a:cubicBezTo>
                    <a:pt x="3635" y="606"/>
                    <a:pt x="3574" y="635"/>
                    <a:pt x="3533" y="705"/>
                  </a:cubicBezTo>
                  <a:cubicBezTo>
                    <a:pt x="3354" y="1015"/>
                    <a:pt x="3176" y="1336"/>
                    <a:pt x="3009" y="1670"/>
                  </a:cubicBezTo>
                  <a:lnTo>
                    <a:pt x="2997" y="1670"/>
                  </a:lnTo>
                  <a:cubicBezTo>
                    <a:pt x="2924" y="1614"/>
                    <a:pt x="2844" y="1588"/>
                    <a:pt x="2764" y="1588"/>
                  </a:cubicBezTo>
                  <a:cubicBezTo>
                    <a:pt x="2689" y="1588"/>
                    <a:pt x="2614" y="1611"/>
                    <a:pt x="2545" y="1658"/>
                  </a:cubicBezTo>
                  <a:cubicBezTo>
                    <a:pt x="2510" y="1633"/>
                    <a:pt x="2467" y="1620"/>
                    <a:pt x="2424" y="1620"/>
                  </a:cubicBezTo>
                  <a:cubicBezTo>
                    <a:pt x="2363" y="1620"/>
                    <a:pt x="2301" y="1645"/>
                    <a:pt x="2259" y="1693"/>
                  </a:cubicBezTo>
                  <a:cubicBezTo>
                    <a:pt x="2247" y="1681"/>
                    <a:pt x="2247" y="1658"/>
                    <a:pt x="2235" y="1634"/>
                  </a:cubicBezTo>
                  <a:cubicBezTo>
                    <a:pt x="2202" y="1568"/>
                    <a:pt x="2132" y="1535"/>
                    <a:pt x="2061" y="1535"/>
                  </a:cubicBezTo>
                  <a:cubicBezTo>
                    <a:pt x="2003" y="1535"/>
                    <a:pt x="1944" y="1556"/>
                    <a:pt x="1902" y="1598"/>
                  </a:cubicBezTo>
                  <a:lnTo>
                    <a:pt x="1866" y="1634"/>
                  </a:lnTo>
                  <a:cubicBezTo>
                    <a:pt x="1842" y="1634"/>
                    <a:pt x="1830" y="1646"/>
                    <a:pt x="1819" y="1646"/>
                  </a:cubicBezTo>
                  <a:cubicBezTo>
                    <a:pt x="1784" y="1616"/>
                    <a:pt x="1737" y="1601"/>
                    <a:pt x="1689" y="1601"/>
                  </a:cubicBezTo>
                  <a:cubicBezTo>
                    <a:pt x="1621" y="1601"/>
                    <a:pt x="1551" y="1631"/>
                    <a:pt x="1509" y="1693"/>
                  </a:cubicBezTo>
                  <a:cubicBezTo>
                    <a:pt x="1473" y="1729"/>
                    <a:pt x="1461" y="1765"/>
                    <a:pt x="1438" y="1812"/>
                  </a:cubicBezTo>
                  <a:cubicBezTo>
                    <a:pt x="1438" y="1800"/>
                    <a:pt x="1414" y="1789"/>
                    <a:pt x="1414" y="1765"/>
                  </a:cubicBezTo>
                  <a:cubicBezTo>
                    <a:pt x="1402" y="1729"/>
                    <a:pt x="1354" y="1681"/>
                    <a:pt x="1318" y="1646"/>
                  </a:cubicBezTo>
                  <a:cubicBezTo>
                    <a:pt x="1354" y="1134"/>
                    <a:pt x="1295" y="610"/>
                    <a:pt x="1080" y="98"/>
                  </a:cubicBezTo>
                  <a:cubicBezTo>
                    <a:pt x="1048" y="29"/>
                    <a:pt x="993" y="0"/>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10"/>
            <p:cNvSpPr/>
            <p:nvPr/>
          </p:nvSpPr>
          <p:spPr>
            <a:xfrm>
              <a:off x="-4917675"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5" y="1860"/>
                    <a:pt x="802" y="1920"/>
                  </a:cubicBezTo>
                  <a:cubicBezTo>
                    <a:pt x="778" y="1991"/>
                    <a:pt x="742" y="2062"/>
                    <a:pt x="730" y="2146"/>
                  </a:cubicBezTo>
                  <a:lnTo>
                    <a:pt x="683" y="2146"/>
                  </a:lnTo>
                  <a:cubicBezTo>
                    <a:pt x="683" y="2122"/>
                    <a:pt x="683" y="2110"/>
                    <a:pt x="671" y="2098"/>
                  </a:cubicBezTo>
                  <a:lnTo>
                    <a:pt x="540" y="2634"/>
                  </a:lnTo>
                  <a:cubicBezTo>
                    <a:pt x="563" y="2646"/>
                    <a:pt x="587" y="2646"/>
                    <a:pt x="611" y="2646"/>
                  </a:cubicBezTo>
                  <a:cubicBezTo>
                    <a:pt x="563" y="2777"/>
                    <a:pt x="552" y="2896"/>
                    <a:pt x="587" y="3003"/>
                  </a:cubicBezTo>
                  <a:cubicBezTo>
                    <a:pt x="385" y="3432"/>
                    <a:pt x="206" y="3884"/>
                    <a:pt x="51" y="4313"/>
                  </a:cubicBezTo>
                  <a:cubicBezTo>
                    <a:pt x="0" y="4445"/>
                    <a:pt x="116" y="4531"/>
                    <a:pt x="226" y="4531"/>
                  </a:cubicBezTo>
                  <a:cubicBezTo>
                    <a:pt x="295" y="4531"/>
                    <a:pt x="362" y="4498"/>
                    <a:pt x="385" y="4420"/>
                  </a:cubicBezTo>
                  <a:cubicBezTo>
                    <a:pt x="552" y="4027"/>
                    <a:pt x="730" y="3646"/>
                    <a:pt x="885" y="3241"/>
                  </a:cubicBezTo>
                  <a:lnTo>
                    <a:pt x="1016" y="3241"/>
                  </a:lnTo>
                  <a:cubicBezTo>
                    <a:pt x="1046" y="3330"/>
                    <a:pt x="1125" y="3378"/>
                    <a:pt x="1253" y="3378"/>
                  </a:cubicBezTo>
                  <a:cubicBezTo>
                    <a:pt x="1279" y="3378"/>
                    <a:pt x="1307" y="3376"/>
                    <a:pt x="1337"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099" y="3313"/>
                  </a:cubicBezTo>
                  <a:lnTo>
                    <a:pt x="2159" y="3313"/>
                  </a:lnTo>
                  <a:cubicBezTo>
                    <a:pt x="2207" y="3313"/>
                    <a:pt x="2242" y="3313"/>
                    <a:pt x="2290" y="3301"/>
                  </a:cubicBezTo>
                  <a:cubicBezTo>
                    <a:pt x="2326" y="3313"/>
                    <a:pt x="2349" y="3313"/>
                    <a:pt x="2385" y="3313"/>
                  </a:cubicBezTo>
                  <a:cubicBezTo>
                    <a:pt x="2385" y="3313"/>
                    <a:pt x="2397" y="3313"/>
                    <a:pt x="2397" y="3336"/>
                  </a:cubicBezTo>
                  <a:cubicBezTo>
                    <a:pt x="2453" y="3377"/>
                    <a:pt x="2509" y="3394"/>
                    <a:pt x="2565" y="3394"/>
                  </a:cubicBezTo>
                  <a:cubicBezTo>
                    <a:pt x="2723" y="3394"/>
                    <a:pt x="2875" y="3257"/>
                    <a:pt x="2980" y="3134"/>
                  </a:cubicBezTo>
                  <a:lnTo>
                    <a:pt x="3004" y="3110"/>
                  </a:lnTo>
                  <a:cubicBezTo>
                    <a:pt x="3099" y="3289"/>
                    <a:pt x="3159" y="3467"/>
                    <a:pt x="3266" y="3634"/>
                  </a:cubicBezTo>
                  <a:cubicBezTo>
                    <a:pt x="3306" y="3696"/>
                    <a:pt x="3364" y="3722"/>
                    <a:pt x="3422" y="3722"/>
                  </a:cubicBezTo>
                  <a:cubicBezTo>
                    <a:pt x="3553" y="3722"/>
                    <a:pt x="3682" y="3588"/>
                    <a:pt x="3600" y="3432"/>
                  </a:cubicBezTo>
                  <a:cubicBezTo>
                    <a:pt x="3504" y="3241"/>
                    <a:pt x="3350" y="3074"/>
                    <a:pt x="3230" y="2896"/>
                  </a:cubicBezTo>
                  <a:cubicBezTo>
                    <a:pt x="3219" y="2872"/>
                    <a:pt x="3207" y="2860"/>
                    <a:pt x="3183" y="2824"/>
                  </a:cubicBezTo>
                  <a:cubicBezTo>
                    <a:pt x="3207" y="2765"/>
                    <a:pt x="3219" y="2717"/>
                    <a:pt x="3219" y="2658"/>
                  </a:cubicBezTo>
                  <a:lnTo>
                    <a:pt x="3480" y="2062"/>
                  </a:lnTo>
                  <a:lnTo>
                    <a:pt x="3480"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3" y="896"/>
                  </a:cubicBezTo>
                  <a:cubicBezTo>
                    <a:pt x="3955" y="748"/>
                    <a:pt x="3817" y="606"/>
                    <a:pt x="3684" y="606"/>
                  </a:cubicBezTo>
                  <a:cubicBezTo>
                    <a:pt x="3624" y="606"/>
                    <a:pt x="3565" y="635"/>
                    <a:pt x="3528" y="705"/>
                  </a:cubicBezTo>
                  <a:cubicBezTo>
                    <a:pt x="3350" y="1015"/>
                    <a:pt x="3171" y="1336"/>
                    <a:pt x="3004" y="1670"/>
                  </a:cubicBezTo>
                  <a:lnTo>
                    <a:pt x="2992" y="1670"/>
                  </a:lnTo>
                  <a:cubicBezTo>
                    <a:pt x="2925" y="1614"/>
                    <a:pt x="2845" y="1588"/>
                    <a:pt x="2764" y="1588"/>
                  </a:cubicBezTo>
                  <a:cubicBezTo>
                    <a:pt x="2687" y="1588"/>
                    <a:pt x="2609" y="1611"/>
                    <a:pt x="2540" y="1658"/>
                  </a:cubicBezTo>
                  <a:cubicBezTo>
                    <a:pt x="2505" y="1633"/>
                    <a:pt x="2462" y="1620"/>
                    <a:pt x="2420" y="1620"/>
                  </a:cubicBezTo>
                  <a:cubicBezTo>
                    <a:pt x="2360" y="1620"/>
                    <a:pt x="2301" y="1645"/>
                    <a:pt x="2266" y="1693"/>
                  </a:cubicBezTo>
                  <a:cubicBezTo>
                    <a:pt x="2242" y="1681"/>
                    <a:pt x="2242" y="1658"/>
                    <a:pt x="2230" y="1634"/>
                  </a:cubicBezTo>
                  <a:cubicBezTo>
                    <a:pt x="2197" y="1568"/>
                    <a:pt x="2127"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6" y="1765"/>
                    <a:pt x="1433" y="1812"/>
                  </a:cubicBezTo>
                  <a:cubicBezTo>
                    <a:pt x="1433" y="1800"/>
                    <a:pt x="1421" y="1789"/>
                    <a:pt x="1421" y="1765"/>
                  </a:cubicBezTo>
                  <a:cubicBezTo>
                    <a:pt x="1397" y="1729"/>
                    <a:pt x="1349" y="1681"/>
                    <a:pt x="1314" y="1646"/>
                  </a:cubicBezTo>
                  <a:cubicBezTo>
                    <a:pt x="1349" y="1134"/>
                    <a:pt x="1302" y="610"/>
                    <a:pt x="1075"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10"/>
            <p:cNvSpPr/>
            <p:nvPr/>
          </p:nvSpPr>
          <p:spPr>
            <a:xfrm>
              <a:off x="-4553050" y="1158850"/>
              <a:ext cx="98900" cy="113300"/>
            </a:xfrm>
            <a:custGeom>
              <a:rect b="b" l="l" r="r" t="t"/>
              <a:pathLst>
                <a:path extrusionOk="0" h="4532" w="3956">
                  <a:moveTo>
                    <a:pt x="930" y="0"/>
                  </a:moveTo>
                  <a:cubicBezTo>
                    <a:pt x="818" y="0"/>
                    <a:pt x="699" y="111"/>
                    <a:pt x="730" y="253"/>
                  </a:cubicBezTo>
                  <a:cubicBezTo>
                    <a:pt x="837" y="777"/>
                    <a:pt x="909" y="1277"/>
                    <a:pt x="909" y="1800"/>
                  </a:cubicBezTo>
                  <a:cubicBezTo>
                    <a:pt x="861" y="1812"/>
                    <a:pt x="826" y="1860"/>
                    <a:pt x="802" y="1920"/>
                  </a:cubicBezTo>
                  <a:cubicBezTo>
                    <a:pt x="778" y="1991"/>
                    <a:pt x="742" y="2062"/>
                    <a:pt x="730" y="2146"/>
                  </a:cubicBezTo>
                  <a:lnTo>
                    <a:pt x="683" y="2146"/>
                  </a:lnTo>
                  <a:cubicBezTo>
                    <a:pt x="683" y="2122"/>
                    <a:pt x="683" y="2110"/>
                    <a:pt x="671" y="2098"/>
                  </a:cubicBezTo>
                  <a:lnTo>
                    <a:pt x="540" y="2634"/>
                  </a:lnTo>
                  <a:cubicBezTo>
                    <a:pt x="564" y="2646"/>
                    <a:pt x="587" y="2646"/>
                    <a:pt x="611" y="2646"/>
                  </a:cubicBezTo>
                  <a:cubicBezTo>
                    <a:pt x="564" y="2777"/>
                    <a:pt x="552" y="2896"/>
                    <a:pt x="587" y="3003"/>
                  </a:cubicBezTo>
                  <a:cubicBezTo>
                    <a:pt x="385" y="3432"/>
                    <a:pt x="206" y="3884"/>
                    <a:pt x="52" y="4313"/>
                  </a:cubicBezTo>
                  <a:cubicBezTo>
                    <a:pt x="0" y="4445"/>
                    <a:pt x="116" y="4531"/>
                    <a:pt x="226" y="4531"/>
                  </a:cubicBezTo>
                  <a:cubicBezTo>
                    <a:pt x="295" y="4531"/>
                    <a:pt x="362" y="4498"/>
                    <a:pt x="385" y="4420"/>
                  </a:cubicBezTo>
                  <a:cubicBezTo>
                    <a:pt x="552" y="4027"/>
                    <a:pt x="730" y="3646"/>
                    <a:pt x="885" y="3241"/>
                  </a:cubicBezTo>
                  <a:lnTo>
                    <a:pt x="1016" y="3241"/>
                  </a:lnTo>
                  <a:cubicBezTo>
                    <a:pt x="1056" y="3330"/>
                    <a:pt x="1128" y="3378"/>
                    <a:pt x="1254" y="3378"/>
                  </a:cubicBezTo>
                  <a:cubicBezTo>
                    <a:pt x="1280" y="3378"/>
                    <a:pt x="1307" y="3376"/>
                    <a:pt x="1338" y="3372"/>
                  </a:cubicBezTo>
                  <a:cubicBezTo>
                    <a:pt x="1385" y="3396"/>
                    <a:pt x="1433" y="3420"/>
                    <a:pt x="1492" y="3420"/>
                  </a:cubicBezTo>
                  <a:cubicBezTo>
                    <a:pt x="1540" y="3429"/>
                    <a:pt x="1585" y="3434"/>
                    <a:pt x="1628" y="3434"/>
                  </a:cubicBezTo>
                  <a:cubicBezTo>
                    <a:pt x="1746" y="3434"/>
                    <a:pt x="1846" y="3401"/>
                    <a:pt x="1933" y="3348"/>
                  </a:cubicBezTo>
                  <a:cubicBezTo>
                    <a:pt x="1992" y="3348"/>
                    <a:pt x="2052" y="3348"/>
                    <a:pt x="2100" y="3313"/>
                  </a:cubicBezTo>
                  <a:lnTo>
                    <a:pt x="2159" y="3313"/>
                  </a:lnTo>
                  <a:cubicBezTo>
                    <a:pt x="2207" y="3313"/>
                    <a:pt x="2254" y="3313"/>
                    <a:pt x="2290" y="3301"/>
                  </a:cubicBezTo>
                  <a:cubicBezTo>
                    <a:pt x="2326" y="3313"/>
                    <a:pt x="2350" y="3313"/>
                    <a:pt x="2385" y="3313"/>
                  </a:cubicBezTo>
                  <a:cubicBezTo>
                    <a:pt x="2385" y="3313"/>
                    <a:pt x="2397" y="3313"/>
                    <a:pt x="2397" y="3336"/>
                  </a:cubicBezTo>
                  <a:cubicBezTo>
                    <a:pt x="2453" y="3377"/>
                    <a:pt x="2510" y="3394"/>
                    <a:pt x="2567" y="3394"/>
                  </a:cubicBezTo>
                  <a:cubicBezTo>
                    <a:pt x="2728" y="3394"/>
                    <a:pt x="2884" y="3257"/>
                    <a:pt x="2981" y="3134"/>
                  </a:cubicBezTo>
                  <a:lnTo>
                    <a:pt x="3004" y="3110"/>
                  </a:lnTo>
                  <a:cubicBezTo>
                    <a:pt x="3100" y="3289"/>
                    <a:pt x="3159" y="3467"/>
                    <a:pt x="3266" y="3634"/>
                  </a:cubicBezTo>
                  <a:cubicBezTo>
                    <a:pt x="3307" y="3696"/>
                    <a:pt x="3365" y="3722"/>
                    <a:pt x="3422" y="3722"/>
                  </a:cubicBezTo>
                  <a:cubicBezTo>
                    <a:pt x="3553" y="3722"/>
                    <a:pt x="3682" y="3588"/>
                    <a:pt x="3600" y="3432"/>
                  </a:cubicBezTo>
                  <a:cubicBezTo>
                    <a:pt x="3504" y="3241"/>
                    <a:pt x="3350" y="3074"/>
                    <a:pt x="3231" y="2896"/>
                  </a:cubicBezTo>
                  <a:cubicBezTo>
                    <a:pt x="3219" y="2872"/>
                    <a:pt x="3207" y="2860"/>
                    <a:pt x="3183" y="2824"/>
                  </a:cubicBezTo>
                  <a:cubicBezTo>
                    <a:pt x="3207" y="2765"/>
                    <a:pt x="3219" y="2717"/>
                    <a:pt x="3219" y="2658"/>
                  </a:cubicBezTo>
                  <a:lnTo>
                    <a:pt x="3481" y="2062"/>
                  </a:lnTo>
                  <a:lnTo>
                    <a:pt x="3481" y="2062"/>
                  </a:lnTo>
                  <a:cubicBezTo>
                    <a:pt x="3445" y="2086"/>
                    <a:pt x="3409" y="2098"/>
                    <a:pt x="3397" y="2122"/>
                  </a:cubicBezTo>
                  <a:cubicBezTo>
                    <a:pt x="3385" y="2098"/>
                    <a:pt x="3350" y="2086"/>
                    <a:pt x="3326" y="2062"/>
                  </a:cubicBezTo>
                  <a:cubicBezTo>
                    <a:pt x="3326" y="2003"/>
                    <a:pt x="3302" y="1931"/>
                    <a:pt x="3290" y="1884"/>
                  </a:cubicBezTo>
                  <a:lnTo>
                    <a:pt x="3290" y="1848"/>
                  </a:lnTo>
                  <a:cubicBezTo>
                    <a:pt x="3290" y="1800"/>
                    <a:pt x="3278" y="1765"/>
                    <a:pt x="3266" y="1753"/>
                  </a:cubicBezTo>
                  <a:cubicBezTo>
                    <a:pt x="3469" y="1467"/>
                    <a:pt x="3683" y="1169"/>
                    <a:pt x="3874" y="896"/>
                  </a:cubicBezTo>
                  <a:cubicBezTo>
                    <a:pt x="3956" y="748"/>
                    <a:pt x="3817" y="606"/>
                    <a:pt x="3684" y="606"/>
                  </a:cubicBezTo>
                  <a:cubicBezTo>
                    <a:pt x="3624" y="606"/>
                    <a:pt x="3565" y="635"/>
                    <a:pt x="3528" y="705"/>
                  </a:cubicBezTo>
                  <a:cubicBezTo>
                    <a:pt x="3350" y="1015"/>
                    <a:pt x="3171" y="1336"/>
                    <a:pt x="3004" y="1670"/>
                  </a:cubicBezTo>
                  <a:lnTo>
                    <a:pt x="2992" y="1670"/>
                  </a:lnTo>
                  <a:cubicBezTo>
                    <a:pt x="2925" y="1614"/>
                    <a:pt x="2845" y="1588"/>
                    <a:pt x="2765" y="1588"/>
                  </a:cubicBezTo>
                  <a:cubicBezTo>
                    <a:pt x="2690" y="1588"/>
                    <a:pt x="2616" y="1611"/>
                    <a:pt x="2552" y="1658"/>
                  </a:cubicBezTo>
                  <a:cubicBezTo>
                    <a:pt x="2512" y="1633"/>
                    <a:pt x="2466" y="1620"/>
                    <a:pt x="2422" y="1620"/>
                  </a:cubicBezTo>
                  <a:cubicBezTo>
                    <a:pt x="2360" y="1620"/>
                    <a:pt x="2301" y="1645"/>
                    <a:pt x="2266" y="1693"/>
                  </a:cubicBezTo>
                  <a:cubicBezTo>
                    <a:pt x="2254" y="1681"/>
                    <a:pt x="2254" y="1658"/>
                    <a:pt x="2230" y="1634"/>
                  </a:cubicBezTo>
                  <a:cubicBezTo>
                    <a:pt x="2197" y="1568"/>
                    <a:pt x="2128" y="1535"/>
                    <a:pt x="2058" y="1535"/>
                  </a:cubicBezTo>
                  <a:cubicBezTo>
                    <a:pt x="2002" y="1535"/>
                    <a:pt x="1946" y="1556"/>
                    <a:pt x="1909" y="1598"/>
                  </a:cubicBezTo>
                  <a:lnTo>
                    <a:pt x="1861" y="1634"/>
                  </a:lnTo>
                  <a:cubicBezTo>
                    <a:pt x="1849" y="1634"/>
                    <a:pt x="1826" y="1646"/>
                    <a:pt x="1814" y="1646"/>
                  </a:cubicBezTo>
                  <a:cubicBezTo>
                    <a:pt x="1779" y="1616"/>
                    <a:pt x="1732" y="1601"/>
                    <a:pt x="1684" y="1601"/>
                  </a:cubicBezTo>
                  <a:cubicBezTo>
                    <a:pt x="1616" y="1601"/>
                    <a:pt x="1546" y="1631"/>
                    <a:pt x="1504" y="1693"/>
                  </a:cubicBezTo>
                  <a:cubicBezTo>
                    <a:pt x="1468" y="1729"/>
                    <a:pt x="1457" y="1765"/>
                    <a:pt x="1433" y="1812"/>
                  </a:cubicBezTo>
                  <a:cubicBezTo>
                    <a:pt x="1433" y="1800"/>
                    <a:pt x="1421" y="1789"/>
                    <a:pt x="1421" y="1765"/>
                  </a:cubicBezTo>
                  <a:cubicBezTo>
                    <a:pt x="1397" y="1729"/>
                    <a:pt x="1361" y="1681"/>
                    <a:pt x="1314" y="1646"/>
                  </a:cubicBezTo>
                  <a:cubicBezTo>
                    <a:pt x="1361" y="1134"/>
                    <a:pt x="1302" y="610"/>
                    <a:pt x="1076" y="98"/>
                  </a:cubicBezTo>
                  <a:cubicBezTo>
                    <a:pt x="1043" y="29"/>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10"/>
            <p:cNvSpPr/>
            <p:nvPr/>
          </p:nvSpPr>
          <p:spPr>
            <a:xfrm>
              <a:off x="-4316325" y="1193500"/>
              <a:ext cx="813375" cy="36175"/>
            </a:xfrm>
            <a:custGeom>
              <a:rect b="b" l="l" r="r" t="t"/>
              <a:pathLst>
                <a:path extrusionOk="0" h="1447" w="32535">
                  <a:moveTo>
                    <a:pt x="21247" y="1"/>
                  </a:moveTo>
                  <a:cubicBezTo>
                    <a:pt x="20671" y="1"/>
                    <a:pt x="20044" y="173"/>
                    <a:pt x="19586" y="355"/>
                  </a:cubicBezTo>
                  <a:cubicBezTo>
                    <a:pt x="19255" y="226"/>
                    <a:pt x="18904" y="151"/>
                    <a:pt x="18559" y="151"/>
                  </a:cubicBezTo>
                  <a:cubicBezTo>
                    <a:pt x="18235" y="151"/>
                    <a:pt x="17916" y="217"/>
                    <a:pt x="17622" y="367"/>
                  </a:cubicBezTo>
                  <a:cubicBezTo>
                    <a:pt x="17368" y="198"/>
                    <a:pt x="17057" y="188"/>
                    <a:pt x="16749" y="188"/>
                  </a:cubicBezTo>
                  <a:cubicBezTo>
                    <a:pt x="16710" y="188"/>
                    <a:pt x="16672" y="188"/>
                    <a:pt x="16634" y="188"/>
                  </a:cubicBezTo>
                  <a:cubicBezTo>
                    <a:pt x="16193" y="212"/>
                    <a:pt x="15729" y="236"/>
                    <a:pt x="15276" y="295"/>
                  </a:cubicBezTo>
                  <a:cubicBezTo>
                    <a:pt x="15252" y="272"/>
                    <a:pt x="15205" y="248"/>
                    <a:pt x="15145" y="248"/>
                  </a:cubicBezTo>
                  <a:lnTo>
                    <a:pt x="14967" y="248"/>
                  </a:lnTo>
                  <a:cubicBezTo>
                    <a:pt x="14909" y="140"/>
                    <a:pt x="14787" y="84"/>
                    <a:pt x="14663" y="84"/>
                  </a:cubicBezTo>
                  <a:cubicBezTo>
                    <a:pt x="14608" y="84"/>
                    <a:pt x="14553" y="95"/>
                    <a:pt x="14502" y="117"/>
                  </a:cubicBezTo>
                  <a:cubicBezTo>
                    <a:pt x="14388" y="86"/>
                    <a:pt x="14256" y="76"/>
                    <a:pt x="14125" y="76"/>
                  </a:cubicBezTo>
                  <a:cubicBezTo>
                    <a:pt x="13899" y="76"/>
                    <a:pt x="13673" y="105"/>
                    <a:pt x="13538" y="105"/>
                  </a:cubicBezTo>
                  <a:cubicBezTo>
                    <a:pt x="12895" y="117"/>
                    <a:pt x="12276" y="153"/>
                    <a:pt x="11669" y="295"/>
                  </a:cubicBezTo>
                  <a:lnTo>
                    <a:pt x="11645" y="295"/>
                  </a:lnTo>
                  <a:cubicBezTo>
                    <a:pt x="11609" y="295"/>
                    <a:pt x="11561" y="307"/>
                    <a:pt x="11538" y="331"/>
                  </a:cubicBezTo>
                  <a:cubicBezTo>
                    <a:pt x="11383" y="331"/>
                    <a:pt x="11240" y="343"/>
                    <a:pt x="11085" y="343"/>
                  </a:cubicBezTo>
                  <a:cubicBezTo>
                    <a:pt x="11073" y="331"/>
                    <a:pt x="11038" y="307"/>
                    <a:pt x="11014" y="295"/>
                  </a:cubicBezTo>
                  <a:cubicBezTo>
                    <a:pt x="10692" y="223"/>
                    <a:pt x="10362" y="181"/>
                    <a:pt x="10031" y="181"/>
                  </a:cubicBezTo>
                  <a:cubicBezTo>
                    <a:pt x="9713" y="181"/>
                    <a:pt x="9395" y="220"/>
                    <a:pt x="9085" y="307"/>
                  </a:cubicBezTo>
                  <a:cubicBezTo>
                    <a:pt x="9014" y="295"/>
                    <a:pt x="8942" y="272"/>
                    <a:pt x="8871" y="272"/>
                  </a:cubicBezTo>
                  <a:cubicBezTo>
                    <a:pt x="8858" y="269"/>
                    <a:pt x="8846" y="268"/>
                    <a:pt x="8834" y="268"/>
                  </a:cubicBezTo>
                  <a:cubicBezTo>
                    <a:pt x="8730" y="268"/>
                    <a:pt x="8643" y="354"/>
                    <a:pt x="8633" y="450"/>
                  </a:cubicBezTo>
                  <a:lnTo>
                    <a:pt x="8597" y="450"/>
                  </a:lnTo>
                  <a:cubicBezTo>
                    <a:pt x="8573" y="391"/>
                    <a:pt x="8525" y="331"/>
                    <a:pt x="8466" y="295"/>
                  </a:cubicBezTo>
                  <a:cubicBezTo>
                    <a:pt x="8076" y="128"/>
                    <a:pt x="7634" y="51"/>
                    <a:pt x="7189" y="51"/>
                  </a:cubicBezTo>
                  <a:cubicBezTo>
                    <a:pt x="6872" y="51"/>
                    <a:pt x="6553" y="90"/>
                    <a:pt x="6251" y="164"/>
                  </a:cubicBezTo>
                  <a:cubicBezTo>
                    <a:pt x="6132" y="164"/>
                    <a:pt x="6013" y="164"/>
                    <a:pt x="5870" y="212"/>
                  </a:cubicBezTo>
                  <a:cubicBezTo>
                    <a:pt x="5811" y="224"/>
                    <a:pt x="5775" y="272"/>
                    <a:pt x="5739" y="307"/>
                  </a:cubicBezTo>
                  <a:cubicBezTo>
                    <a:pt x="5455" y="128"/>
                    <a:pt x="5145" y="59"/>
                    <a:pt x="4826" y="59"/>
                  </a:cubicBezTo>
                  <a:cubicBezTo>
                    <a:pt x="4277" y="59"/>
                    <a:pt x="3703" y="262"/>
                    <a:pt x="3191" y="450"/>
                  </a:cubicBezTo>
                  <a:cubicBezTo>
                    <a:pt x="3168" y="450"/>
                    <a:pt x="3132" y="462"/>
                    <a:pt x="3108" y="474"/>
                  </a:cubicBezTo>
                  <a:lnTo>
                    <a:pt x="2739" y="474"/>
                  </a:lnTo>
                  <a:cubicBezTo>
                    <a:pt x="2458" y="411"/>
                    <a:pt x="2173" y="376"/>
                    <a:pt x="1888" y="376"/>
                  </a:cubicBezTo>
                  <a:cubicBezTo>
                    <a:pt x="1580" y="376"/>
                    <a:pt x="1274" y="417"/>
                    <a:pt x="977" y="510"/>
                  </a:cubicBezTo>
                  <a:cubicBezTo>
                    <a:pt x="822" y="510"/>
                    <a:pt x="632" y="510"/>
                    <a:pt x="477" y="522"/>
                  </a:cubicBezTo>
                  <a:cubicBezTo>
                    <a:pt x="358" y="355"/>
                    <a:pt x="191" y="295"/>
                    <a:pt x="0" y="272"/>
                  </a:cubicBezTo>
                  <a:lnTo>
                    <a:pt x="0" y="1022"/>
                  </a:lnTo>
                  <a:cubicBezTo>
                    <a:pt x="84" y="1022"/>
                    <a:pt x="191" y="1010"/>
                    <a:pt x="274" y="998"/>
                  </a:cubicBezTo>
                  <a:cubicBezTo>
                    <a:pt x="302" y="1016"/>
                    <a:pt x="322" y="1041"/>
                    <a:pt x="352" y="1041"/>
                  </a:cubicBezTo>
                  <a:cubicBezTo>
                    <a:pt x="361" y="1041"/>
                    <a:pt x="370" y="1039"/>
                    <a:pt x="381" y="1034"/>
                  </a:cubicBezTo>
                  <a:cubicBezTo>
                    <a:pt x="441" y="1022"/>
                    <a:pt x="501" y="998"/>
                    <a:pt x="572" y="974"/>
                  </a:cubicBezTo>
                  <a:cubicBezTo>
                    <a:pt x="1023" y="1054"/>
                    <a:pt x="1482" y="1130"/>
                    <a:pt x="1934" y="1130"/>
                  </a:cubicBezTo>
                  <a:cubicBezTo>
                    <a:pt x="2293" y="1130"/>
                    <a:pt x="2647" y="1082"/>
                    <a:pt x="2989" y="950"/>
                  </a:cubicBezTo>
                  <a:cubicBezTo>
                    <a:pt x="3037" y="938"/>
                    <a:pt x="3072" y="903"/>
                    <a:pt x="3096" y="855"/>
                  </a:cubicBezTo>
                  <a:cubicBezTo>
                    <a:pt x="3108" y="855"/>
                    <a:pt x="3120" y="879"/>
                    <a:pt x="3132" y="879"/>
                  </a:cubicBezTo>
                  <a:cubicBezTo>
                    <a:pt x="3453" y="938"/>
                    <a:pt x="3776" y="971"/>
                    <a:pt x="4097" y="971"/>
                  </a:cubicBezTo>
                  <a:cubicBezTo>
                    <a:pt x="4548" y="971"/>
                    <a:pt x="4993" y="906"/>
                    <a:pt x="5418" y="760"/>
                  </a:cubicBezTo>
                  <a:cubicBezTo>
                    <a:pt x="5668" y="760"/>
                    <a:pt x="5906" y="760"/>
                    <a:pt x="6156" y="772"/>
                  </a:cubicBezTo>
                  <a:lnTo>
                    <a:pt x="6382" y="772"/>
                  </a:lnTo>
                  <a:cubicBezTo>
                    <a:pt x="6674" y="830"/>
                    <a:pt x="6965" y="860"/>
                    <a:pt x="7259" y="860"/>
                  </a:cubicBezTo>
                  <a:cubicBezTo>
                    <a:pt x="7504" y="860"/>
                    <a:pt x="7752" y="839"/>
                    <a:pt x="8001" y="795"/>
                  </a:cubicBezTo>
                  <a:lnTo>
                    <a:pt x="8073" y="795"/>
                  </a:lnTo>
                  <a:cubicBezTo>
                    <a:pt x="8490" y="819"/>
                    <a:pt x="8883" y="855"/>
                    <a:pt x="9264" y="891"/>
                  </a:cubicBezTo>
                  <a:cubicBezTo>
                    <a:pt x="9421" y="930"/>
                    <a:pt x="9582" y="948"/>
                    <a:pt x="9744" y="948"/>
                  </a:cubicBezTo>
                  <a:cubicBezTo>
                    <a:pt x="9877" y="948"/>
                    <a:pt x="10011" y="936"/>
                    <a:pt x="10145" y="915"/>
                  </a:cubicBezTo>
                  <a:cubicBezTo>
                    <a:pt x="10359" y="903"/>
                    <a:pt x="10561" y="879"/>
                    <a:pt x="10788" y="831"/>
                  </a:cubicBezTo>
                  <a:cubicBezTo>
                    <a:pt x="11026" y="772"/>
                    <a:pt x="11276" y="724"/>
                    <a:pt x="11514" y="700"/>
                  </a:cubicBezTo>
                  <a:cubicBezTo>
                    <a:pt x="11538" y="712"/>
                    <a:pt x="11561" y="724"/>
                    <a:pt x="11597" y="724"/>
                  </a:cubicBezTo>
                  <a:cubicBezTo>
                    <a:pt x="11752" y="772"/>
                    <a:pt x="12371" y="915"/>
                    <a:pt x="13026" y="998"/>
                  </a:cubicBezTo>
                  <a:cubicBezTo>
                    <a:pt x="13049" y="1021"/>
                    <a:pt x="13088" y="1039"/>
                    <a:pt x="13135" y="1039"/>
                  </a:cubicBezTo>
                  <a:cubicBezTo>
                    <a:pt x="13160" y="1039"/>
                    <a:pt x="13187" y="1034"/>
                    <a:pt x="13216" y="1022"/>
                  </a:cubicBezTo>
                  <a:cubicBezTo>
                    <a:pt x="13228" y="1022"/>
                    <a:pt x="13228" y="1022"/>
                    <a:pt x="13240" y="1010"/>
                  </a:cubicBezTo>
                  <a:cubicBezTo>
                    <a:pt x="13437" y="1027"/>
                    <a:pt x="13632" y="1038"/>
                    <a:pt x="13815" y="1038"/>
                  </a:cubicBezTo>
                  <a:cubicBezTo>
                    <a:pt x="14262" y="1038"/>
                    <a:pt x="14636" y="971"/>
                    <a:pt x="14788" y="760"/>
                  </a:cubicBezTo>
                  <a:cubicBezTo>
                    <a:pt x="14848" y="736"/>
                    <a:pt x="14895" y="712"/>
                    <a:pt x="14931" y="665"/>
                  </a:cubicBezTo>
                  <a:cubicBezTo>
                    <a:pt x="15577" y="792"/>
                    <a:pt x="16224" y="871"/>
                    <a:pt x="16879" y="871"/>
                  </a:cubicBezTo>
                  <a:cubicBezTo>
                    <a:pt x="17141" y="871"/>
                    <a:pt x="17404" y="858"/>
                    <a:pt x="17669" y="831"/>
                  </a:cubicBezTo>
                  <a:cubicBezTo>
                    <a:pt x="17693" y="831"/>
                    <a:pt x="17705" y="819"/>
                    <a:pt x="17729" y="819"/>
                  </a:cubicBezTo>
                  <a:cubicBezTo>
                    <a:pt x="17753" y="843"/>
                    <a:pt x="17800" y="855"/>
                    <a:pt x="17860" y="855"/>
                  </a:cubicBezTo>
                  <a:cubicBezTo>
                    <a:pt x="18055" y="873"/>
                    <a:pt x="18247" y="882"/>
                    <a:pt x="18437" y="882"/>
                  </a:cubicBezTo>
                  <a:cubicBezTo>
                    <a:pt x="18758" y="882"/>
                    <a:pt x="19074" y="855"/>
                    <a:pt x="19396" y="795"/>
                  </a:cubicBezTo>
                  <a:cubicBezTo>
                    <a:pt x="19674" y="954"/>
                    <a:pt x="19967" y="1028"/>
                    <a:pt x="20273" y="1028"/>
                  </a:cubicBezTo>
                  <a:cubicBezTo>
                    <a:pt x="20426" y="1028"/>
                    <a:pt x="20582" y="1010"/>
                    <a:pt x="20741" y="974"/>
                  </a:cubicBezTo>
                  <a:cubicBezTo>
                    <a:pt x="20765" y="974"/>
                    <a:pt x="20777" y="962"/>
                    <a:pt x="20789" y="962"/>
                  </a:cubicBezTo>
                  <a:cubicBezTo>
                    <a:pt x="21265" y="950"/>
                    <a:pt x="21753" y="903"/>
                    <a:pt x="22229" y="819"/>
                  </a:cubicBezTo>
                  <a:cubicBezTo>
                    <a:pt x="22253" y="879"/>
                    <a:pt x="22277" y="926"/>
                    <a:pt x="22337" y="962"/>
                  </a:cubicBezTo>
                  <a:cubicBezTo>
                    <a:pt x="22524" y="1109"/>
                    <a:pt x="22730" y="1177"/>
                    <a:pt x="22935" y="1177"/>
                  </a:cubicBezTo>
                  <a:cubicBezTo>
                    <a:pt x="23096" y="1177"/>
                    <a:pt x="23257" y="1136"/>
                    <a:pt x="23408" y="1057"/>
                  </a:cubicBezTo>
                  <a:cubicBezTo>
                    <a:pt x="23764" y="1112"/>
                    <a:pt x="24120" y="1153"/>
                    <a:pt x="24470" y="1153"/>
                  </a:cubicBezTo>
                  <a:cubicBezTo>
                    <a:pt x="24577" y="1153"/>
                    <a:pt x="24684" y="1149"/>
                    <a:pt x="24789" y="1141"/>
                  </a:cubicBezTo>
                  <a:cubicBezTo>
                    <a:pt x="24816" y="1168"/>
                    <a:pt x="24836" y="1181"/>
                    <a:pt x="24865" y="1181"/>
                  </a:cubicBezTo>
                  <a:cubicBezTo>
                    <a:pt x="24874" y="1181"/>
                    <a:pt x="24885" y="1179"/>
                    <a:pt x="24896" y="1176"/>
                  </a:cubicBezTo>
                  <a:cubicBezTo>
                    <a:pt x="24944" y="1153"/>
                    <a:pt x="25004" y="1141"/>
                    <a:pt x="25051" y="1129"/>
                  </a:cubicBezTo>
                  <a:cubicBezTo>
                    <a:pt x="25368" y="1331"/>
                    <a:pt x="25739" y="1447"/>
                    <a:pt x="26121" y="1447"/>
                  </a:cubicBezTo>
                  <a:cubicBezTo>
                    <a:pt x="26212" y="1447"/>
                    <a:pt x="26305" y="1440"/>
                    <a:pt x="26397" y="1427"/>
                  </a:cubicBezTo>
                  <a:cubicBezTo>
                    <a:pt x="26563" y="1391"/>
                    <a:pt x="26849" y="1331"/>
                    <a:pt x="27016" y="1200"/>
                  </a:cubicBezTo>
                  <a:cubicBezTo>
                    <a:pt x="27111" y="1200"/>
                    <a:pt x="27218" y="1188"/>
                    <a:pt x="27325" y="1188"/>
                  </a:cubicBezTo>
                  <a:cubicBezTo>
                    <a:pt x="27349" y="1224"/>
                    <a:pt x="27397" y="1224"/>
                    <a:pt x="27432" y="1224"/>
                  </a:cubicBezTo>
                  <a:cubicBezTo>
                    <a:pt x="27504" y="1260"/>
                    <a:pt x="27575" y="1296"/>
                    <a:pt x="27671" y="1319"/>
                  </a:cubicBezTo>
                  <a:cubicBezTo>
                    <a:pt x="27694" y="1331"/>
                    <a:pt x="27730" y="1355"/>
                    <a:pt x="27754" y="1355"/>
                  </a:cubicBezTo>
                  <a:cubicBezTo>
                    <a:pt x="27873" y="1379"/>
                    <a:pt x="27980" y="1415"/>
                    <a:pt x="28111" y="1427"/>
                  </a:cubicBezTo>
                  <a:cubicBezTo>
                    <a:pt x="28120" y="1428"/>
                    <a:pt x="28129" y="1429"/>
                    <a:pt x="28138" y="1429"/>
                  </a:cubicBezTo>
                  <a:cubicBezTo>
                    <a:pt x="28198" y="1429"/>
                    <a:pt x="28247" y="1395"/>
                    <a:pt x="28278" y="1343"/>
                  </a:cubicBezTo>
                  <a:cubicBezTo>
                    <a:pt x="28424" y="1380"/>
                    <a:pt x="28585" y="1396"/>
                    <a:pt x="28753" y="1396"/>
                  </a:cubicBezTo>
                  <a:cubicBezTo>
                    <a:pt x="29293" y="1396"/>
                    <a:pt x="29907" y="1230"/>
                    <a:pt x="30361" y="1057"/>
                  </a:cubicBezTo>
                  <a:cubicBezTo>
                    <a:pt x="30552" y="1069"/>
                    <a:pt x="30742" y="1081"/>
                    <a:pt x="30933" y="1081"/>
                  </a:cubicBezTo>
                  <a:cubicBezTo>
                    <a:pt x="30969" y="1081"/>
                    <a:pt x="30992" y="1069"/>
                    <a:pt x="31028" y="1057"/>
                  </a:cubicBezTo>
                  <a:cubicBezTo>
                    <a:pt x="31123" y="1063"/>
                    <a:pt x="31216" y="1066"/>
                    <a:pt x="31306" y="1066"/>
                  </a:cubicBezTo>
                  <a:cubicBezTo>
                    <a:pt x="31397" y="1066"/>
                    <a:pt x="31487" y="1063"/>
                    <a:pt x="31576" y="1057"/>
                  </a:cubicBezTo>
                  <a:cubicBezTo>
                    <a:pt x="31790" y="1022"/>
                    <a:pt x="32255" y="950"/>
                    <a:pt x="32314" y="688"/>
                  </a:cubicBezTo>
                  <a:cubicBezTo>
                    <a:pt x="32326" y="688"/>
                    <a:pt x="32338" y="688"/>
                    <a:pt x="32350" y="665"/>
                  </a:cubicBezTo>
                  <a:cubicBezTo>
                    <a:pt x="32363" y="668"/>
                    <a:pt x="32376" y="669"/>
                    <a:pt x="32387" y="669"/>
                  </a:cubicBezTo>
                  <a:cubicBezTo>
                    <a:pt x="32534" y="669"/>
                    <a:pt x="32490" y="403"/>
                    <a:pt x="32302" y="403"/>
                  </a:cubicBezTo>
                  <a:lnTo>
                    <a:pt x="32088" y="403"/>
                  </a:lnTo>
                  <a:cubicBezTo>
                    <a:pt x="32004" y="379"/>
                    <a:pt x="31906" y="370"/>
                    <a:pt x="31812" y="370"/>
                  </a:cubicBezTo>
                  <a:cubicBezTo>
                    <a:pt x="31719" y="370"/>
                    <a:pt x="31629" y="379"/>
                    <a:pt x="31564" y="391"/>
                  </a:cubicBezTo>
                  <a:cubicBezTo>
                    <a:pt x="31445" y="403"/>
                    <a:pt x="31338" y="414"/>
                    <a:pt x="31219" y="450"/>
                  </a:cubicBezTo>
                  <a:cubicBezTo>
                    <a:pt x="30981" y="474"/>
                    <a:pt x="30742" y="486"/>
                    <a:pt x="30504" y="522"/>
                  </a:cubicBezTo>
                  <a:cubicBezTo>
                    <a:pt x="30492" y="522"/>
                    <a:pt x="30480" y="510"/>
                    <a:pt x="30469" y="510"/>
                  </a:cubicBezTo>
                  <a:cubicBezTo>
                    <a:pt x="30442" y="499"/>
                    <a:pt x="30417" y="493"/>
                    <a:pt x="30394" y="493"/>
                  </a:cubicBezTo>
                  <a:cubicBezTo>
                    <a:pt x="30366" y="493"/>
                    <a:pt x="30340" y="502"/>
                    <a:pt x="30314" y="522"/>
                  </a:cubicBezTo>
                  <a:cubicBezTo>
                    <a:pt x="30083" y="476"/>
                    <a:pt x="29843" y="452"/>
                    <a:pt x="29603" y="452"/>
                  </a:cubicBezTo>
                  <a:cubicBezTo>
                    <a:pt x="29211" y="452"/>
                    <a:pt x="28818" y="517"/>
                    <a:pt x="28456" y="665"/>
                  </a:cubicBezTo>
                  <a:cubicBezTo>
                    <a:pt x="28278" y="665"/>
                    <a:pt x="28099" y="688"/>
                    <a:pt x="27933" y="688"/>
                  </a:cubicBezTo>
                  <a:cubicBezTo>
                    <a:pt x="27903" y="676"/>
                    <a:pt x="27876" y="670"/>
                    <a:pt x="27854" y="670"/>
                  </a:cubicBezTo>
                  <a:cubicBezTo>
                    <a:pt x="27831" y="670"/>
                    <a:pt x="27813" y="676"/>
                    <a:pt x="27802" y="688"/>
                  </a:cubicBezTo>
                  <a:lnTo>
                    <a:pt x="27694" y="688"/>
                  </a:lnTo>
                  <a:cubicBezTo>
                    <a:pt x="27495" y="544"/>
                    <a:pt x="27236" y="411"/>
                    <a:pt x="27015" y="411"/>
                  </a:cubicBezTo>
                  <a:cubicBezTo>
                    <a:pt x="26907" y="411"/>
                    <a:pt x="26808" y="443"/>
                    <a:pt x="26730" y="522"/>
                  </a:cubicBezTo>
                  <a:cubicBezTo>
                    <a:pt x="26575" y="534"/>
                    <a:pt x="26444" y="545"/>
                    <a:pt x="26289" y="569"/>
                  </a:cubicBezTo>
                  <a:lnTo>
                    <a:pt x="26147" y="569"/>
                  </a:lnTo>
                  <a:cubicBezTo>
                    <a:pt x="25956" y="569"/>
                    <a:pt x="25742" y="593"/>
                    <a:pt x="25551" y="641"/>
                  </a:cubicBezTo>
                  <a:cubicBezTo>
                    <a:pt x="25444" y="653"/>
                    <a:pt x="25325" y="665"/>
                    <a:pt x="25218" y="688"/>
                  </a:cubicBezTo>
                  <a:cubicBezTo>
                    <a:pt x="25063" y="688"/>
                    <a:pt x="24908" y="688"/>
                    <a:pt x="24742" y="665"/>
                  </a:cubicBezTo>
                  <a:cubicBezTo>
                    <a:pt x="24347" y="494"/>
                    <a:pt x="23932" y="394"/>
                    <a:pt x="23520" y="394"/>
                  </a:cubicBezTo>
                  <a:cubicBezTo>
                    <a:pt x="23298" y="394"/>
                    <a:pt x="23077" y="423"/>
                    <a:pt x="22860" y="486"/>
                  </a:cubicBezTo>
                  <a:cubicBezTo>
                    <a:pt x="22765" y="486"/>
                    <a:pt x="22694" y="510"/>
                    <a:pt x="22599" y="534"/>
                  </a:cubicBezTo>
                  <a:cubicBezTo>
                    <a:pt x="22575" y="545"/>
                    <a:pt x="22539" y="569"/>
                    <a:pt x="22527" y="581"/>
                  </a:cubicBezTo>
                  <a:cubicBezTo>
                    <a:pt x="22527" y="569"/>
                    <a:pt x="22515" y="545"/>
                    <a:pt x="22515" y="534"/>
                  </a:cubicBezTo>
                  <a:cubicBezTo>
                    <a:pt x="22239" y="139"/>
                    <a:pt x="21764" y="1"/>
                    <a:pt x="2124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10"/>
            <p:cNvSpPr/>
            <p:nvPr/>
          </p:nvSpPr>
          <p:spPr>
            <a:xfrm>
              <a:off x="-3551350" y="1195150"/>
              <a:ext cx="1097475" cy="30600"/>
            </a:xfrm>
            <a:custGeom>
              <a:rect b="b" l="l" r="r" t="t"/>
              <a:pathLst>
                <a:path extrusionOk="0" h="1224" w="43899">
                  <a:moveTo>
                    <a:pt x="32351" y="0"/>
                  </a:moveTo>
                  <a:cubicBezTo>
                    <a:pt x="32041" y="0"/>
                    <a:pt x="31729" y="38"/>
                    <a:pt x="31433" y="110"/>
                  </a:cubicBezTo>
                  <a:cubicBezTo>
                    <a:pt x="31314" y="110"/>
                    <a:pt x="31195" y="110"/>
                    <a:pt x="31052" y="158"/>
                  </a:cubicBezTo>
                  <a:cubicBezTo>
                    <a:pt x="30993" y="170"/>
                    <a:pt x="30957" y="218"/>
                    <a:pt x="30921" y="265"/>
                  </a:cubicBezTo>
                  <a:cubicBezTo>
                    <a:pt x="30633" y="79"/>
                    <a:pt x="30318" y="8"/>
                    <a:pt x="29995" y="8"/>
                  </a:cubicBezTo>
                  <a:cubicBezTo>
                    <a:pt x="29451" y="8"/>
                    <a:pt x="28881" y="209"/>
                    <a:pt x="28373" y="396"/>
                  </a:cubicBezTo>
                  <a:cubicBezTo>
                    <a:pt x="28349" y="396"/>
                    <a:pt x="28314" y="408"/>
                    <a:pt x="28290" y="420"/>
                  </a:cubicBezTo>
                  <a:lnTo>
                    <a:pt x="27921" y="420"/>
                  </a:lnTo>
                  <a:cubicBezTo>
                    <a:pt x="27640" y="357"/>
                    <a:pt x="27354" y="322"/>
                    <a:pt x="27069" y="322"/>
                  </a:cubicBezTo>
                  <a:cubicBezTo>
                    <a:pt x="26762" y="322"/>
                    <a:pt x="26455" y="363"/>
                    <a:pt x="26159" y="456"/>
                  </a:cubicBezTo>
                  <a:cubicBezTo>
                    <a:pt x="25992" y="456"/>
                    <a:pt x="25813" y="456"/>
                    <a:pt x="25659" y="468"/>
                  </a:cubicBezTo>
                  <a:cubicBezTo>
                    <a:pt x="25480" y="241"/>
                    <a:pt x="25218" y="206"/>
                    <a:pt x="24885" y="206"/>
                  </a:cubicBezTo>
                  <a:cubicBezTo>
                    <a:pt x="24313" y="206"/>
                    <a:pt x="23718" y="241"/>
                    <a:pt x="23182" y="396"/>
                  </a:cubicBezTo>
                  <a:cubicBezTo>
                    <a:pt x="23075" y="384"/>
                    <a:pt x="22980" y="384"/>
                    <a:pt x="22872" y="360"/>
                  </a:cubicBezTo>
                  <a:cubicBezTo>
                    <a:pt x="22692" y="332"/>
                    <a:pt x="22512" y="317"/>
                    <a:pt x="22334" y="317"/>
                  </a:cubicBezTo>
                  <a:cubicBezTo>
                    <a:pt x="21914" y="317"/>
                    <a:pt x="21503" y="399"/>
                    <a:pt x="21110" y="575"/>
                  </a:cubicBezTo>
                  <a:cubicBezTo>
                    <a:pt x="20991" y="563"/>
                    <a:pt x="20896" y="563"/>
                    <a:pt x="20777" y="539"/>
                  </a:cubicBezTo>
                  <a:cubicBezTo>
                    <a:pt x="20741" y="503"/>
                    <a:pt x="20717" y="468"/>
                    <a:pt x="20658" y="456"/>
                  </a:cubicBezTo>
                  <a:cubicBezTo>
                    <a:pt x="20233" y="320"/>
                    <a:pt x="19777" y="243"/>
                    <a:pt x="19322" y="243"/>
                  </a:cubicBezTo>
                  <a:cubicBezTo>
                    <a:pt x="18860" y="243"/>
                    <a:pt x="18400" y="323"/>
                    <a:pt x="17979" y="503"/>
                  </a:cubicBezTo>
                  <a:cubicBezTo>
                    <a:pt x="17943" y="456"/>
                    <a:pt x="17919" y="420"/>
                    <a:pt x="17860" y="408"/>
                  </a:cubicBezTo>
                  <a:cubicBezTo>
                    <a:pt x="17388" y="246"/>
                    <a:pt x="16821" y="134"/>
                    <a:pt x="16260" y="134"/>
                  </a:cubicBezTo>
                  <a:cubicBezTo>
                    <a:pt x="15830" y="134"/>
                    <a:pt x="15404" y="200"/>
                    <a:pt x="15026" y="360"/>
                  </a:cubicBezTo>
                  <a:cubicBezTo>
                    <a:pt x="15002" y="337"/>
                    <a:pt x="14967" y="325"/>
                    <a:pt x="14919" y="301"/>
                  </a:cubicBezTo>
                  <a:cubicBezTo>
                    <a:pt x="14523" y="195"/>
                    <a:pt x="14107" y="135"/>
                    <a:pt x="13691" y="135"/>
                  </a:cubicBezTo>
                  <a:cubicBezTo>
                    <a:pt x="13544" y="135"/>
                    <a:pt x="13398" y="142"/>
                    <a:pt x="13252" y="158"/>
                  </a:cubicBezTo>
                  <a:cubicBezTo>
                    <a:pt x="12925" y="198"/>
                    <a:pt x="12664" y="386"/>
                    <a:pt x="12345" y="386"/>
                  </a:cubicBezTo>
                  <a:cubicBezTo>
                    <a:pt x="12281" y="386"/>
                    <a:pt x="12215" y="378"/>
                    <a:pt x="12145" y="360"/>
                  </a:cubicBezTo>
                  <a:cubicBezTo>
                    <a:pt x="11871" y="289"/>
                    <a:pt x="11633" y="146"/>
                    <a:pt x="11383" y="63"/>
                  </a:cubicBezTo>
                  <a:cubicBezTo>
                    <a:pt x="11241" y="24"/>
                    <a:pt x="11100" y="8"/>
                    <a:pt x="10960" y="8"/>
                  </a:cubicBezTo>
                  <a:cubicBezTo>
                    <a:pt x="10318" y="8"/>
                    <a:pt x="9684" y="337"/>
                    <a:pt x="9049" y="337"/>
                  </a:cubicBezTo>
                  <a:cubicBezTo>
                    <a:pt x="8671" y="337"/>
                    <a:pt x="8312" y="314"/>
                    <a:pt x="7956" y="314"/>
                  </a:cubicBezTo>
                  <a:cubicBezTo>
                    <a:pt x="7494" y="314"/>
                    <a:pt x="7039" y="352"/>
                    <a:pt x="6561" y="527"/>
                  </a:cubicBezTo>
                  <a:lnTo>
                    <a:pt x="6513" y="527"/>
                  </a:lnTo>
                  <a:cubicBezTo>
                    <a:pt x="6501" y="468"/>
                    <a:pt x="6466" y="408"/>
                    <a:pt x="6394" y="384"/>
                  </a:cubicBezTo>
                  <a:cubicBezTo>
                    <a:pt x="6054" y="290"/>
                    <a:pt x="5675" y="246"/>
                    <a:pt x="5286" y="246"/>
                  </a:cubicBezTo>
                  <a:cubicBezTo>
                    <a:pt x="4694" y="246"/>
                    <a:pt x="4080" y="347"/>
                    <a:pt x="3549" y="527"/>
                  </a:cubicBezTo>
                  <a:lnTo>
                    <a:pt x="3299" y="527"/>
                  </a:lnTo>
                  <a:cubicBezTo>
                    <a:pt x="3275" y="503"/>
                    <a:pt x="3239" y="479"/>
                    <a:pt x="3191" y="468"/>
                  </a:cubicBezTo>
                  <a:cubicBezTo>
                    <a:pt x="2620" y="298"/>
                    <a:pt x="1986" y="167"/>
                    <a:pt x="1364" y="167"/>
                  </a:cubicBezTo>
                  <a:cubicBezTo>
                    <a:pt x="935" y="167"/>
                    <a:pt x="513" y="229"/>
                    <a:pt x="120" y="384"/>
                  </a:cubicBezTo>
                  <a:cubicBezTo>
                    <a:pt x="1" y="420"/>
                    <a:pt x="12" y="599"/>
                    <a:pt x="143" y="599"/>
                  </a:cubicBezTo>
                  <a:lnTo>
                    <a:pt x="417" y="599"/>
                  </a:lnTo>
                  <a:cubicBezTo>
                    <a:pt x="429" y="634"/>
                    <a:pt x="441" y="658"/>
                    <a:pt x="477" y="682"/>
                  </a:cubicBezTo>
                  <a:cubicBezTo>
                    <a:pt x="870" y="902"/>
                    <a:pt x="1528" y="1081"/>
                    <a:pt x="2121" y="1081"/>
                  </a:cubicBezTo>
                  <a:cubicBezTo>
                    <a:pt x="2426" y="1081"/>
                    <a:pt x="2715" y="1033"/>
                    <a:pt x="2941" y="920"/>
                  </a:cubicBezTo>
                  <a:cubicBezTo>
                    <a:pt x="3239" y="944"/>
                    <a:pt x="3537" y="956"/>
                    <a:pt x="3846" y="980"/>
                  </a:cubicBezTo>
                  <a:cubicBezTo>
                    <a:pt x="4273" y="1098"/>
                    <a:pt x="4800" y="1180"/>
                    <a:pt x="5319" y="1180"/>
                  </a:cubicBezTo>
                  <a:cubicBezTo>
                    <a:pt x="5743" y="1180"/>
                    <a:pt x="6160" y="1125"/>
                    <a:pt x="6513" y="991"/>
                  </a:cubicBezTo>
                  <a:cubicBezTo>
                    <a:pt x="6668" y="991"/>
                    <a:pt x="6811" y="980"/>
                    <a:pt x="6966" y="980"/>
                  </a:cubicBezTo>
                  <a:cubicBezTo>
                    <a:pt x="6978" y="1003"/>
                    <a:pt x="6990" y="1015"/>
                    <a:pt x="7025" y="1039"/>
                  </a:cubicBezTo>
                  <a:cubicBezTo>
                    <a:pt x="7315" y="1152"/>
                    <a:pt x="7667" y="1215"/>
                    <a:pt x="8013" y="1215"/>
                  </a:cubicBezTo>
                  <a:cubicBezTo>
                    <a:pt x="8250" y="1215"/>
                    <a:pt x="8484" y="1185"/>
                    <a:pt x="8692" y="1122"/>
                  </a:cubicBezTo>
                  <a:cubicBezTo>
                    <a:pt x="9076" y="1013"/>
                    <a:pt x="9369" y="826"/>
                    <a:pt x="9737" y="826"/>
                  </a:cubicBezTo>
                  <a:cubicBezTo>
                    <a:pt x="9849" y="826"/>
                    <a:pt x="9967" y="843"/>
                    <a:pt x="10097" y="884"/>
                  </a:cubicBezTo>
                  <a:cubicBezTo>
                    <a:pt x="10323" y="944"/>
                    <a:pt x="10514" y="1063"/>
                    <a:pt x="10740" y="1099"/>
                  </a:cubicBezTo>
                  <a:cubicBezTo>
                    <a:pt x="10765" y="1101"/>
                    <a:pt x="10791" y="1101"/>
                    <a:pt x="10816" y="1101"/>
                  </a:cubicBezTo>
                  <a:cubicBezTo>
                    <a:pt x="11102" y="1101"/>
                    <a:pt x="11396" y="986"/>
                    <a:pt x="11681" y="920"/>
                  </a:cubicBezTo>
                  <a:cubicBezTo>
                    <a:pt x="11778" y="895"/>
                    <a:pt x="11862" y="884"/>
                    <a:pt x="11939" y="884"/>
                  </a:cubicBezTo>
                  <a:cubicBezTo>
                    <a:pt x="12152" y="884"/>
                    <a:pt x="12307" y="970"/>
                    <a:pt x="12526" y="1075"/>
                  </a:cubicBezTo>
                  <a:cubicBezTo>
                    <a:pt x="12782" y="1198"/>
                    <a:pt x="13038" y="1224"/>
                    <a:pt x="13309" y="1224"/>
                  </a:cubicBezTo>
                  <a:cubicBezTo>
                    <a:pt x="13403" y="1224"/>
                    <a:pt x="13499" y="1221"/>
                    <a:pt x="13597" y="1218"/>
                  </a:cubicBezTo>
                  <a:cubicBezTo>
                    <a:pt x="14145" y="1194"/>
                    <a:pt x="14705" y="1110"/>
                    <a:pt x="15241" y="956"/>
                  </a:cubicBezTo>
                  <a:cubicBezTo>
                    <a:pt x="15264" y="991"/>
                    <a:pt x="15300" y="1003"/>
                    <a:pt x="15336" y="1003"/>
                  </a:cubicBezTo>
                  <a:cubicBezTo>
                    <a:pt x="15671" y="1060"/>
                    <a:pt x="16004" y="1090"/>
                    <a:pt x="16333" y="1090"/>
                  </a:cubicBezTo>
                  <a:cubicBezTo>
                    <a:pt x="16695" y="1090"/>
                    <a:pt x="17053" y="1054"/>
                    <a:pt x="17407" y="980"/>
                  </a:cubicBezTo>
                  <a:cubicBezTo>
                    <a:pt x="17418" y="1010"/>
                    <a:pt x="17455" y="1041"/>
                    <a:pt x="17503" y="1041"/>
                  </a:cubicBezTo>
                  <a:cubicBezTo>
                    <a:pt x="17511" y="1041"/>
                    <a:pt x="17519" y="1041"/>
                    <a:pt x="17527" y="1039"/>
                  </a:cubicBezTo>
                  <a:cubicBezTo>
                    <a:pt x="17634" y="1003"/>
                    <a:pt x="17741" y="980"/>
                    <a:pt x="17824" y="944"/>
                  </a:cubicBezTo>
                  <a:cubicBezTo>
                    <a:pt x="18172" y="1104"/>
                    <a:pt x="18580" y="1166"/>
                    <a:pt x="18998" y="1166"/>
                  </a:cubicBezTo>
                  <a:cubicBezTo>
                    <a:pt x="19509" y="1166"/>
                    <a:pt x="20034" y="1074"/>
                    <a:pt x="20479" y="956"/>
                  </a:cubicBezTo>
                  <a:lnTo>
                    <a:pt x="20634" y="956"/>
                  </a:lnTo>
                  <a:cubicBezTo>
                    <a:pt x="20883" y="1085"/>
                    <a:pt x="21169" y="1137"/>
                    <a:pt x="21464" y="1137"/>
                  </a:cubicBezTo>
                  <a:cubicBezTo>
                    <a:pt x="21902" y="1137"/>
                    <a:pt x="22362" y="1022"/>
                    <a:pt x="22753" y="872"/>
                  </a:cubicBezTo>
                  <a:cubicBezTo>
                    <a:pt x="22837" y="872"/>
                    <a:pt x="22932" y="872"/>
                    <a:pt x="23015" y="860"/>
                  </a:cubicBezTo>
                  <a:cubicBezTo>
                    <a:pt x="23643" y="953"/>
                    <a:pt x="24278" y="988"/>
                    <a:pt x="24909" y="988"/>
                  </a:cubicBezTo>
                  <a:cubicBezTo>
                    <a:pt x="25092" y="988"/>
                    <a:pt x="25274" y="985"/>
                    <a:pt x="25456" y="980"/>
                  </a:cubicBezTo>
                  <a:cubicBezTo>
                    <a:pt x="25484" y="998"/>
                    <a:pt x="25504" y="1023"/>
                    <a:pt x="25533" y="1023"/>
                  </a:cubicBezTo>
                  <a:cubicBezTo>
                    <a:pt x="25542" y="1023"/>
                    <a:pt x="25552" y="1021"/>
                    <a:pt x="25563" y="1015"/>
                  </a:cubicBezTo>
                  <a:cubicBezTo>
                    <a:pt x="25623" y="1003"/>
                    <a:pt x="25682" y="980"/>
                    <a:pt x="25754" y="956"/>
                  </a:cubicBezTo>
                  <a:cubicBezTo>
                    <a:pt x="26205" y="1035"/>
                    <a:pt x="26664" y="1111"/>
                    <a:pt x="27116" y="1111"/>
                  </a:cubicBezTo>
                  <a:cubicBezTo>
                    <a:pt x="27474" y="1111"/>
                    <a:pt x="27828" y="1064"/>
                    <a:pt x="28171" y="932"/>
                  </a:cubicBezTo>
                  <a:cubicBezTo>
                    <a:pt x="28218" y="920"/>
                    <a:pt x="28254" y="884"/>
                    <a:pt x="28278" y="837"/>
                  </a:cubicBezTo>
                  <a:cubicBezTo>
                    <a:pt x="28290" y="837"/>
                    <a:pt x="28302" y="860"/>
                    <a:pt x="28314" y="860"/>
                  </a:cubicBezTo>
                  <a:cubicBezTo>
                    <a:pt x="28635" y="920"/>
                    <a:pt x="28956" y="952"/>
                    <a:pt x="29275" y="952"/>
                  </a:cubicBezTo>
                  <a:cubicBezTo>
                    <a:pt x="29724" y="952"/>
                    <a:pt x="30168" y="888"/>
                    <a:pt x="30600" y="741"/>
                  </a:cubicBezTo>
                  <a:cubicBezTo>
                    <a:pt x="30850" y="741"/>
                    <a:pt x="31088" y="741"/>
                    <a:pt x="31338" y="753"/>
                  </a:cubicBezTo>
                  <a:lnTo>
                    <a:pt x="31564" y="753"/>
                  </a:lnTo>
                  <a:cubicBezTo>
                    <a:pt x="31855" y="812"/>
                    <a:pt x="32147" y="842"/>
                    <a:pt x="32440" y="842"/>
                  </a:cubicBezTo>
                  <a:cubicBezTo>
                    <a:pt x="32686" y="842"/>
                    <a:pt x="32934" y="821"/>
                    <a:pt x="33183" y="777"/>
                  </a:cubicBezTo>
                  <a:lnTo>
                    <a:pt x="33255" y="777"/>
                  </a:lnTo>
                  <a:cubicBezTo>
                    <a:pt x="33671" y="801"/>
                    <a:pt x="34064" y="837"/>
                    <a:pt x="34445" y="872"/>
                  </a:cubicBezTo>
                  <a:cubicBezTo>
                    <a:pt x="34603" y="912"/>
                    <a:pt x="34764" y="929"/>
                    <a:pt x="34926" y="929"/>
                  </a:cubicBezTo>
                  <a:cubicBezTo>
                    <a:pt x="35059" y="929"/>
                    <a:pt x="35193" y="918"/>
                    <a:pt x="35326" y="896"/>
                  </a:cubicBezTo>
                  <a:cubicBezTo>
                    <a:pt x="35541" y="884"/>
                    <a:pt x="35743" y="860"/>
                    <a:pt x="35969" y="813"/>
                  </a:cubicBezTo>
                  <a:cubicBezTo>
                    <a:pt x="36207" y="753"/>
                    <a:pt x="36457" y="706"/>
                    <a:pt x="36696" y="682"/>
                  </a:cubicBezTo>
                  <a:cubicBezTo>
                    <a:pt x="36708" y="694"/>
                    <a:pt x="36743" y="706"/>
                    <a:pt x="36767" y="706"/>
                  </a:cubicBezTo>
                  <a:cubicBezTo>
                    <a:pt x="36934" y="753"/>
                    <a:pt x="37541" y="896"/>
                    <a:pt x="38196" y="980"/>
                  </a:cubicBezTo>
                  <a:cubicBezTo>
                    <a:pt x="38227" y="1003"/>
                    <a:pt x="38268" y="1021"/>
                    <a:pt x="38316" y="1021"/>
                  </a:cubicBezTo>
                  <a:cubicBezTo>
                    <a:pt x="38342" y="1021"/>
                    <a:pt x="38369" y="1016"/>
                    <a:pt x="38398" y="1003"/>
                  </a:cubicBezTo>
                  <a:cubicBezTo>
                    <a:pt x="38410" y="1003"/>
                    <a:pt x="38410" y="1003"/>
                    <a:pt x="38422" y="991"/>
                  </a:cubicBezTo>
                  <a:cubicBezTo>
                    <a:pt x="38616" y="1009"/>
                    <a:pt x="38808" y="1020"/>
                    <a:pt x="38989" y="1020"/>
                  </a:cubicBezTo>
                  <a:cubicBezTo>
                    <a:pt x="39433" y="1020"/>
                    <a:pt x="39809" y="953"/>
                    <a:pt x="39970" y="741"/>
                  </a:cubicBezTo>
                  <a:cubicBezTo>
                    <a:pt x="40029" y="718"/>
                    <a:pt x="40077" y="694"/>
                    <a:pt x="40101" y="646"/>
                  </a:cubicBezTo>
                  <a:cubicBezTo>
                    <a:pt x="40760" y="774"/>
                    <a:pt x="41412" y="847"/>
                    <a:pt x="42068" y="847"/>
                  </a:cubicBezTo>
                  <a:cubicBezTo>
                    <a:pt x="42324" y="847"/>
                    <a:pt x="42581" y="836"/>
                    <a:pt x="42839" y="813"/>
                  </a:cubicBezTo>
                  <a:cubicBezTo>
                    <a:pt x="42875" y="813"/>
                    <a:pt x="42887" y="801"/>
                    <a:pt x="42899" y="801"/>
                  </a:cubicBezTo>
                  <a:cubicBezTo>
                    <a:pt x="42934" y="825"/>
                    <a:pt x="42982" y="837"/>
                    <a:pt x="43042" y="837"/>
                  </a:cubicBezTo>
                  <a:cubicBezTo>
                    <a:pt x="43215" y="859"/>
                    <a:pt x="43398" y="868"/>
                    <a:pt x="43582" y="868"/>
                  </a:cubicBezTo>
                  <a:cubicBezTo>
                    <a:pt x="43688" y="868"/>
                    <a:pt x="43794" y="865"/>
                    <a:pt x="43899" y="860"/>
                  </a:cubicBezTo>
                  <a:lnTo>
                    <a:pt x="43899" y="110"/>
                  </a:lnTo>
                  <a:lnTo>
                    <a:pt x="43887" y="110"/>
                  </a:lnTo>
                  <a:cubicBezTo>
                    <a:pt x="43857" y="109"/>
                    <a:pt x="43827" y="109"/>
                    <a:pt x="43796" y="109"/>
                  </a:cubicBezTo>
                  <a:cubicBezTo>
                    <a:pt x="43456" y="109"/>
                    <a:pt x="43110" y="172"/>
                    <a:pt x="42804" y="325"/>
                  </a:cubicBezTo>
                  <a:cubicBezTo>
                    <a:pt x="42572" y="161"/>
                    <a:pt x="42294" y="145"/>
                    <a:pt x="42013" y="145"/>
                  </a:cubicBezTo>
                  <a:cubicBezTo>
                    <a:pt x="41947" y="145"/>
                    <a:pt x="41881" y="146"/>
                    <a:pt x="41815" y="146"/>
                  </a:cubicBezTo>
                  <a:cubicBezTo>
                    <a:pt x="41375" y="158"/>
                    <a:pt x="40910" y="182"/>
                    <a:pt x="40458" y="241"/>
                  </a:cubicBezTo>
                  <a:cubicBezTo>
                    <a:pt x="40434" y="218"/>
                    <a:pt x="40387" y="206"/>
                    <a:pt x="40327" y="206"/>
                  </a:cubicBezTo>
                  <a:lnTo>
                    <a:pt x="40148" y="206"/>
                  </a:lnTo>
                  <a:cubicBezTo>
                    <a:pt x="40090" y="89"/>
                    <a:pt x="39968" y="31"/>
                    <a:pt x="39842" y="31"/>
                  </a:cubicBezTo>
                  <a:cubicBezTo>
                    <a:pt x="39788" y="31"/>
                    <a:pt x="39734" y="41"/>
                    <a:pt x="39684" y="63"/>
                  </a:cubicBezTo>
                  <a:cubicBezTo>
                    <a:pt x="39570" y="32"/>
                    <a:pt x="39438" y="22"/>
                    <a:pt x="39306" y="22"/>
                  </a:cubicBezTo>
                  <a:cubicBezTo>
                    <a:pt x="39081" y="22"/>
                    <a:pt x="38855" y="51"/>
                    <a:pt x="38720" y="51"/>
                  </a:cubicBezTo>
                  <a:cubicBezTo>
                    <a:pt x="38077" y="63"/>
                    <a:pt x="37458" y="98"/>
                    <a:pt x="36850" y="241"/>
                  </a:cubicBezTo>
                  <a:lnTo>
                    <a:pt x="36827" y="241"/>
                  </a:lnTo>
                  <a:cubicBezTo>
                    <a:pt x="36791" y="241"/>
                    <a:pt x="36743" y="265"/>
                    <a:pt x="36708" y="277"/>
                  </a:cubicBezTo>
                  <a:cubicBezTo>
                    <a:pt x="36565" y="277"/>
                    <a:pt x="36410" y="289"/>
                    <a:pt x="36267" y="289"/>
                  </a:cubicBezTo>
                  <a:cubicBezTo>
                    <a:pt x="36255" y="277"/>
                    <a:pt x="36219" y="265"/>
                    <a:pt x="36196" y="241"/>
                  </a:cubicBezTo>
                  <a:cubicBezTo>
                    <a:pt x="35886" y="171"/>
                    <a:pt x="35568" y="133"/>
                    <a:pt x="35249" y="133"/>
                  </a:cubicBezTo>
                  <a:cubicBezTo>
                    <a:pt x="34919" y="133"/>
                    <a:pt x="34588" y="174"/>
                    <a:pt x="34267" y="265"/>
                  </a:cubicBezTo>
                  <a:cubicBezTo>
                    <a:pt x="34195" y="241"/>
                    <a:pt x="34124" y="218"/>
                    <a:pt x="34052" y="218"/>
                  </a:cubicBezTo>
                  <a:cubicBezTo>
                    <a:pt x="34045" y="217"/>
                    <a:pt x="34037" y="216"/>
                    <a:pt x="34030" y="216"/>
                  </a:cubicBezTo>
                  <a:cubicBezTo>
                    <a:pt x="33920" y="216"/>
                    <a:pt x="33825" y="296"/>
                    <a:pt x="33814" y="396"/>
                  </a:cubicBezTo>
                  <a:lnTo>
                    <a:pt x="33779" y="396"/>
                  </a:lnTo>
                  <a:cubicBezTo>
                    <a:pt x="33755" y="337"/>
                    <a:pt x="33707" y="277"/>
                    <a:pt x="33648" y="241"/>
                  </a:cubicBezTo>
                  <a:cubicBezTo>
                    <a:pt x="33253" y="79"/>
                    <a:pt x="32803" y="0"/>
                    <a:pt x="323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10"/>
            <p:cNvSpPr/>
            <p:nvPr/>
          </p:nvSpPr>
          <p:spPr>
            <a:xfrm>
              <a:off x="-4148950" y="1155875"/>
              <a:ext cx="98725" cy="113300"/>
            </a:xfrm>
            <a:custGeom>
              <a:rect b="b" l="l" r="r" t="t"/>
              <a:pathLst>
                <a:path extrusionOk="0" h="4532" w="3949">
                  <a:moveTo>
                    <a:pt x="932" y="0"/>
                  </a:moveTo>
                  <a:cubicBezTo>
                    <a:pt x="823" y="0"/>
                    <a:pt x="703" y="111"/>
                    <a:pt x="735" y="253"/>
                  </a:cubicBezTo>
                  <a:cubicBezTo>
                    <a:pt x="830" y="776"/>
                    <a:pt x="914" y="1277"/>
                    <a:pt x="914" y="1800"/>
                  </a:cubicBezTo>
                  <a:cubicBezTo>
                    <a:pt x="866" y="1812"/>
                    <a:pt x="818" y="1860"/>
                    <a:pt x="806" y="1919"/>
                  </a:cubicBezTo>
                  <a:cubicBezTo>
                    <a:pt x="771" y="1991"/>
                    <a:pt x="747" y="2062"/>
                    <a:pt x="735" y="2146"/>
                  </a:cubicBezTo>
                  <a:lnTo>
                    <a:pt x="687" y="2146"/>
                  </a:lnTo>
                  <a:cubicBezTo>
                    <a:pt x="687" y="2134"/>
                    <a:pt x="687" y="2110"/>
                    <a:pt x="675" y="2098"/>
                  </a:cubicBezTo>
                  <a:lnTo>
                    <a:pt x="533" y="2634"/>
                  </a:lnTo>
                  <a:cubicBezTo>
                    <a:pt x="568" y="2646"/>
                    <a:pt x="580" y="2646"/>
                    <a:pt x="616" y="2646"/>
                  </a:cubicBezTo>
                  <a:cubicBezTo>
                    <a:pt x="568" y="2777"/>
                    <a:pt x="556" y="2896"/>
                    <a:pt x="580" y="3003"/>
                  </a:cubicBezTo>
                  <a:cubicBezTo>
                    <a:pt x="390" y="3432"/>
                    <a:pt x="211" y="3884"/>
                    <a:pt x="44" y="4313"/>
                  </a:cubicBezTo>
                  <a:cubicBezTo>
                    <a:pt x="0" y="4445"/>
                    <a:pt x="119" y="4531"/>
                    <a:pt x="230" y="4531"/>
                  </a:cubicBezTo>
                  <a:cubicBezTo>
                    <a:pt x="300" y="4531"/>
                    <a:pt x="367" y="4498"/>
                    <a:pt x="390" y="4420"/>
                  </a:cubicBezTo>
                  <a:cubicBezTo>
                    <a:pt x="556" y="4027"/>
                    <a:pt x="735" y="3646"/>
                    <a:pt x="878" y="3241"/>
                  </a:cubicBezTo>
                  <a:lnTo>
                    <a:pt x="1009" y="3241"/>
                  </a:lnTo>
                  <a:cubicBezTo>
                    <a:pt x="1048"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0" y="3401"/>
                    <a:pt x="1938" y="3348"/>
                  </a:cubicBezTo>
                  <a:cubicBezTo>
                    <a:pt x="1997" y="3348"/>
                    <a:pt x="2057" y="3348"/>
                    <a:pt x="2092" y="3312"/>
                  </a:cubicBezTo>
                  <a:lnTo>
                    <a:pt x="2164" y="3312"/>
                  </a:lnTo>
                  <a:cubicBezTo>
                    <a:pt x="2199"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6" y="3257"/>
                    <a:pt x="2973" y="3134"/>
                  </a:cubicBezTo>
                  <a:lnTo>
                    <a:pt x="3009" y="3110"/>
                  </a:lnTo>
                  <a:cubicBezTo>
                    <a:pt x="3092" y="3289"/>
                    <a:pt x="3152" y="3467"/>
                    <a:pt x="3259" y="3634"/>
                  </a:cubicBezTo>
                  <a:cubicBezTo>
                    <a:pt x="3299" y="3696"/>
                    <a:pt x="3359" y="3722"/>
                    <a:pt x="3418" y="3722"/>
                  </a:cubicBezTo>
                  <a:cubicBezTo>
                    <a:pt x="3552" y="3722"/>
                    <a:pt x="3687" y="3588"/>
                    <a:pt x="3604" y="3432"/>
                  </a:cubicBezTo>
                  <a:cubicBezTo>
                    <a:pt x="3497" y="3241"/>
                    <a:pt x="3354" y="3074"/>
                    <a:pt x="3235" y="2896"/>
                  </a:cubicBezTo>
                  <a:cubicBezTo>
                    <a:pt x="3211" y="2872"/>
                    <a:pt x="3200" y="2860"/>
                    <a:pt x="3188" y="2824"/>
                  </a:cubicBezTo>
                  <a:cubicBezTo>
                    <a:pt x="3200" y="2765"/>
                    <a:pt x="3211" y="2717"/>
                    <a:pt x="3211" y="2658"/>
                  </a:cubicBezTo>
                  <a:lnTo>
                    <a:pt x="3485" y="2062"/>
                  </a:lnTo>
                  <a:lnTo>
                    <a:pt x="3485" y="2062"/>
                  </a:lnTo>
                  <a:cubicBezTo>
                    <a:pt x="3438" y="2086"/>
                    <a:pt x="3414" y="2098"/>
                    <a:pt x="3390" y="2134"/>
                  </a:cubicBezTo>
                  <a:cubicBezTo>
                    <a:pt x="3378" y="2098"/>
                    <a:pt x="3354" y="2086"/>
                    <a:pt x="3319" y="2062"/>
                  </a:cubicBezTo>
                  <a:cubicBezTo>
                    <a:pt x="3319" y="2003"/>
                    <a:pt x="3307" y="1931"/>
                    <a:pt x="3295" y="1884"/>
                  </a:cubicBezTo>
                  <a:lnTo>
                    <a:pt x="3295" y="1848"/>
                  </a:lnTo>
                  <a:cubicBezTo>
                    <a:pt x="3295" y="1800"/>
                    <a:pt x="3271" y="1765"/>
                    <a:pt x="3259" y="1753"/>
                  </a:cubicBezTo>
                  <a:cubicBezTo>
                    <a:pt x="3473" y="1467"/>
                    <a:pt x="3676" y="1169"/>
                    <a:pt x="3866" y="896"/>
                  </a:cubicBezTo>
                  <a:cubicBezTo>
                    <a:pt x="3948" y="748"/>
                    <a:pt x="3815" y="611"/>
                    <a:pt x="3682" y="611"/>
                  </a:cubicBezTo>
                  <a:cubicBezTo>
                    <a:pt x="3622" y="611"/>
                    <a:pt x="3562" y="639"/>
                    <a:pt x="3521" y="705"/>
                  </a:cubicBezTo>
                  <a:cubicBezTo>
                    <a:pt x="3342"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0" y="1535"/>
                  </a:cubicBezTo>
                  <a:cubicBezTo>
                    <a:pt x="2003" y="1535"/>
                    <a:pt x="1944" y="1556"/>
                    <a:pt x="1902" y="1598"/>
                  </a:cubicBezTo>
                  <a:lnTo>
                    <a:pt x="1854" y="1634"/>
                  </a:lnTo>
                  <a:cubicBezTo>
                    <a:pt x="1842" y="1634"/>
                    <a:pt x="1830" y="1646"/>
                    <a:pt x="1818" y="1646"/>
                  </a:cubicBezTo>
                  <a:cubicBezTo>
                    <a:pt x="1779" y="1616"/>
                    <a:pt x="1731" y="1601"/>
                    <a:pt x="1682"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6" y="1646"/>
                  </a:cubicBezTo>
                  <a:cubicBezTo>
                    <a:pt x="1354" y="1134"/>
                    <a:pt x="1295" y="610"/>
                    <a:pt x="1068" y="98"/>
                  </a:cubicBezTo>
                  <a:cubicBezTo>
                    <a:pt x="1040" y="29"/>
                    <a:pt x="987"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10"/>
            <p:cNvSpPr/>
            <p:nvPr/>
          </p:nvSpPr>
          <p:spPr>
            <a:xfrm>
              <a:off x="-3784325" y="1155875"/>
              <a:ext cx="98725" cy="113300"/>
            </a:xfrm>
            <a:custGeom>
              <a:rect b="b" l="l" r="r" t="t"/>
              <a:pathLst>
                <a:path extrusionOk="0" h="4532" w="3949">
                  <a:moveTo>
                    <a:pt x="932" y="0"/>
                  </a:moveTo>
                  <a:cubicBezTo>
                    <a:pt x="823" y="0"/>
                    <a:pt x="704" y="111"/>
                    <a:pt x="735" y="253"/>
                  </a:cubicBezTo>
                  <a:cubicBezTo>
                    <a:pt x="830" y="776"/>
                    <a:pt x="914" y="1277"/>
                    <a:pt x="914" y="1800"/>
                  </a:cubicBezTo>
                  <a:cubicBezTo>
                    <a:pt x="866" y="1812"/>
                    <a:pt x="818" y="1860"/>
                    <a:pt x="807" y="1919"/>
                  </a:cubicBezTo>
                  <a:cubicBezTo>
                    <a:pt x="771" y="1991"/>
                    <a:pt x="747" y="2062"/>
                    <a:pt x="735" y="2146"/>
                  </a:cubicBezTo>
                  <a:lnTo>
                    <a:pt x="688" y="2146"/>
                  </a:lnTo>
                  <a:cubicBezTo>
                    <a:pt x="688" y="2134"/>
                    <a:pt x="688" y="2110"/>
                    <a:pt x="676" y="2098"/>
                  </a:cubicBezTo>
                  <a:lnTo>
                    <a:pt x="533" y="2634"/>
                  </a:lnTo>
                  <a:cubicBezTo>
                    <a:pt x="568" y="2646"/>
                    <a:pt x="580" y="2646"/>
                    <a:pt x="616" y="2646"/>
                  </a:cubicBezTo>
                  <a:cubicBezTo>
                    <a:pt x="568" y="2777"/>
                    <a:pt x="557" y="2896"/>
                    <a:pt x="580" y="3003"/>
                  </a:cubicBezTo>
                  <a:cubicBezTo>
                    <a:pt x="390" y="3432"/>
                    <a:pt x="211" y="3884"/>
                    <a:pt x="45" y="4313"/>
                  </a:cubicBezTo>
                  <a:cubicBezTo>
                    <a:pt x="1" y="4445"/>
                    <a:pt x="119" y="4531"/>
                    <a:pt x="231" y="4531"/>
                  </a:cubicBezTo>
                  <a:cubicBezTo>
                    <a:pt x="300" y="4531"/>
                    <a:pt x="367" y="4498"/>
                    <a:pt x="390" y="4420"/>
                  </a:cubicBezTo>
                  <a:cubicBezTo>
                    <a:pt x="557" y="4027"/>
                    <a:pt x="735" y="3646"/>
                    <a:pt x="878" y="3241"/>
                  </a:cubicBezTo>
                  <a:lnTo>
                    <a:pt x="1009" y="3241"/>
                  </a:lnTo>
                  <a:cubicBezTo>
                    <a:pt x="1049" y="3330"/>
                    <a:pt x="1129" y="3378"/>
                    <a:pt x="1258" y="3378"/>
                  </a:cubicBezTo>
                  <a:cubicBezTo>
                    <a:pt x="1284" y="3378"/>
                    <a:pt x="1312" y="3376"/>
                    <a:pt x="1342" y="3372"/>
                  </a:cubicBezTo>
                  <a:cubicBezTo>
                    <a:pt x="1378" y="3396"/>
                    <a:pt x="1426" y="3420"/>
                    <a:pt x="1485" y="3420"/>
                  </a:cubicBezTo>
                  <a:cubicBezTo>
                    <a:pt x="1533" y="3429"/>
                    <a:pt x="1579" y="3434"/>
                    <a:pt x="1623" y="3434"/>
                  </a:cubicBezTo>
                  <a:cubicBezTo>
                    <a:pt x="1744" y="3434"/>
                    <a:pt x="1851" y="3401"/>
                    <a:pt x="1938" y="3348"/>
                  </a:cubicBezTo>
                  <a:cubicBezTo>
                    <a:pt x="1997" y="3348"/>
                    <a:pt x="2057" y="3348"/>
                    <a:pt x="2092" y="3312"/>
                  </a:cubicBezTo>
                  <a:lnTo>
                    <a:pt x="2164" y="3312"/>
                  </a:lnTo>
                  <a:cubicBezTo>
                    <a:pt x="2200" y="3312"/>
                    <a:pt x="2247" y="3312"/>
                    <a:pt x="2295" y="3301"/>
                  </a:cubicBezTo>
                  <a:cubicBezTo>
                    <a:pt x="2319" y="3312"/>
                    <a:pt x="2354"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299" y="3696"/>
                    <a:pt x="3359" y="3722"/>
                    <a:pt x="3418" y="3722"/>
                  </a:cubicBezTo>
                  <a:cubicBezTo>
                    <a:pt x="3552" y="3722"/>
                    <a:pt x="3687" y="3588"/>
                    <a:pt x="3605" y="3432"/>
                  </a:cubicBezTo>
                  <a:cubicBezTo>
                    <a:pt x="3497" y="3241"/>
                    <a:pt x="3355" y="3074"/>
                    <a:pt x="3235" y="2896"/>
                  </a:cubicBezTo>
                  <a:cubicBezTo>
                    <a:pt x="3212" y="2872"/>
                    <a:pt x="3200" y="2860"/>
                    <a:pt x="3188" y="2824"/>
                  </a:cubicBezTo>
                  <a:cubicBezTo>
                    <a:pt x="3200" y="2765"/>
                    <a:pt x="3212" y="2717"/>
                    <a:pt x="3212" y="2658"/>
                  </a:cubicBezTo>
                  <a:lnTo>
                    <a:pt x="3485" y="2062"/>
                  </a:lnTo>
                  <a:lnTo>
                    <a:pt x="3485" y="2062"/>
                  </a:lnTo>
                  <a:cubicBezTo>
                    <a:pt x="3438" y="2086"/>
                    <a:pt x="3414" y="2098"/>
                    <a:pt x="3390" y="2134"/>
                  </a:cubicBezTo>
                  <a:cubicBezTo>
                    <a:pt x="3378" y="2098"/>
                    <a:pt x="3355" y="2086"/>
                    <a:pt x="3319" y="2062"/>
                  </a:cubicBezTo>
                  <a:cubicBezTo>
                    <a:pt x="3319" y="2003"/>
                    <a:pt x="3307" y="1931"/>
                    <a:pt x="3295" y="1884"/>
                  </a:cubicBezTo>
                  <a:lnTo>
                    <a:pt x="3295" y="1848"/>
                  </a:lnTo>
                  <a:cubicBezTo>
                    <a:pt x="3295" y="1800"/>
                    <a:pt x="3271" y="1765"/>
                    <a:pt x="3259" y="1753"/>
                  </a:cubicBezTo>
                  <a:cubicBezTo>
                    <a:pt x="3474" y="1467"/>
                    <a:pt x="3676" y="1169"/>
                    <a:pt x="3866" y="896"/>
                  </a:cubicBezTo>
                  <a:cubicBezTo>
                    <a:pt x="3949" y="748"/>
                    <a:pt x="3815" y="611"/>
                    <a:pt x="3682" y="611"/>
                  </a:cubicBezTo>
                  <a:cubicBezTo>
                    <a:pt x="3622" y="611"/>
                    <a:pt x="3562" y="639"/>
                    <a:pt x="3521" y="705"/>
                  </a:cubicBezTo>
                  <a:cubicBezTo>
                    <a:pt x="3343" y="1015"/>
                    <a:pt x="3164" y="1336"/>
                    <a:pt x="3009" y="1669"/>
                  </a:cubicBezTo>
                  <a:lnTo>
                    <a:pt x="2985" y="1669"/>
                  </a:lnTo>
                  <a:cubicBezTo>
                    <a:pt x="2918" y="1614"/>
                    <a:pt x="2838" y="1588"/>
                    <a:pt x="2758" y="1588"/>
                  </a:cubicBezTo>
                  <a:cubicBezTo>
                    <a:pt x="2683" y="1588"/>
                    <a:pt x="2608" y="1611"/>
                    <a:pt x="2545" y="1658"/>
                  </a:cubicBezTo>
                  <a:cubicBezTo>
                    <a:pt x="2510" y="1633"/>
                    <a:pt x="2465" y="1620"/>
                    <a:pt x="2420" y="1620"/>
                  </a:cubicBezTo>
                  <a:cubicBezTo>
                    <a:pt x="2357" y="1620"/>
                    <a:pt x="2294" y="1645"/>
                    <a:pt x="2259" y="1693"/>
                  </a:cubicBezTo>
                  <a:cubicBezTo>
                    <a:pt x="2247" y="1681"/>
                    <a:pt x="2247" y="1658"/>
                    <a:pt x="2235" y="1634"/>
                  </a:cubicBezTo>
                  <a:cubicBezTo>
                    <a:pt x="2202" y="1568"/>
                    <a:pt x="2132" y="1535"/>
                    <a:pt x="2061" y="1535"/>
                  </a:cubicBezTo>
                  <a:cubicBezTo>
                    <a:pt x="2003" y="1535"/>
                    <a:pt x="1944" y="1556"/>
                    <a:pt x="1902" y="1598"/>
                  </a:cubicBezTo>
                  <a:lnTo>
                    <a:pt x="1854" y="1634"/>
                  </a:lnTo>
                  <a:cubicBezTo>
                    <a:pt x="1842" y="1634"/>
                    <a:pt x="1831" y="1646"/>
                    <a:pt x="1819" y="1646"/>
                  </a:cubicBezTo>
                  <a:cubicBezTo>
                    <a:pt x="1779" y="1616"/>
                    <a:pt x="1731" y="1601"/>
                    <a:pt x="1683" y="1601"/>
                  </a:cubicBezTo>
                  <a:cubicBezTo>
                    <a:pt x="1615" y="1601"/>
                    <a:pt x="1546" y="1631"/>
                    <a:pt x="1497" y="1693"/>
                  </a:cubicBezTo>
                  <a:cubicBezTo>
                    <a:pt x="1473" y="1729"/>
                    <a:pt x="1461"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10"/>
            <p:cNvSpPr/>
            <p:nvPr/>
          </p:nvSpPr>
          <p:spPr>
            <a:xfrm>
              <a:off x="-3419700" y="1155875"/>
              <a:ext cx="98725" cy="113300"/>
            </a:xfrm>
            <a:custGeom>
              <a:rect b="b" l="l" r="r" t="t"/>
              <a:pathLst>
                <a:path extrusionOk="0" h="4532" w="3949">
                  <a:moveTo>
                    <a:pt x="932" y="0"/>
                  </a:moveTo>
                  <a:cubicBezTo>
                    <a:pt x="822" y="0"/>
                    <a:pt x="700" y="111"/>
                    <a:pt x="723" y="253"/>
                  </a:cubicBezTo>
                  <a:cubicBezTo>
                    <a:pt x="831" y="776"/>
                    <a:pt x="902" y="1277"/>
                    <a:pt x="902" y="1800"/>
                  </a:cubicBezTo>
                  <a:cubicBezTo>
                    <a:pt x="866" y="1812"/>
                    <a:pt x="819" y="1860"/>
                    <a:pt x="807" y="1919"/>
                  </a:cubicBezTo>
                  <a:cubicBezTo>
                    <a:pt x="771" y="1991"/>
                    <a:pt x="747" y="2062"/>
                    <a:pt x="723"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1" y="3884"/>
                    <a:pt x="45" y="4313"/>
                  </a:cubicBezTo>
                  <a:cubicBezTo>
                    <a:pt x="1" y="4445"/>
                    <a:pt x="119" y="4531"/>
                    <a:pt x="231" y="4531"/>
                  </a:cubicBezTo>
                  <a:cubicBezTo>
                    <a:pt x="300" y="4531"/>
                    <a:pt x="367" y="4498"/>
                    <a:pt x="390" y="4420"/>
                  </a:cubicBezTo>
                  <a:cubicBezTo>
                    <a:pt x="545" y="4027"/>
                    <a:pt x="723" y="3646"/>
                    <a:pt x="878" y="3241"/>
                  </a:cubicBezTo>
                  <a:lnTo>
                    <a:pt x="1009" y="3241"/>
                  </a:lnTo>
                  <a:cubicBezTo>
                    <a:pt x="1049" y="3330"/>
                    <a:pt x="1129" y="3378"/>
                    <a:pt x="1258" y="3378"/>
                  </a:cubicBezTo>
                  <a:cubicBezTo>
                    <a:pt x="1284" y="3378"/>
                    <a:pt x="1312" y="3376"/>
                    <a:pt x="1343" y="3372"/>
                  </a:cubicBezTo>
                  <a:cubicBezTo>
                    <a:pt x="1378" y="3396"/>
                    <a:pt x="1426" y="3420"/>
                    <a:pt x="1485" y="3420"/>
                  </a:cubicBezTo>
                  <a:cubicBezTo>
                    <a:pt x="1533" y="3429"/>
                    <a:pt x="1579" y="3434"/>
                    <a:pt x="1624" y="3434"/>
                  </a:cubicBezTo>
                  <a:cubicBezTo>
                    <a:pt x="1744" y="3434"/>
                    <a:pt x="1851" y="3401"/>
                    <a:pt x="1938" y="3348"/>
                  </a:cubicBezTo>
                  <a:cubicBezTo>
                    <a:pt x="1997" y="3348"/>
                    <a:pt x="2057" y="3348"/>
                    <a:pt x="2093" y="3312"/>
                  </a:cubicBezTo>
                  <a:lnTo>
                    <a:pt x="2152" y="3312"/>
                  </a:lnTo>
                  <a:cubicBezTo>
                    <a:pt x="2200" y="3312"/>
                    <a:pt x="2247" y="3312"/>
                    <a:pt x="2295" y="3301"/>
                  </a:cubicBezTo>
                  <a:cubicBezTo>
                    <a:pt x="2319" y="3312"/>
                    <a:pt x="2355" y="3312"/>
                    <a:pt x="2378" y="3312"/>
                  </a:cubicBezTo>
                  <a:cubicBezTo>
                    <a:pt x="2378" y="3312"/>
                    <a:pt x="2390" y="3312"/>
                    <a:pt x="2390" y="3336"/>
                  </a:cubicBezTo>
                  <a:cubicBezTo>
                    <a:pt x="2446" y="3377"/>
                    <a:pt x="2503" y="3394"/>
                    <a:pt x="2560" y="3394"/>
                  </a:cubicBezTo>
                  <a:cubicBezTo>
                    <a:pt x="2721" y="3394"/>
                    <a:pt x="2877" y="3257"/>
                    <a:pt x="2974" y="3134"/>
                  </a:cubicBezTo>
                  <a:lnTo>
                    <a:pt x="3009" y="3110"/>
                  </a:lnTo>
                  <a:cubicBezTo>
                    <a:pt x="3093" y="3289"/>
                    <a:pt x="3152" y="3467"/>
                    <a:pt x="3259" y="3634"/>
                  </a:cubicBezTo>
                  <a:cubicBezTo>
                    <a:pt x="3300" y="3696"/>
                    <a:pt x="3359" y="3722"/>
                    <a:pt x="3418" y="3722"/>
                  </a:cubicBezTo>
                  <a:cubicBezTo>
                    <a:pt x="3552"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0" y="2134"/>
                  </a:cubicBezTo>
                  <a:cubicBezTo>
                    <a:pt x="3378" y="2098"/>
                    <a:pt x="3343" y="2086"/>
                    <a:pt x="3319" y="2062"/>
                  </a:cubicBezTo>
                  <a:cubicBezTo>
                    <a:pt x="3319" y="2003"/>
                    <a:pt x="3307" y="1931"/>
                    <a:pt x="3283" y="1884"/>
                  </a:cubicBezTo>
                  <a:lnTo>
                    <a:pt x="3283" y="1848"/>
                  </a:lnTo>
                  <a:cubicBezTo>
                    <a:pt x="3283" y="1800"/>
                    <a:pt x="3271" y="1765"/>
                    <a:pt x="3259" y="1753"/>
                  </a:cubicBezTo>
                  <a:cubicBezTo>
                    <a:pt x="3462" y="1467"/>
                    <a:pt x="3676" y="1169"/>
                    <a:pt x="3867" y="896"/>
                  </a:cubicBezTo>
                  <a:cubicBezTo>
                    <a:pt x="3949" y="748"/>
                    <a:pt x="3810" y="611"/>
                    <a:pt x="3677" y="611"/>
                  </a:cubicBezTo>
                  <a:cubicBezTo>
                    <a:pt x="3617" y="611"/>
                    <a:pt x="3558" y="639"/>
                    <a:pt x="3521" y="705"/>
                  </a:cubicBezTo>
                  <a:cubicBezTo>
                    <a:pt x="3343" y="1015"/>
                    <a:pt x="3164" y="1336"/>
                    <a:pt x="3009" y="1669"/>
                  </a:cubicBezTo>
                  <a:lnTo>
                    <a:pt x="2986" y="1669"/>
                  </a:lnTo>
                  <a:cubicBezTo>
                    <a:pt x="2918" y="1614"/>
                    <a:pt x="2838" y="1588"/>
                    <a:pt x="2758" y="1588"/>
                  </a:cubicBezTo>
                  <a:cubicBezTo>
                    <a:pt x="2683" y="1588"/>
                    <a:pt x="2609" y="1611"/>
                    <a:pt x="2545" y="1658"/>
                  </a:cubicBezTo>
                  <a:cubicBezTo>
                    <a:pt x="2505" y="1633"/>
                    <a:pt x="2459" y="1620"/>
                    <a:pt x="2415" y="1620"/>
                  </a:cubicBezTo>
                  <a:cubicBezTo>
                    <a:pt x="2353" y="1620"/>
                    <a:pt x="2294" y="1645"/>
                    <a:pt x="2259" y="1693"/>
                  </a:cubicBezTo>
                  <a:cubicBezTo>
                    <a:pt x="2247" y="1681"/>
                    <a:pt x="2247" y="1658"/>
                    <a:pt x="2235" y="1634"/>
                  </a:cubicBezTo>
                  <a:cubicBezTo>
                    <a:pt x="2202" y="1568"/>
                    <a:pt x="2133" y="1535"/>
                    <a:pt x="2061" y="1535"/>
                  </a:cubicBezTo>
                  <a:cubicBezTo>
                    <a:pt x="2003" y="1535"/>
                    <a:pt x="1944" y="1556"/>
                    <a:pt x="1902" y="1598"/>
                  </a:cubicBezTo>
                  <a:lnTo>
                    <a:pt x="1854" y="1634"/>
                  </a:lnTo>
                  <a:cubicBezTo>
                    <a:pt x="1843" y="1634"/>
                    <a:pt x="1831" y="1646"/>
                    <a:pt x="1819" y="1646"/>
                  </a:cubicBezTo>
                  <a:cubicBezTo>
                    <a:pt x="1779" y="1616"/>
                    <a:pt x="1731" y="1601"/>
                    <a:pt x="1683" y="1601"/>
                  </a:cubicBezTo>
                  <a:cubicBezTo>
                    <a:pt x="1615" y="1601"/>
                    <a:pt x="1546" y="1631"/>
                    <a:pt x="1497" y="1693"/>
                  </a:cubicBezTo>
                  <a:cubicBezTo>
                    <a:pt x="1473" y="1729"/>
                    <a:pt x="1462" y="1765"/>
                    <a:pt x="1426" y="1812"/>
                  </a:cubicBezTo>
                  <a:cubicBezTo>
                    <a:pt x="1426" y="1800"/>
                    <a:pt x="1414" y="1789"/>
                    <a:pt x="1414" y="1765"/>
                  </a:cubicBezTo>
                  <a:cubicBezTo>
                    <a:pt x="1402" y="1729"/>
                    <a:pt x="1354" y="1681"/>
                    <a:pt x="1307" y="1646"/>
                  </a:cubicBezTo>
                  <a:cubicBezTo>
                    <a:pt x="1354" y="1134"/>
                    <a:pt x="1295" y="610"/>
                    <a:pt x="1069" y="98"/>
                  </a:cubicBezTo>
                  <a:cubicBezTo>
                    <a:pt x="1040"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10"/>
            <p:cNvSpPr/>
            <p:nvPr/>
          </p:nvSpPr>
          <p:spPr>
            <a:xfrm>
              <a:off x="-3055075" y="1155875"/>
              <a:ext cx="98950" cy="113300"/>
            </a:xfrm>
            <a:custGeom>
              <a:rect b="b" l="l" r="r" t="t"/>
              <a:pathLst>
                <a:path extrusionOk="0" h="4532" w="3958">
                  <a:moveTo>
                    <a:pt x="932" y="0"/>
                  </a:moveTo>
                  <a:cubicBezTo>
                    <a:pt x="822" y="0"/>
                    <a:pt x="700" y="111"/>
                    <a:pt x="724" y="253"/>
                  </a:cubicBezTo>
                  <a:cubicBezTo>
                    <a:pt x="831" y="776"/>
                    <a:pt x="902" y="1277"/>
                    <a:pt x="902" y="1800"/>
                  </a:cubicBezTo>
                  <a:cubicBezTo>
                    <a:pt x="866" y="1812"/>
                    <a:pt x="819" y="1860"/>
                    <a:pt x="807" y="1919"/>
                  </a:cubicBezTo>
                  <a:cubicBezTo>
                    <a:pt x="771" y="1991"/>
                    <a:pt x="747" y="2062"/>
                    <a:pt x="724" y="2146"/>
                  </a:cubicBezTo>
                  <a:lnTo>
                    <a:pt x="688" y="2146"/>
                  </a:lnTo>
                  <a:cubicBezTo>
                    <a:pt x="688" y="2134"/>
                    <a:pt x="688" y="2110"/>
                    <a:pt x="664" y="2098"/>
                  </a:cubicBezTo>
                  <a:lnTo>
                    <a:pt x="533" y="2634"/>
                  </a:lnTo>
                  <a:cubicBezTo>
                    <a:pt x="569" y="2646"/>
                    <a:pt x="581" y="2646"/>
                    <a:pt x="604" y="2646"/>
                  </a:cubicBezTo>
                  <a:cubicBezTo>
                    <a:pt x="569" y="2777"/>
                    <a:pt x="545" y="2896"/>
                    <a:pt x="581" y="3003"/>
                  </a:cubicBezTo>
                  <a:cubicBezTo>
                    <a:pt x="390" y="3432"/>
                    <a:pt x="212" y="3884"/>
                    <a:pt x="45" y="4313"/>
                  </a:cubicBezTo>
                  <a:cubicBezTo>
                    <a:pt x="1" y="4445"/>
                    <a:pt x="119" y="4531"/>
                    <a:pt x="231" y="4531"/>
                  </a:cubicBezTo>
                  <a:cubicBezTo>
                    <a:pt x="300" y="4531"/>
                    <a:pt x="367" y="4498"/>
                    <a:pt x="390" y="4420"/>
                  </a:cubicBezTo>
                  <a:cubicBezTo>
                    <a:pt x="545" y="4027"/>
                    <a:pt x="724" y="3646"/>
                    <a:pt x="878" y="3241"/>
                  </a:cubicBezTo>
                  <a:lnTo>
                    <a:pt x="1009" y="3241"/>
                  </a:lnTo>
                  <a:cubicBezTo>
                    <a:pt x="1049" y="3330"/>
                    <a:pt x="1130" y="3378"/>
                    <a:pt x="1258" y="3378"/>
                  </a:cubicBezTo>
                  <a:cubicBezTo>
                    <a:pt x="1284" y="3378"/>
                    <a:pt x="1312" y="3376"/>
                    <a:pt x="1343" y="3372"/>
                  </a:cubicBezTo>
                  <a:cubicBezTo>
                    <a:pt x="1378" y="3396"/>
                    <a:pt x="1426" y="3420"/>
                    <a:pt x="1486" y="3420"/>
                  </a:cubicBezTo>
                  <a:cubicBezTo>
                    <a:pt x="1533" y="3429"/>
                    <a:pt x="1580" y="3434"/>
                    <a:pt x="1624" y="3434"/>
                  </a:cubicBezTo>
                  <a:cubicBezTo>
                    <a:pt x="1745" y="3434"/>
                    <a:pt x="1851" y="3401"/>
                    <a:pt x="1938" y="3348"/>
                  </a:cubicBezTo>
                  <a:cubicBezTo>
                    <a:pt x="1998" y="3348"/>
                    <a:pt x="2057" y="3348"/>
                    <a:pt x="2093" y="3312"/>
                  </a:cubicBezTo>
                  <a:lnTo>
                    <a:pt x="2152" y="3312"/>
                  </a:lnTo>
                  <a:cubicBezTo>
                    <a:pt x="2200" y="3312"/>
                    <a:pt x="2248" y="3312"/>
                    <a:pt x="2295" y="3301"/>
                  </a:cubicBezTo>
                  <a:cubicBezTo>
                    <a:pt x="2319" y="3312"/>
                    <a:pt x="2355" y="3312"/>
                    <a:pt x="2379" y="3312"/>
                  </a:cubicBezTo>
                  <a:cubicBezTo>
                    <a:pt x="2379" y="3312"/>
                    <a:pt x="2390" y="3312"/>
                    <a:pt x="2390" y="3336"/>
                  </a:cubicBezTo>
                  <a:cubicBezTo>
                    <a:pt x="2446" y="3377"/>
                    <a:pt x="2504" y="3394"/>
                    <a:pt x="2560" y="3394"/>
                  </a:cubicBezTo>
                  <a:cubicBezTo>
                    <a:pt x="2721"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43" y="3074"/>
                    <a:pt x="3224" y="2896"/>
                  </a:cubicBezTo>
                  <a:cubicBezTo>
                    <a:pt x="3212" y="2872"/>
                    <a:pt x="3200" y="2860"/>
                    <a:pt x="3188" y="2824"/>
                  </a:cubicBezTo>
                  <a:cubicBezTo>
                    <a:pt x="3200" y="2765"/>
                    <a:pt x="3212" y="2717"/>
                    <a:pt x="3212" y="2658"/>
                  </a:cubicBezTo>
                  <a:lnTo>
                    <a:pt x="3486" y="2062"/>
                  </a:lnTo>
                  <a:lnTo>
                    <a:pt x="3486" y="2062"/>
                  </a:lnTo>
                  <a:cubicBezTo>
                    <a:pt x="3438" y="2086"/>
                    <a:pt x="3402" y="2098"/>
                    <a:pt x="3391" y="2134"/>
                  </a:cubicBezTo>
                  <a:cubicBezTo>
                    <a:pt x="3379" y="2098"/>
                    <a:pt x="3343" y="2086"/>
                    <a:pt x="3319" y="2062"/>
                  </a:cubicBezTo>
                  <a:cubicBezTo>
                    <a:pt x="3319" y="2003"/>
                    <a:pt x="3307" y="1931"/>
                    <a:pt x="3283" y="1884"/>
                  </a:cubicBezTo>
                  <a:lnTo>
                    <a:pt x="3283" y="1848"/>
                  </a:lnTo>
                  <a:cubicBezTo>
                    <a:pt x="3283" y="1800"/>
                    <a:pt x="3271" y="1765"/>
                    <a:pt x="3260" y="1753"/>
                  </a:cubicBezTo>
                  <a:cubicBezTo>
                    <a:pt x="3462" y="1467"/>
                    <a:pt x="3676" y="1169"/>
                    <a:pt x="3867" y="896"/>
                  </a:cubicBezTo>
                  <a:cubicBezTo>
                    <a:pt x="3957" y="748"/>
                    <a:pt x="3815" y="611"/>
                    <a:pt x="3679" y="611"/>
                  </a:cubicBezTo>
                  <a:cubicBezTo>
                    <a:pt x="3618" y="611"/>
                    <a:pt x="3558" y="639"/>
                    <a:pt x="3522" y="705"/>
                  </a:cubicBezTo>
                  <a:cubicBezTo>
                    <a:pt x="3343" y="1015"/>
                    <a:pt x="3164" y="1336"/>
                    <a:pt x="3010" y="1669"/>
                  </a:cubicBezTo>
                  <a:lnTo>
                    <a:pt x="2986" y="1669"/>
                  </a:lnTo>
                  <a:cubicBezTo>
                    <a:pt x="2918" y="1614"/>
                    <a:pt x="2838" y="1588"/>
                    <a:pt x="2759" y="1588"/>
                  </a:cubicBezTo>
                  <a:cubicBezTo>
                    <a:pt x="2684" y="1588"/>
                    <a:pt x="2609" y="1611"/>
                    <a:pt x="2545" y="1658"/>
                  </a:cubicBezTo>
                  <a:cubicBezTo>
                    <a:pt x="2506" y="1633"/>
                    <a:pt x="2460" y="1620"/>
                    <a:pt x="2415" y="1620"/>
                  </a:cubicBezTo>
                  <a:cubicBezTo>
                    <a:pt x="2353" y="1620"/>
                    <a:pt x="2294" y="1645"/>
                    <a:pt x="2259" y="1693"/>
                  </a:cubicBezTo>
                  <a:cubicBezTo>
                    <a:pt x="2248" y="1681"/>
                    <a:pt x="2248" y="1658"/>
                    <a:pt x="2236" y="1634"/>
                  </a:cubicBezTo>
                  <a:cubicBezTo>
                    <a:pt x="2203" y="1568"/>
                    <a:pt x="2133" y="1535"/>
                    <a:pt x="2061" y="1535"/>
                  </a:cubicBezTo>
                  <a:cubicBezTo>
                    <a:pt x="2003" y="1535"/>
                    <a:pt x="1945" y="1556"/>
                    <a:pt x="1902" y="1598"/>
                  </a:cubicBezTo>
                  <a:lnTo>
                    <a:pt x="1855" y="1634"/>
                  </a:lnTo>
                  <a:cubicBezTo>
                    <a:pt x="1843" y="1634"/>
                    <a:pt x="1831" y="1646"/>
                    <a:pt x="1819" y="1646"/>
                  </a:cubicBezTo>
                  <a:cubicBezTo>
                    <a:pt x="1779" y="1616"/>
                    <a:pt x="1731" y="1601"/>
                    <a:pt x="1683" y="1601"/>
                  </a:cubicBezTo>
                  <a:cubicBezTo>
                    <a:pt x="1615" y="1601"/>
                    <a:pt x="1546" y="1631"/>
                    <a:pt x="1497"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10"/>
            <p:cNvSpPr/>
            <p:nvPr/>
          </p:nvSpPr>
          <p:spPr>
            <a:xfrm>
              <a:off x="-2690150" y="1155875"/>
              <a:ext cx="98750" cy="113300"/>
            </a:xfrm>
            <a:custGeom>
              <a:rect b="b" l="l" r="r" t="t"/>
              <a:pathLst>
                <a:path extrusionOk="0" h="4532" w="3950">
                  <a:moveTo>
                    <a:pt x="932" y="0"/>
                  </a:moveTo>
                  <a:cubicBezTo>
                    <a:pt x="824" y="0"/>
                    <a:pt x="704" y="111"/>
                    <a:pt x="736" y="253"/>
                  </a:cubicBezTo>
                  <a:cubicBezTo>
                    <a:pt x="831" y="776"/>
                    <a:pt x="914" y="1277"/>
                    <a:pt x="914" y="1800"/>
                  </a:cubicBezTo>
                  <a:cubicBezTo>
                    <a:pt x="866" y="1812"/>
                    <a:pt x="819" y="1860"/>
                    <a:pt x="807" y="1919"/>
                  </a:cubicBezTo>
                  <a:cubicBezTo>
                    <a:pt x="771" y="1991"/>
                    <a:pt x="747" y="2062"/>
                    <a:pt x="736" y="2146"/>
                  </a:cubicBezTo>
                  <a:lnTo>
                    <a:pt x="688" y="2146"/>
                  </a:lnTo>
                  <a:cubicBezTo>
                    <a:pt x="688" y="2134"/>
                    <a:pt x="688" y="2110"/>
                    <a:pt x="676" y="2098"/>
                  </a:cubicBezTo>
                  <a:lnTo>
                    <a:pt x="533" y="2634"/>
                  </a:lnTo>
                  <a:cubicBezTo>
                    <a:pt x="569" y="2646"/>
                    <a:pt x="581" y="2646"/>
                    <a:pt x="616" y="2646"/>
                  </a:cubicBezTo>
                  <a:cubicBezTo>
                    <a:pt x="569" y="2777"/>
                    <a:pt x="557" y="2896"/>
                    <a:pt x="581" y="3003"/>
                  </a:cubicBezTo>
                  <a:cubicBezTo>
                    <a:pt x="390" y="3432"/>
                    <a:pt x="212" y="3884"/>
                    <a:pt x="45" y="4313"/>
                  </a:cubicBezTo>
                  <a:cubicBezTo>
                    <a:pt x="1" y="4445"/>
                    <a:pt x="119" y="4531"/>
                    <a:pt x="231" y="4531"/>
                  </a:cubicBezTo>
                  <a:cubicBezTo>
                    <a:pt x="301" y="4531"/>
                    <a:pt x="367" y="4498"/>
                    <a:pt x="390" y="4420"/>
                  </a:cubicBezTo>
                  <a:cubicBezTo>
                    <a:pt x="557" y="4027"/>
                    <a:pt x="736" y="3646"/>
                    <a:pt x="878" y="3241"/>
                  </a:cubicBezTo>
                  <a:lnTo>
                    <a:pt x="1009" y="3241"/>
                  </a:lnTo>
                  <a:cubicBezTo>
                    <a:pt x="1049" y="3330"/>
                    <a:pt x="1130" y="3378"/>
                    <a:pt x="1258" y="3378"/>
                  </a:cubicBezTo>
                  <a:cubicBezTo>
                    <a:pt x="1284" y="3378"/>
                    <a:pt x="1313" y="3376"/>
                    <a:pt x="1343" y="3372"/>
                  </a:cubicBezTo>
                  <a:cubicBezTo>
                    <a:pt x="1390" y="3396"/>
                    <a:pt x="1426" y="3420"/>
                    <a:pt x="1486" y="3420"/>
                  </a:cubicBezTo>
                  <a:cubicBezTo>
                    <a:pt x="1533" y="3429"/>
                    <a:pt x="1580" y="3434"/>
                    <a:pt x="1624" y="3434"/>
                  </a:cubicBezTo>
                  <a:cubicBezTo>
                    <a:pt x="1745" y="3434"/>
                    <a:pt x="1851" y="3401"/>
                    <a:pt x="1938" y="3348"/>
                  </a:cubicBezTo>
                  <a:cubicBezTo>
                    <a:pt x="1998" y="3348"/>
                    <a:pt x="2057" y="3348"/>
                    <a:pt x="2105" y="3312"/>
                  </a:cubicBezTo>
                  <a:lnTo>
                    <a:pt x="2164" y="3312"/>
                  </a:lnTo>
                  <a:cubicBezTo>
                    <a:pt x="2200" y="3312"/>
                    <a:pt x="2248" y="3312"/>
                    <a:pt x="2295" y="3301"/>
                  </a:cubicBezTo>
                  <a:cubicBezTo>
                    <a:pt x="2319" y="3312"/>
                    <a:pt x="2355" y="3312"/>
                    <a:pt x="2379" y="3312"/>
                  </a:cubicBezTo>
                  <a:cubicBezTo>
                    <a:pt x="2379" y="3312"/>
                    <a:pt x="2402" y="3312"/>
                    <a:pt x="2402" y="3336"/>
                  </a:cubicBezTo>
                  <a:cubicBezTo>
                    <a:pt x="2455" y="3377"/>
                    <a:pt x="2510" y="3394"/>
                    <a:pt x="2565" y="3394"/>
                  </a:cubicBezTo>
                  <a:cubicBezTo>
                    <a:pt x="2722" y="3394"/>
                    <a:pt x="2877" y="3257"/>
                    <a:pt x="2974" y="3134"/>
                  </a:cubicBezTo>
                  <a:lnTo>
                    <a:pt x="3010" y="3110"/>
                  </a:lnTo>
                  <a:cubicBezTo>
                    <a:pt x="3093" y="3289"/>
                    <a:pt x="3152" y="3467"/>
                    <a:pt x="3260" y="3634"/>
                  </a:cubicBezTo>
                  <a:cubicBezTo>
                    <a:pt x="3300" y="3696"/>
                    <a:pt x="3359" y="3722"/>
                    <a:pt x="3418" y="3722"/>
                  </a:cubicBezTo>
                  <a:cubicBezTo>
                    <a:pt x="3553" y="3722"/>
                    <a:pt x="3687" y="3588"/>
                    <a:pt x="3605" y="3432"/>
                  </a:cubicBezTo>
                  <a:cubicBezTo>
                    <a:pt x="3498" y="3241"/>
                    <a:pt x="3355" y="3074"/>
                    <a:pt x="3236" y="2896"/>
                  </a:cubicBezTo>
                  <a:cubicBezTo>
                    <a:pt x="3212" y="2872"/>
                    <a:pt x="3200" y="2860"/>
                    <a:pt x="3188" y="2824"/>
                  </a:cubicBezTo>
                  <a:cubicBezTo>
                    <a:pt x="3200" y="2765"/>
                    <a:pt x="3212" y="2717"/>
                    <a:pt x="3212" y="2658"/>
                  </a:cubicBezTo>
                  <a:lnTo>
                    <a:pt x="3486" y="2062"/>
                  </a:lnTo>
                  <a:lnTo>
                    <a:pt x="3486" y="2062"/>
                  </a:lnTo>
                  <a:cubicBezTo>
                    <a:pt x="3438" y="2086"/>
                    <a:pt x="3414" y="2098"/>
                    <a:pt x="3391" y="2134"/>
                  </a:cubicBezTo>
                  <a:cubicBezTo>
                    <a:pt x="3379" y="2098"/>
                    <a:pt x="3355" y="2086"/>
                    <a:pt x="3319" y="2062"/>
                  </a:cubicBezTo>
                  <a:cubicBezTo>
                    <a:pt x="3319" y="2003"/>
                    <a:pt x="3307" y="1931"/>
                    <a:pt x="3295" y="1884"/>
                  </a:cubicBezTo>
                  <a:lnTo>
                    <a:pt x="3295" y="1848"/>
                  </a:lnTo>
                  <a:cubicBezTo>
                    <a:pt x="3295" y="1800"/>
                    <a:pt x="3272" y="1765"/>
                    <a:pt x="3260" y="1753"/>
                  </a:cubicBezTo>
                  <a:cubicBezTo>
                    <a:pt x="3474" y="1467"/>
                    <a:pt x="3676" y="1169"/>
                    <a:pt x="3867" y="896"/>
                  </a:cubicBezTo>
                  <a:cubicBezTo>
                    <a:pt x="3949" y="748"/>
                    <a:pt x="3816" y="611"/>
                    <a:pt x="3686" y="611"/>
                  </a:cubicBezTo>
                  <a:cubicBezTo>
                    <a:pt x="3628" y="611"/>
                    <a:pt x="3570" y="639"/>
                    <a:pt x="3533" y="705"/>
                  </a:cubicBezTo>
                  <a:cubicBezTo>
                    <a:pt x="3355" y="1015"/>
                    <a:pt x="3176" y="1336"/>
                    <a:pt x="3010" y="1669"/>
                  </a:cubicBezTo>
                  <a:lnTo>
                    <a:pt x="2998" y="1669"/>
                  </a:lnTo>
                  <a:cubicBezTo>
                    <a:pt x="2924" y="1614"/>
                    <a:pt x="2841" y="1588"/>
                    <a:pt x="2760" y="1588"/>
                  </a:cubicBezTo>
                  <a:cubicBezTo>
                    <a:pt x="2684" y="1588"/>
                    <a:pt x="2609" y="1611"/>
                    <a:pt x="2545" y="1658"/>
                  </a:cubicBezTo>
                  <a:cubicBezTo>
                    <a:pt x="2511" y="1633"/>
                    <a:pt x="2465" y="1620"/>
                    <a:pt x="2420" y="1620"/>
                  </a:cubicBezTo>
                  <a:cubicBezTo>
                    <a:pt x="2357" y="1620"/>
                    <a:pt x="2294" y="1645"/>
                    <a:pt x="2260" y="1693"/>
                  </a:cubicBezTo>
                  <a:cubicBezTo>
                    <a:pt x="2248" y="1681"/>
                    <a:pt x="2248" y="1658"/>
                    <a:pt x="2236" y="1634"/>
                  </a:cubicBezTo>
                  <a:cubicBezTo>
                    <a:pt x="2203" y="1568"/>
                    <a:pt x="2133" y="1535"/>
                    <a:pt x="2061" y="1535"/>
                  </a:cubicBezTo>
                  <a:cubicBezTo>
                    <a:pt x="2003" y="1535"/>
                    <a:pt x="1945" y="1556"/>
                    <a:pt x="1902" y="1598"/>
                  </a:cubicBezTo>
                  <a:lnTo>
                    <a:pt x="1867" y="1634"/>
                  </a:lnTo>
                  <a:cubicBezTo>
                    <a:pt x="1843" y="1634"/>
                    <a:pt x="1831" y="1646"/>
                    <a:pt x="1819" y="1646"/>
                  </a:cubicBezTo>
                  <a:cubicBezTo>
                    <a:pt x="1779" y="1616"/>
                    <a:pt x="1731" y="1601"/>
                    <a:pt x="1684" y="1601"/>
                  </a:cubicBezTo>
                  <a:cubicBezTo>
                    <a:pt x="1617" y="1601"/>
                    <a:pt x="1551" y="1631"/>
                    <a:pt x="1509" y="1693"/>
                  </a:cubicBezTo>
                  <a:cubicBezTo>
                    <a:pt x="1474" y="1729"/>
                    <a:pt x="1462" y="1765"/>
                    <a:pt x="1426" y="1812"/>
                  </a:cubicBezTo>
                  <a:cubicBezTo>
                    <a:pt x="1426" y="1800"/>
                    <a:pt x="1414" y="1789"/>
                    <a:pt x="1414" y="1765"/>
                  </a:cubicBezTo>
                  <a:cubicBezTo>
                    <a:pt x="1402" y="1729"/>
                    <a:pt x="1355" y="1681"/>
                    <a:pt x="1307" y="1646"/>
                  </a:cubicBezTo>
                  <a:cubicBezTo>
                    <a:pt x="1355" y="1134"/>
                    <a:pt x="1295" y="610"/>
                    <a:pt x="1069" y="98"/>
                  </a:cubicBezTo>
                  <a:cubicBezTo>
                    <a:pt x="1041" y="29"/>
                    <a:pt x="988" y="0"/>
                    <a:pt x="9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10"/>
            <p:cNvSpPr/>
            <p:nvPr/>
          </p:nvSpPr>
          <p:spPr>
            <a:xfrm>
              <a:off x="-2453600" y="1190925"/>
              <a:ext cx="813725" cy="36225"/>
            </a:xfrm>
            <a:custGeom>
              <a:rect b="b" l="l" r="r" t="t"/>
              <a:pathLst>
                <a:path extrusionOk="0" h="1449" w="32549">
                  <a:moveTo>
                    <a:pt x="21267" y="1"/>
                  </a:moveTo>
                  <a:cubicBezTo>
                    <a:pt x="20687" y="1"/>
                    <a:pt x="20053" y="174"/>
                    <a:pt x="19587" y="351"/>
                  </a:cubicBezTo>
                  <a:cubicBezTo>
                    <a:pt x="19264" y="223"/>
                    <a:pt x="18921" y="148"/>
                    <a:pt x="18579" y="148"/>
                  </a:cubicBezTo>
                  <a:cubicBezTo>
                    <a:pt x="18251" y="148"/>
                    <a:pt x="17925" y="217"/>
                    <a:pt x="17622" y="375"/>
                  </a:cubicBezTo>
                  <a:cubicBezTo>
                    <a:pt x="17400" y="211"/>
                    <a:pt x="17124" y="195"/>
                    <a:pt x="16844" y="195"/>
                  </a:cubicBezTo>
                  <a:cubicBezTo>
                    <a:pt x="16778" y="195"/>
                    <a:pt x="16711" y="196"/>
                    <a:pt x="16646" y="196"/>
                  </a:cubicBezTo>
                  <a:cubicBezTo>
                    <a:pt x="16193" y="208"/>
                    <a:pt x="15741" y="232"/>
                    <a:pt x="15288" y="291"/>
                  </a:cubicBezTo>
                  <a:cubicBezTo>
                    <a:pt x="15265" y="267"/>
                    <a:pt x="15217" y="256"/>
                    <a:pt x="15157" y="256"/>
                  </a:cubicBezTo>
                  <a:lnTo>
                    <a:pt x="14979" y="256"/>
                  </a:lnTo>
                  <a:cubicBezTo>
                    <a:pt x="14912" y="139"/>
                    <a:pt x="14793" y="81"/>
                    <a:pt x="14670" y="81"/>
                  </a:cubicBezTo>
                  <a:cubicBezTo>
                    <a:pt x="14618" y="81"/>
                    <a:pt x="14565" y="91"/>
                    <a:pt x="14515" y="113"/>
                  </a:cubicBezTo>
                  <a:cubicBezTo>
                    <a:pt x="14400" y="82"/>
                    <a:pt x="14267" y="72"/>
                    <a:pt x="14134" y="72"/>
                  </a:cubicBezTo>
                  <a:cubicBezTo>
                    <a:pt x="13906" y="72"/>
                    <a:pt x="13678" y="101"/>
                    <a:pt x="13550" y="101"/>
                  </a:cubicBezTo>
                  <a:cubicBezTo>
                    <a:pt x="12907" y="113"/>
                    <a:pt x="12288" y="148"/>
                    <a:pt x="11669" y="291"/>
                  </a:cubicBezTo>
                  <a:lnTo>
                    <a:pt x="11657" y="291"/>
                  </a:lnTo>
                  <a:cubicBezTo>
                    <a:pt x="11609" y="291"/>
                    <a:pt x="11574" y="315"/>
                    <a:pt x="11538" y="327"/>
                  </a:cubicBezTo>
                  <a:cubicBezTo>
                    <a:pt x="11395" y="327"/>
                    <a:pt x="11240" y="339"/>
                    <a:pt x="11097" y="339"/>
                  </a:cubicBezTo>
                  <a:cubicBezTo>
                    <a:pt x="11074" y="327"/>
                    <a:pt x="11050" y="315"/>
                    <a:pt x="11014" y="291"/>
                  </a:cubicBezTo>
                  <a:cubicBezTo>
                    <a:pt x="10710" y="221"/>
                    <a:pt x="10395" y="183"/>
                    <a:pt x="10078" y="183"/>
                  </a:cubicBezTo>
                  <a:cubicBezTo>
                    <a:pt x="9749" y="183"/>
                    <a:pt x="9419" y="224"/>
                    <a:pt x="9097" y="315"/>
                  </a:cubicBezTo>
                  <a:cubicBezTo>
                    <a:pt x="9026" y="291"/>
                    <a:pt x="8954" y="267"/>
                    <a:pt x="8871" y="267"/>
                  </a:cubicBezTo>
                  <a:cubicBezTo>
                    <a:pt x="8863" y="267"/>
                    <a:pt x="8856" y="266"/>
                    <a:pt x="8848" y="266"/>
                  </a:cubicBezTo>
                  <a:cubicBezTo>
                    <a:pt x="8740" y="266"/>
                    <a:pt x="8655" y="346"/>
                    <a:pt x="8633" y="446"/>
                  </a:cubicBezTo>
                  <a:lnTo>
                    <a:pt x="8609" y="446"/>
                  </a:lnTo>
                  <a:cubicBezTo>
                    <a:pt x="8573" y="387"/>
                    <a:pt x="8538" y="327"/>
                    <a:pt x="8478" y="291"/>
                  </a:cubicBezTo>
                  <a:cubicBezTo>
                    <a:pt x="8076" y="129"/>
                    <a:pt x="7628" y="50"/>
                    <a:pt x="7176" y="50"/>
                  </a:cubicBezTo>
                  <a:cubicBezTo>
                    <a:pt x="6865" y="50"/>
                    <a:pt x="6552" y="88"/>
                    <a:pt x="6252" y="160"/>
                  </a:cubicBezTo>
                  <a:cubicBezTo>
                    <a:pt x="6133" y="160"/>
                    <a:pt x="6013" y="160"/>
                    <a:pt x="5882" y="208"/>
                  </a:cubicBezTo>
                  <a:cubicBezTo>
                    <a:pt x="5823" y="220"/>
                    <a:pt x="5775" y="267"/>
                    <a:pt x="5752" y="315"/>
                  </a:cubicBezTo>
                  <a:cubicBezTo>
                    <a:pt x="5463" y="129"/>
                    <a:pt x="5149" y="58"/>
                    <a:pt x="4826" y="58"/>
                  </a:cubicBezTo>
                  <a:cubicBezTo>
                    <a:pt x="4281" y="58"/>
                    <a:pt x="3712" y="259"/>
                    <a:pt x="3204" y="446"/>
                  </a:cubicBezTo>
                  <a:cubicBezTo>
                    <a:pt x="3180" y="446"/>
                    <a:pt x="3144" y="458"/>
                    <a:pt x="3120" y="470"/>
                  </a:cubicBezTo>
                  <a:lnTo>
                    <a:pt x="2739" y="470"/>
                  </a:lnTo>
                  <a:cubicBezTo>
                    <a:pt x="2465" y="407"/>
                    <a:pt x="2179" y="371"/>
                    <a:pt x="1894" y="371"/>
                  </a:cubicBezTo>
                  <a:cubicBezTo>
                    <a:pt x="1586" y="371"/>
                    <a:pt x="1280" y="413"/>
                    <a:pt x="989" y="506"/>
                  </a:cubicBezTo>
                  <a:cubicBezTo>
                    <a:pt x="822" y="506"/>
                    <a:pt x="644" y="506"/>
                    <a:pt x="477" y="517"/>
                  </a:cubicBezTo>
                  <a:cubicBezTo>
                    <a:pt x="358" y="351"/>
                    <a:pt x="203" y="291"/>
                    <a:pt x="1" y="267"/>
                  </a:cubicBezTo>
                  <a:lnTo>
                    <a:pt x="1" y="1006"/>
                  </a:lnTo>
                  <a:cubicBezTo>
                    <a:pt x="96" y="1006"/>
                    <a:pt x="203" y="994"/>
                    <a:pt x="287" y="994"/>
                  </a:cubicBezTo>
                  <a:cubicBezTo>
                    <a:pt x="316" y="1023"/>
                    <a:pt x="337" y="1044"/>
                    <a:pt x="370" y="1044"/>
                  </a:cubicBezTo>
                  <a:cubicBezTo>
                    <a:pt x="378" y="1044"/>
                    <a:pt x="385" y="1043"/>
                    <a:pt x="394" y="1041"/>
                  </a:cubicBezTo>
                  <a:cubicBezTo>
                    <a:pt x="453" y="1029"/>
                    <a:pt x="513" y="994"/>
                    <a:pt x="584" y="982"/>
                  </a:cubicBezTo>
                  <a:cubicBezTo>
                    <a:pt x="1032" y="1054"/>
                    <a:pt x="1487" y="1127"/>
                    <a:pt x="1935" y="1127"/>
                  </a:cubicBezTo>
                  <a:cubicBezTo>
                    <a:pt x="2297" y="1127"/>
                    <a:pt x="2655" y="1079"/>
                    <a:pt x="3001" y="946"/>
                  </a:cubicBezTo>
                  <a:cubicBezTo>
                    <a:pt x="3037" y="934"/>
                    <a:pt x="3085" y="910"/>
                    <a:pt x="3096" y="863"/>
                  </a:cubicBezTo>
                  <a:cubicBezTo>
                    <a:pt x="3120" y="863"/>
                    <a:pt x="3132" y="875"/>
                    <a:pt x="3144" y="875"/>
                  </a:cubicBezTo>
                  <a:cubicBezTo>
                    <a:pt x="3462" y="938"/>
                    <a:pt x="3780" y="972"/>
                    <a:pt x="4095" y="972"/>
                  </a:cubicBezTo>
                  <a:cubicBezTo>
                    <a:pt x="4546" y="972"/>
                    <a:pt x="4990" y="903"/>
                    <a:pt x="5418" y="756"/>
                  </a:cubicBezTo>
                  <a:cubicBezTo>
                    <a:pt x="5680" y="756"/>
                    <a:pt x="5918" y="756"/>
                    <a:pt x="6168" y="768"/>
                  </a:cubicBezTo>
                  <a:lnTo>
                    <a:pt x="6394" y="768"/>
                  </a:lnTo>
                  <a:cubicBezTo>
                    <a:pt x="6696" y="828"/>
                    <a:pt x="6997" y="858"/>
                    <a:pt x="7301" y="858"/>
                  </a:cubicBezTo>
                  <a:cubicBezTo>
                    <a:pt x="7537" y="858"/>
                    <a:pt x="7774" y="840"/>
                    <a:pt x="8014" y="803"/>
                  </a:cubicBezTo>
                  <a:lnTo>
                    <a:pt x="8085" y="803"/>
                  </a:lnTo>
                  <a:cubicBezTo>
                    <a:pt x="8502" y="815"/>
                    <a:pt x="8895" y="863"/>
                    <a:pt x="9276" y="887"/>
                  </a:cubicBezTo>
                  <a:cubicBezTo>
                    <a:pt x="9443" y="928"/>
                    <a:pt x="9615" y="946"/>
                    <a:pt x="9788" y="946"/>
                  </a:cubicBezTo>
                  <a:cubicBezTo>
                    <a:pt x="9910" y="946"/>
                    <a:pt x="10034" y="937"/>
                    <a:pt x="10157" y="922"/>
                  </a:cubicBezTo>
                  <a:cubicBezTo>
                    <a:pt x="10359" y="910"/>
                    <a:pt x="10574" y="875"/>
                    <a:pt x="10800" y="827"/>
                  </a:cubicBezTo>
                  <a:cubicBezTo>
                    <a:pt x="11038" y="768"/>
                    <a:pt x="11288" y="732"/>
                    <a:pt x="11526" y="696"/>
                  </a:cubicBezTo>
                  <a:cubicBezTo>
                    <a:pt x="11538" y="708"/>
                    <a:pt x="11574" y="732"/>
                    <a:pt x="11597" y="732"/>
                  </a:cubicBezTo>
                  <a:cubicBezTo>
                    <a:pt x="11764" y="768"/>
                    <a:pt x="12371" y="922"/>
                    <a:pt x="13026" y="994"/>
                  </a:cubicBezTo>
                  <a:cubicBezTo>
                    <a:pt x="13058" y="1025"/>
                    <a:pt x="13100" y="1041"/>
                    <a:pt x="13146" y="1041"/>
                  </a:cubicBezTo>
                  <a:cubicBezTo>
                    <a:pt x="13169" y="1041"/>
                    <a:pt x="13193" y="1037"/>
                    <a:pt x="13217" y="1029"/>
                  </a:cubicBezTo>
                  <a:cubicBezTo>
                    <a:pt x="13241" y="1029"/>
                    <a:pt x="13241" y="1029"/>
                    <a:pt x="13252" y="1006"/>
                  </a:cubicBezTo>
                  <a:cubicBezTo>
                    <a:pt x="13446" y="1023"/>
                    <a:pt x="13639" y="1034"/>
                    <a:pt x="13820" y="1034"/>
                  </a:cubicBezTo>
                  <a:cubicBezTo>
                    <a:pt x="14263" y="1034"/>
                    <a:pt x="14640" y="967"/>
                    <a:pt x="14800" y="756"/>
                  </a:cubicBezTo>
                  <a:cubicBezTo>
                    <a:pt x="14860" y="744"/>
                    <a:pt x="14907" y="708"/>
                    <a:pt x="14931" y="672"/>
                  </a:cubicBezTo>
                  <a:cubicBezTo>
                    <a:pt x="15563" y="797"/>
                    <a:pt x="16200" y="869"/>
                    <a:pt x="16839" y="869"/>
                  </a:cubicBezTo>
                  <a:cubicBezTo>
                    <a:pt x="17116" y="869"/>
                    <a:pt x="17393" y="856"/>
                    <a:pt x="17670" y="827"/>
                  </a:cubicBezTo>
                  <a:cubicBezTo>
                    <a:pt x="17705" y="827"/>
                    <a:pt x="17717" y="815"/>
                    <a:pt x="17729" y="815"/>
                  </a:cubicBezTo>
                  <a:cubicBezTo>
                    <a:pt x="17765" y="851"/>
                    <a:pt x="17801" y="863"/>
                    <a:pt x="17860" y="863"/>
                  </a:cubicBezTo>
                  <a:cubicBezTo>
                    <a:pt x="18040" y="879"/>
                    <a:pt x="18218" y="887"/>
                    <a:pt x="18395" y="887"/>
                  </a:cubicBezTo>
                  <a:cubicBezTo>
                    <a:pt x="18734" y="887"/>
                    <a:pt x="19068" y="858"/>
                    <a:pt x="19396" y="803"/>
                  </a:cubicBezTo>
                  <a:cubicBezTo>
                    <a:pt x="19674" y="962"/>
                    <a:pt x="19973" y="1036"/>
                    <a:pt x="20282" y="1036"/>
                  </a:cubicBezTo>
                  <a:cubicBezTo>
                    <a:pt x="20437" y="1036"/>
                    <a:pt x="20595" y="1018"/>
                    <a:pt x="20753" y="982"/>
                  </a:cubicBezTo>
                  <a:cubicBezTo>
                    <a:pt x="20765" y="982"/>
                    <a:pt x="20777" y="970"/>
                    <a:pt x="20801" y="970"/>
                  </a:cubicBezTo>
                  <a:cubicBezTo>
                    <a:pt x="21277" y="946"/>
                    <a:pt x="21765" y="910"/>
                    <a:pt x="22242" y="815"/>
                  </a:cubicBezTo>
                  <a:cubicBezTo>
                    <a:pt x="22254" y="875"/>
                    <a:pt x="22289" y="922"/>
                    <a:pt x="22349" y="970"/>
                  </a:cubicBezTo>
                  <a:cubicBezTo>
                    <a:pt x="22528" y="1109"/>
                    <a:pt x="22732" y="1174"/>
                    <a:pt x="22938" y="1174"/>
                  </a:cubicBezTo>
                  <a:cubicBezTo>
                    <a:pt x="23102" y="1174"/>
                    <a:pt x="23267" y="1133"/>
                    <a:pt x="23420" y="1053"/>
                  </a:cubicBezTo>
                  <a:cubicBezTo>
                    <a:pt x="23767" y="1108"/>
                    <a:pt x="24121" y="1149"/>
                    <a:pt x="24476" y="1149"/>
                  </a:cubicBezTo>
                  <a:cubicBezTo>
                    <a:pt x="24584" y="1149"/>
                    <a:pt x="24693" y="1145"/>
                    <a:pt x="24802" y="1137"/>
                  </a:cubicBezTo>
                  <a:cubicBezTo>
                    <a:pt x="24819" y="1163"/>
                    <a:pt x="24844" y="1177"/>
                    <a:pt x="24875" y="1177"/>
                  </a:cubicBezTo>
                  <a:cubicBezTo>
                    <a:pt x="24886" y="1177"/>
                    <a:pt x="24897" y="1175"/>
                    <a:pt x="24909" y="1172"/>
                  </a:cubicBezTo>
                  <a:cubicBezTo>
                    <a:pt x="24944" y="1160"/>
                    <a:pt x="25004" y="1137"/>
                    <a:pt x="25052" y="1125"/>
                  </a:cubicBezTo>
                  <a:cubicBezTo>
                    <a:pt x="25370" y="1331"/>
                    <a:pt x="25733" y="1449"/>
                    <a:pt x="26106" y="1449"/>
                  </a:cubicBezTo>
                  <a:cubicBezTo>
                    <a:pt x="26206" y="1449"/>
                    <a:pt x="26308" y="1440"/>
                    <a:pt x="26409" y="1422"/>
                  </a:cubicBezTo>
                  <a:cubicBezTo>
                    <a:pt x="26576" y="1399"/>
                    <a:pt x="26849" y="1339"/>
                    <a:pt x="27016" y="1208"/>
                  </a:cubicBezTo>
                  <a:cubicBezTo>
                    <a:pt x="27123" y="1208"/>
                    <a:pt x="27230" y="1184"/>
                    <a:pt x="27326" y="1184"/>
                  </a:cubicBezTo>
                  <a:cubicBezTo>
                    <a:pt x="27361" y="1220"/>
                    <a:pt x="27409" y="1220"/>
                    <a:pt x="27433" y="1220"/>
                  </a:cubicBezTo>
                  <a:cubicBezTo>
                    <a:pt x="27504" y="1268"/>
                    <a:pt x="27588" y="1291"/>
                    <a:pt x="27671" y="1327"/>
                  </a:cubicBezTo>
                  <a:cubicBezTo>
                    <a:pt x="27707" y="1339"/>
                    <a:pt x="27730" y="1351"/>
                    <a:pt x="27766" y="1351"/>
                  </a:cubicBezTo>
                  <a:cubicBezTo>
                    <a:pt x="27885" y="1387"/>
                    <a:pt x="27980" y="1410"/>
                    <a:pt x="28123" y="1422"/>
                  </a:cubicBezTo>
                  <a:cubicBezTo>
                    <a:pt x="28136" y="1427"/>
                    <a:pt x="28149" y="1429"/>
                    <a:pt x="28161" y="1429"/>
                  </a:cubicBezTo>
                  <a:cubicBezTo>
                    <a:pt x="28215" y="1429"/>
                    <a:pt x="28259" y="1388"/>
                    <a:pt x="28278" y="1339"/>
                  </a:cubicBezTo>
                  <a:cubicBezTo>
                    <a:pt x="28430" y="1379"/>
                    <a:pt x="28596" y="1397"/>
                    <a:pt x="28767" y="1397"/>
                  </a:cubicBezTo>
                  <a:cubicBezTo>
                    <a:pt x="29307" y="1397"/>
                    <a:pt x="29910" y="1225"/>
                    <a:pt x="30362" y="1053"/>
                  </a:cubicBezTo>
                  <a:cubicBezTo>
                    <a:pt x="30564" y="1065"/>
                    <a:pt x="30755" y="1089"/>
                    <a:pt x="30945" y="1089"/>
                  </a:cubicBezTo>
                  <a:cubicBezTo>
                    <a:pt x="30981" y="1089"/>
                    <a:pt x="31005" y="1065"/>
                    <a:pt x="31040" y="1053"/>
                  </a:cubicBezTo>
                  <a:cubicBezTo>
                    <a:pt x="31136" y="1059"/>
                    <a:pt x="31228" y="1062"/>
                    <a:pt x="31319" y="1062"/>
                  </a:cubicBezTo>
                  <a:cubicBezTo>
                    <a:pt x="31409" y="1062"/>
                    <a:pt x="31499" y="1059"/>
                    <a:pt x="31588" y="1053"/>
                  </a:cubicBezTo>
                  <a:cubicBezTo>
                    <a:pt x="31790" y="1029"/>
                    <a:pt x="32255" y="946"/>
                    <a:pt x="32314" y="684"/>
                  </a:cubicBezTo>
                  <a:cubicBezTo>
                    <a:pt x="32326" y="684"/>
                    <a:pt x="32350" y="684"/>
                    <a:pt x="32362" y="672"/>
                  </a:cubicBezTo>
                  <a:cubicBezTo>
                    <a:pt x="32369" y="673"/>
                    <a:pt x="32376" y="674"/>
                    <a:pt x="32383" y="674"/>
                  </a:cubicBezTo>
                  <a:cubicBezTo>
                    <a:pt x="32549" y="674"/>
                    <a:pt x="32498" y="398"/>
                    <a:pt x="32314" y="398"/>
                  </a:cubicBezTo>
                  <a:lnTo>
                    <a:pt x="32088" y="398"/>
                  </a:lnTo>
                  <a:cubicBezTo>
                    <a:pt x="32018" y="377"/>
                    <a:pt x="31933" y="370"/>
                    <a:pt x="31849" y="370"/>
                  </a:cubicBezTo>
                  <a:cubicBezTo>
                    <a:pt x="31748" y="370"/>
                    <a:pt x="31648" y="380"/>
                    <a:pt x="31576" y="387"/>
                  </a:cubicBezTo>
                  <a:cubicBezTo>
                    <a:pt x="31457" y="398"/>
                    <a:pt x="31350" y="410"/>
                    <a:pt x="31231" y="446"/>
                  </a:cubicBezTo>
                  <a:cubicBezTo>
                    <a:pt x="30993" y="470"/>
                    <a:pt x="30755" y="494"/>
                    <a:pt x="30517" y="517"/>
                  </a:cubicBezTo>
                  <a:cubicBezTo>
                    <a:pt x="30505" y="517"/>
                    <a:pt x="30481" y="506"/>
                    <a:pt x="30469" y="506"/>
                  </a:cubicBezTo>
                  <a:cubicBezTo>
                    <a:pt x="30444" y="501"/>
                    <a:pt x="30422" y="498"/>
                    <a:pt x="30401" y="498"/>
                  </a:cubicBezTo>
                  <a:cubicBezTo>
                    <a:pt x="30372" y="498"/>
                    <a:pt x="30347" y="504"/>
                    <a:pt x="30326" y="517"/>
                  </a:cubicBezTo>
                  <a:cubicBezTo>
                    <a:pt x="30105" y="474"/>
                    <a:pt x="29874" y="451"/>
                    <a:pt x="29643" y="451"/>
                  </a:cubicBezTo>
                  <a:cubicBezTo>
                    <a:pt x="29239" y="451"/>
                    <a:pt x="28832" y="521"/>
                    <a:pt x="28469" y="672"/>
                  </a:cubicBezTo>
                  <a:cubicBezTo>
                    <a:pt x="28278" y="672"/>
                    <a:pt x="28111" y="684"/>
                    <a:pt x="27945" y="684"/>
                  </a:cubicBezTo>
                  <a:cubicBezTo>
                    <a:pt x="27915" y="678"/>
                    <a:pt x="27888" y="675"/>
                    <a:pt x="27866" y="675"/>
                  </a:cubicBezTo>
                  <a:cubicBezTo>
                    <a:pt x="27844" y="675"/>
                    <a:pt x="27826" y="678"/>
                    <a:pt x="27814" y="684"/>
                  </a:cubicBezTo>
                  <a:lnTo>
                    <a:pt x="27707" y="684"/>
                  </a:lnTo>
                  <a:cubicBezTo>
                    <a:pt x="27507" y="540"/>
                    <a:pt x="27248" y="407"/>
                    <a:pt x="27028" y="407"/>
                  </a:cubicBezTo>
                  <a:cubicBezTo>
                    <a:pt x="26919" y="407"/>
                    <a:pt x="26821" y="439"/>
                    <a:pt x="26742" y="517"/>
                  </a:cubicBezTo>
                  <a:cubicBezTo>
                    <a:pt x="26587" y="529"/>
                    <a:pt x="26456" y="553"/>
                    <a:pt x="26302" y="565"/>
                  </a:cubicBezTo>
                  <a:lnTo>
                    <a:pt x="26159" y="565"/>
                  </a:lnTo>
                  <a:cubicBezTo>
                    <a:pt x="25968" y="565"/>
                    <a:pt x="25754" y="589"/>
                    <a:pt x="25564" y="637"/>
                  </a:cubicBezTo>
                  <a:cubicBezTo>
                    <a:pt x="25456" y="648"/>
                    <a:pt x="25337" y="672"/>
                    <a:pt x="25230" y="684"/>
                  </a:cubicBezTo>
                  <a:cubicBezTo>
                    <a:pt x="25063" y="684"/>
                    <a:pt x="24921" y="684"/>
                    <a:pt x="24754" y="672"/>
                  </a:cubicBezTo>
                  <a:cubicBezTo>
                    <a:pt x="24364" y="497"/>
                    <a:pt x="23955" y="399"/>
                    <a:pt x="23545" y="399"/>
                  </a:cubicBezTo>
                  <a:cubicBezTo>
                    <a:pt x="23316" y="399"/>
                    <a:pt x="23087" y="430"/>
                    <a:pt x="22861" y="494"/>
                  </a:cubicBezTo>
                  <a:cubicBezTo>
                    <a:pt x="22777" y="494"/>
                    <a:pt x="22706" y="506"/>
                    <a:pt x="22611" y="529"/>
                  </a:cubicBezTo>
                  <a:cubicBezTo>
                    <a:pt x="22587" y="553"/>
                    <a:pt x="22551" y="565"/>
                    <a:pt x="22539" y="577"/>
                  </a:cubicBezTo>
                  <a:cubicBezTo>
                    <a:pt x="22539" y="565"/>
                    <a:pt x="22527" y="553"/>
                    <a:pt x="22527" y="529"/>
                  </a:cubicBezTo>
                  <a:cubicBezTo>
                    <a:pt x="22253" y="137"/>
                    <a:pt x="21781" y="1"/>
                    <a:pt x="21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10"/>
            <p:cNvSpPr/>
            <p:nvPr/>
          </p:nvSpPr>
          <p:spPr>
            <a:xfrm>
              <a:off x="-1688925" y="1192175"/>
              <a:ext cx="1097800" cy="30600"/>
            </a:xfrm>
            <a:custGeom>
              <a:rect b="b" l="l" r="r" t="t"/>
              <a:pathLst>
                <a:path extrusionOk="0" h="1224" w="43912">
                  <a:moveTo>
                    <a:pt x="32352" y="0"/>
                  </a:moveTo>
                  <a:cubicBezTo>
                    <a:pt x="32041" y="0"/>
                    <a:pt x="31729" y="38"/>
                    <a:pt x="31433" y="110"/>
                  </a:cubicBezTo>
                  <a:cubicBezTo>
                    <a:pt x="31314" y="110"/>
                    <a:pt x="31195" y="110"/>
                    <a:pt x="31064" y="158"/>
                  </a:cubicBezTo>
                  <a:cubicBezTo>
                    <a:pt x="31005" y="170"/>
                    <a:pt x="30957" y="217"/>
                    <a:pt x="30933" y="265"/>
                  </a:cubicBezTo>
                  <a:cubicBezTo>
                    <a:pt x="30645" y="79"/>
                    <a:pt x="30331" y="8"/>
                    <a:pt x="30008" y="8"/>
                  </a:cubicBezTo>
                  <a:cubicBezTo>
                    <a:pt x="29463" y="8"/>
                    <a:pt x="28894" y="209"/>
                    <a:pt x="28385" y="396"/>
                  </a:cubicBezTo>
                  <a:cubicBezTo>
                    <a:pt x="28362" y="396"/>
                    <a:pt x="28326" y="408"/>
                    <a:pt x="28290" y="420"/>
                  </a:cubicBezTo>
                  <a:lnTo>
                    <a:pt x="27921" y="420"/>
                  </a:lnTo>
                  <a:cubicBezTo>
                    <a:pt x="27641" y="357"/>
                    <a:pt x="27355" y="321"/>
                    <a:pt x="27071" y="321"/>
                  </a:cubicBezTo>
                  <a:cubicBezTo>
                    <a:pt x="26765" y="321"/>
                    <a:pt x="26461" y="363"/>
                    <a:pt x="26171" y="456"/>
                  </a:cubicBezTo>
                  <a:cubicBezTo>
                    <a:pt x="26004" y="456"/>
                    <a:pt x="25826" y="456"/>
                    <a:pt x="25659" y="467"/>
                  </a:cubicBezTo>
                  <a:cubicBezTo>
                    <a:pt x="25480" y="241"/>
                    <a:pt x="25230" y="206"/>
                    <a:pt x="24885" y="206"/>
                  </a:cubicBezTo>
                  <a:cubicBezTo>
                    <a:pt x="24325" y="206"/>
                    <a:pt x="23730" y="241"/>
                    <a:pt x="23194" y="396"/>
                  </a:cubicBezTo>
                  <a:cubicBezTo>
                    <a:pt x="23087" y="384"/>
                    <a:pt x="22980" y="384"/>
                    <a:pt x="22873" y="360"/>
                  </a:cubicBezTo>
                  <a:cubicBezTo>
                    <a:pt x="22692" y="332"/>
                    <a:pt x="22513" y="317"/>
                    <a:pt x="22335" y="317"/>
                  </a:cubicBezTo>
                  <a:cubicBezTo>
                    <a:pt x="21916" y="317"/>
                    <a:pt x="21507" y="399"/>
                    <a:pt x="21123" y="575"/>
                  </a:cubicBezTo>
                  <a:cubicBezTo>
                    <a:pt x="21004" y="563"/>
                    <a:pt x="20896" y="563"/>
                    <a:pt x="20777" y="539"/>
                  </a:cubicBezTo>
                  <a:cubicBezTo>
                    <a:pt x="20754" y="503"/>
                    <a:pt x="20718" y="467"/>
                    <a:pt x="20658" y="456"/>
                  </a:cubicBezTo>
                  <a:cubicBezTo>
                    <a:pt x="20240" y="320"/>
                    <a:pt x="19783" y="243"/>
                    <a:pt x="19327" y="243"/>
                  </a:cubicBezTo>
                  <a:cubicBezTo>
                    <a:pt x="18863" y="243"/>
                    <a:pt x="18400" y="323"/>
                    <a:pt x="17979" y="503"/>
                  </a:cubicBezTo>
                  <a:cubicBezTo>
                    <a:pt x="17956" y="456"/>
                    <a:pt x="17920" y="420"/>
                    <a:pt x="17860" y="408"/>
                  </a:cubicBezTo>
                  <a:cubicBezTo>
                    <a:pt x="17389" y="246"/>
                    <a:pt x="16822" y="134"/>
                    <a:pt x="16263" y="134"/>
                  </a:cubicBezTo>
                  <a:cubicBezTo>
                    <a:pt x="15834" y="134"/>
                    <a:pt x="15411" y="200"/>
                    <a:pt x="15039" y="360"/>
                  </a:cubicBezTo>
                  <a:cubicBezTo>
                    <a:pt x="15003" y="337"/>
                    <a:pt x="14979" y="325"/>
                    <a:pt x="14931" y="301"/>
                  </a:cubicBezTo>
                  <a:cubicBezTo>
                    <a:pt x="14535" y="195"/>
                    <a:pt x="14113" y="135"/>
                    <a:pt x="13698" y="135"/>
                  </a:cubicBezTo>
                  <a:cubicBezTo>
                    <a:pt x="13552" y="135"/>
                    <a:pt x="13407" y="142"/>
                    <a:pt x="13265" y="158"/>
                  </a:cubicBezTo>
                  <a:cubicBezTo>
                    <a:pt x="12927" y="198"/>
                    <a:pt x="12665" y="386"/>
                    <a:pt x="12345" y="386"/>
                  </a:cubicBezTo>
                  <a:cubicBezTo>
                    <a:pt x="12281" y="386"/>
                    <a:pt x="12215" y="378"/>
                    <a:pt x="12145" y="360"/>
                  </a:cubicBezTo>
                  <a:cubicBezTo>
                    <a:pt x="11883" y="289"/>
                    <a:pt x="11645" y="146"/>
                    <a:pt x="11383" y="63"/>
                  </a:cubicBezTo>
                  <a:cubicBezTo>
                    <a:pt x="11242" y="24"/>
                    <a:pt x="11101" y="8"/>
                    <a:pt x="10960" y="8"/>
                  </a:cubicBezTo>
                  <a:cubicBezTo>
                    <a:pt x="10319" y="8"/>
                    <a:pt x="9684" y="337"/>
                    <a:pt x="9050" y="337"/>
                  </a:cubicBezTo>
                  <a:cubicBezTo>
                    <a:pt x="8677" y="337"/>
                    <a:pt x="8320" y="314"/>
                    <a:pt x="7965" y="314"/>
                  </a:cubicBezTo>
                  <a:cubicBezTo>
                    <a:pt x="7504" y="314"/>
                    <a:pt x="7046" y="352"/>
                    <a:pt x="6561" y="527"/>
                  </a:cubicBezTo>
                  <a:lnTo>
                    <a:pt x="6526" y="527"/>
                  </a:lnTo>
                  <a:cubicBezTo>
                    <a:pt x="6502" y="467"/>
                    <a:pt x="6478" y="408"/>
                    <a:pt x="6407" y="384"/>
                  </a:cubicBezTo>
                  <a:cubicBezTo>
                    <a:pt x="6062" y="290"/>
                    <a:pt x="5682" y="246"/>
                    <a:pt x="5293" y="246"/>
                  </a:cubicBezTo>
                  <a:cubicBezTo>
                    <a:pt x="4702" y="246"/>
                    <a:pt x="4093" y="347"/>
                    <a:pt x="3561" y="527"/>
                  </a:cubicBezTo>
                  <a:lnTo>
                    <a:pt x="3311" y="527"/>
                  </a:lnTo>
                  <a:cubicBezTo>
                    <a:pt x="3275" y="503"/>
                    <a:pt x="3251" y="479"/>
                    <a:pt x="3204" y="467"/>
                  </a:cubicBezTo>
                  <a:cubicBezTo>
                    <a:pt x="2632" y="298"/>
                    <a:pt x="1994" y="167"/>
                    <a:pt x="1368" y="167"/>
                  </a:cubicBezTo>
                  <a:cubicBezTo>
                    <a:pt x="938" y="167"/>
                    <a:pt x="513" y="229"/>
                    <a:pt x="120" y="384"/>
                  </a:cubicBezTo>
                  <a:cubicBezTo>
                    <a:pt x="1" y="420"/>
                    <a:pt x="13" y="598"/>
                    <a:pt x="156" y="598"/>
                  </a:cubicBezTo>
                  <a:lnTo>
                    <a:pt x="418" y="598"/>
                  </a:lnTo>
                  <a:cubicBezTo>
                    <a:pt x="430" y="634"/>
                    <a:pt x="453" y="658"/>
                    <a:pt x="477" y="682"/>
                  </a:cubicBezTo>
                  <a:cubicBezTo>
                    <a:pt x="870" y="902"/>
                    <a:pt x="1528" y="1080"/>
                    <a:pt x="2125" y="1080"/>
                  </a:cubicBezTo>
                  <a:cubicBezTo>
                    <a:pt x="2432" y="1080"/>
                    <a:pt x="2723" y="1033"/>
                    <a:pt x="2954" y="920"/>
                  </a:cubicBezTo>
                  <a:cubicBezTo>
                    <a:pt x="3251" y="944"/>
                    <a:pt x="3549" y="956"/>
                    <a:pt x="3859" y="979"/>
                  </a:cubicBezTo>
                  <a:cubicBezTo>
                    <a:pt x="4285" y="1098"/>
                    <a:pt x="4809" y="1179"/>
                    <a:pt x="5327" y="1179"/>
                  </a:cubicBezTo>
                  <a:cubicBezTo>
                    <a:pt x="5749" y="1179"/>
                    <a:pt x="6167" y="1125"/>
                    <a:pt x="6526" y="991"/>
                  </a:cubicBezTo>
                  <a:cubicBezTo>
                    <a:pt x="6668" y="991"/>
                    <a:pt x="6823" y="979"/>
                    <a:pt x="6966" y="979"/>
                  </a:cubicBezTo>
                  <a:cubicBezTo>
                    <a:pt x="6978" y="1003"/>
                    <a:pt x="7002" y="1015"/>
                    <a:pt x="7026" y="1039"/>
                  </a:cubicBezTo>
                  <a:cubicBezTo>
                    <a:pt x="7315" y="1152"/>
                    <a:pt x="7672" y="1215"/>
                    <a:pt x="8019" y="1215"/>
                  </a:cubicBezTo>
                  <a:cubicBezTo>
                    <a:pt x="8256" y="1215"/>
                    <a:pt x="8489" y="1185"/>
                    <a:pt x="8693" y="1122"/>
                  </a:cubicBezTo>
                  <a:cubicBezTo>
                    <a:pt x="9086" y="1013"/>
                    <a:pt x="9373" y="826"/>
                    <a:pt x="9745" y="826"/>
                  </a:cubicBezTo>
                  <a:cubicBezTo>
                    <a:pt x="9857" y="826"/>
                    <a:pt x="9977" y="843"/>
                    <a:pt x="10109" y="884"/>
                  </a:cubicBezTo>
                  <a:cubicBezTo>
                    <a:pt x="10336" y="944"/>
                    <a:pt x="10526" y="1063"/>
                    <a:pt x="10752" y="1099"/>
                  </a:cubicBezTo>
                  <a:cubicBezTo>
                    <a:pt x="10778" y="1100"/>
                    <a:pt x="10803" y="1101"/>
                    <a:pt x="10828" y="1101"/>
                  </a:cubicBezTo>
                  <a:cubicBezTo>
                    <a:pt x="11112" y="1101"/>
                    <a:pt x="11397" y="986"/>
                    <a:pt x="11681" y="920"/>
                  </a:cubicBezTo>
                  <a:cubicBezTo>
                    <a:pt x="11782" y="895"/>
                    <a:pt x="11868" y="884"/>
                    <a:pt x="11946" y="884"/>
                  </a:cubicBezTo>
                  <a:cubicBezTo>
                    <a:pt x="12165" y="884"/>
                    <a:pt x="12319" y="970"/>
                    <a:pt x="12538" y="1075"/>
                  </a:cubicBezTo>
                  <a:cubicBezTo>
                    <a:pt x="12786" y="1198"/>
                    <a:pt x="13039" y="1224"/>
                    <a:pt x="13314" y="1224"/>
                  </a:cubicBezTo>
                  <a:cubicBezTo>
                    <a:pt x="13410" y="1224"/>
                    <a:pt x="13508" y="1221"/>
                    <a:pt x="13610" y="1218"/>
                  </a:cubicBezTo>
                  <a:cubicBezTo>
                    <a:pt x="14157" y="1194"/>
                    <a:pt x="14705" y="1110"/>
                    <a:pt x="15241" y="956"/>
                  </a:cubicBezTo>
                  <a:cubicBezTo>
                    <a:pt x="15277" y="991"/>
                    <a:pt x="15300" y="1003"/>
                    <a:pt x="15348" y="1003"/>
                  </a:cubicBezTo>
                  <a:cubicBezTo>
                    <a:pt x="15683" y="1060"/>
                    <a:pt x="16013" y="1090"/>
                    <a:pt x="16341" y="1090"/>
                  </a:cubicBezTo>
                  <a:cubicBezTo>
                    <a:pt x="16701" y="1090"/>
                    <a:pt x="17059" y="1054"/>
                    <a:pt x="17420" y="979"/>
                  </a:cubicBezTo>
                  <a:cubicBezTo>
                    <a:pt x="17430" y="1010"/>
                    <a:pt x="17467" y="1041"/>
                    <a:pt x="17516" y="1041"/>
                  </a:cubicBezTo>
                  <a:cubicBezTo>
                    <a:pt x="17523" y="1041"/>
                    <a:pt x="17531" y="1041"/>
                    <a:pt x="17539" y="1039"/>
                  </a:cubicBezTo>
                  <a:cubicBezTo>
                    <a:pt x="17634" y="1003"/>
                    <a:pt x="17741" y="979"/>
                    <a:pt x="17837" y="944"/>
                  </a:cubicBezTo>
                  <a:cubicBezTo>
                    <a:pt x="18185" y="1104"/>
                    <a:pt x="18593" y="1166"/>
                    <a:pt x="19009" y="1166"/>
                  </a:cubicBezTo>
                  <a:cubicBezTo>
                    <a:pt x="19519" y="1166"/>
                    <a:pt x="20041" y="1074"/>
                    <a:pt x="20480" y="956"/>
                  </a:cubicBezTo>
                  <a:lnTo>
                    <a:pt x="20646" y="956"/>
                  </a:lnTo>
                  <a:cubicBezTo>
                    <a:pt x="20891" y="1085"/>
                    <a:pt x="21173" y="1137"/>
                    <a:pt x="21467" y="1137"/>
                  </a:cubicBezTo>
                  <a:cubicBezTo>
                    <a:pt x="21903" y="1137"/>
                    <a:pt x="22362" y="1022"/>
                    <a:pt x="22754" y="872"/>
                  </a:cubicBezTo>
                  <a:cubicBezTo>
                    <a:pt x="22849" y="872"/>
                    <a:pt x="22932" y="872"/>
                    <a:pt x="23028" y="860"/>
                  </a:cubicBezTo>
                  <a:cubicBezTo>
                    <a:pt x="23646" y="953"/>
                    <a:pt x="24279" y="988"/>
                    <a:pt x="24915" y="988"/>
                  </a:cubicBezTo>
                  <a:cubicBezTo>
                    <a:pt x="25099" y="988"/>
                    <a:pt x="25284" y="985"/>
                    <a:pt x="25468" y="979"/>
                  </a:cubicBezTo>
                  <a:cubicBezTo>
                    <a:pt x="25487" y="998"/>
                    <a:pt x="25512" y="1023"/>
                    <a:pt x="25544" y="1023"/>
                  </a:cubicBezTo>
                  <a:cubicBezTo>
                    <a:pt x="25554" y="1023"/>
                    <a:pt x="25564" y="1021"/>
                    <a:pt x="25576" y="1015"/>
                  </a:cubicBezTo>
                  <a:cubicBezTo>
                    <a:pt x="25635" y="1003"/>
                    <a:pt x="25695" y="979"/>
                    <a:pt x="25766" y="956"/>
                  </a:cubicBezTo>
                  <a:cubicBezTo>
                    <a:pt x="26211" y="1035"/>
                    <a:pt x="26667" y="1111"/>
                    <a:pt x="27117" y="1111"/>
                  </a:cubicBezTo>
                  <a:cubicBezTo>
                    <a:pt x="27475" y="1111"/>
                    <a:pt x="27829" y="1063"/>
                    <a:pt x="28171" y="932"/>
                  </a:cubicBezTo>
                  <a:cubicBezTo>
                    <a:pt x="28219" y="920"/>
                    <a:pt x="28266" y="884"/>
                    <a:pt x="28278" y="837"/>
                  </a:cubicBezTo>
                  <a:cubicBezTo>
                    <a:pt x="28290" y="837"/>
                    <a:pt x="28314" y="860"/>
                    <a:pt x="28326" y="860"/>
                  </a:cubicBezTo>
                  <a:cubicBezTo>
                    <a:pt x="28647" y="920"/>
                    <a:pt x="28968" y="952"/>
                    <a:pt x="29286" y="952"/>
                  </a:cubicBezTo>
                  <a:cubicBezTo>
                    <a:pt x="29734" y="952"/>
                    <a:pt x="30175" y="888"/>
                    <a:pt x="30600" y="741"/>
                  </a:cubicBezTo>
                  <a:cubicBezTo>
                    <a:pt x="30850" y="741"/>
                    <a:pt x="31088" y="741"/>
                    <a:pt x="31350" y="753"/>
                  </a:cubicBezTo>
                  <a:lnTo>
                    <a:pt x="31564" y="753"/>
                  </a:lnTo>
                  <a:cubicBezTo>
                    <a:pt x="31856" y="812"/>
                    <a:pt x="32147" y="842"/>
                    <a:pt x="32443" y="842"/>
                  </a:cubicBezTo>
                  <a:cubicBezTo>
                    <a:pt x="32690" y="842"/>
                    <a:pt x="32940" y="820"/>
                    <a:pt x="33196" y="777"/>
                  </a:cubicBezTo>
                  <a:lnTo>
                    <a:pt x="33267" y="777"/>
                  </a:lnTo>
                  <a:cubicBezTo>
                    <a:pt x="33684" y="801"/>
                    <a:pt x="34065" y="837"/>
                    <a:pt x="34458" y="872"/>
                  </a:cubicBezTo>
                  <a:cubicBezTo>
                    <a:pt x="34615" y="912"/>
                    <a:pt x="34776" y="929"/>
                    <a:pt x="34938" y="929"/>
                  </a:cubicBezTo>
                  <a:cubicBezTo>
                    <a:pt x="35071" y="929"/>
                    <a:pt x="35205" y="918"/>
                    <a:pt x="35339" y="896"/>
                  </a:cubicBezTo>
                  <a:cubicBezTo>
                    <a:pt x="35541" y="884"/>
                    <a:pt x="35755" y="860"/>
                    <a:pt x="35970" y="813"/>
                  </a:cubicBezTo>
                  <a:cubicBezTo>
                    <a:pt x="36208" y="753"/>
                    <a:pt x="36470" y="706"/>
                    <a:pt x="36708" y="682"/>
                  </a:cubicBezTo>
                  <a:cubicBezTo>
                    <a:pt x="36720" y="694"/>
                    <a:pt x="36744" y="706"/>
                    <a:pt x="36779" y="706"/>
                  </a:cubicBezTo>
                  <a:cubicBezTo>
                    <a:pt x="36946" y="753"/>
                    <a:pt x="37553" y="896"/>
                    <a:pt x="38208" y="979"/>
                  </a:cubicBezTo>
                  <a:cubicBezTo>
                    <a:pt x="38239" y="1003"/>
                    <a:pt x="38280" y="1021"/>
                    <a:pt x="38325" y="1021"/>
                  </a:cubicBezTo>
                  <a:cubicBezTo>
                    <a:pt x="38349" y="1021"/>
                    <a:pt x="38374" y="1016"/>
                    <a:pt x="38399" y="1003"/>
                  </a:cubicBezTo>
                  <a:cubicBezTo>
                    <a:pt x="38411" y="1003"/>
                    <a:pt x="38411" y="1003"/>
                    <a:pt x="38434" y="991"/>
                  </a:cubicBezTo>
                  <a:cubicBezTo>
                    <a:pt x="38628" y="1009"/>
                    <a:pt x="38820" y="1020"/>
                    <a:pt x="39002" y="1020"/>
                  </a:cubicBezTo>
                  <a:cubicBezTo>
                    <a:pt x="39445" y="1020"/>
                    <a:pt x="39822" y="953"/>
                    <a:pt x="39982" y="741"/>
                  </a:cubicBezTo>
                  <a:cubicBezTo>
                    <a:pt x="40042" y="718"/>
                    <a:pt x="40077" y="694"/>
                    <a:pt x="40113" y="646"/>
                  </a:cubicBezTo>
                  <a:cubicBezTo>
                    <a:pt x="40763" y="774"/>
                    <a:pt x="41414" y="847"/>
                    <a:pt x="42073" y="847"/>
                  </a:cubicBezTo>
                  <a:cubicBezTo>
                    <a:pt x="42331" y="847"/>
                    <a:pt x="42590" y="836"/>
                    <a:pt x="42852" y="813"/>
                  </a:cubicBezTo>
                  <a:cubicBezTo>
                    <a:pt x="42875" y="813"/>
                    <a:pt x="42899" y="801"/>
                    <a:pt x="42911" y="801"/>
                  </a:cubicBezTo>
                  <a:cubicBezTo>
                    <a:pt x="42935" y="825"/>
                    <a:pt x="42983" y="837"/>
                    <a:pt x="43042" y="837"/>
                  </a:cubicBezTo>
                  <a:cubicBezTo>
                    <a:pt x="43223" y="859"/>
                    <a:pt x="43409" y="867"/>
                    <a:pt x="43594" y="867"/>
                  </a:cubicBezTo>
                  <a:cubicBezTo>
                    <a:pt x="43700" y="867"/>
                    <a:pt x="43807" y="865"/>
                    <a:pt x="43911" y="860"/>
                  </a:cubicBezTo>
                  <a:lnTo>
                    <a:pt x="43911" y="110"/>
                  </a:lnTo>
                  <a:lnTo>
                    <a:pt x="43887" y="110"/>
                  </a:lnTo>
                  <a:cubicBezTo>
                    <a:pt x="43857" y="109"/>
                    <a:pt x="43827" y="109"/>
                    <a:pt x="43797" y="109"/>
                  </a:cubicBezTo>
                  <a:cubicBezTo>
                    <a:pt x="43458" y="109"/>
                    <a:pt x="43121" y="172"/>
                    <a:pt x="42804" y="325"/>
                  </a:cubicBezTo>
                  <a:cubicBezTo>
                    <a:pt x="42573" y="161"/>
                    <a:pt x="42294" y="145"/>
                    <a:pt x="42020" y="145"/>
                  </a:cubicBezTo>
                  <a:cubicBezTo>
                    <a:pt x="41955" y="145"/>
                    <a:pt x="41891" y="146"/>
                    <a:pt x="41828" y="146"/>
                  </a:cubicBezTo>
                  <a:cubicBezTo>
                    <a:pt x="41375" y="158"/>
                    <a:pt x="40911" y="182"/>
                    <a:pt x="40470" y="241"/>
                  </a:cubicBezTo>
                  <a:cubicBezTo>
                    <a:pt x="40435" y="217"/>
                    <a:pt x="40399" y="206"/>
                    <a:pt x="40339" y="206"/>
                  </a:cubicBezTo>
                  <a:lnTo>
                    <a:pt x="40161" y="206"/>
                  </a:lnTo>
                  <a:cubicBezTo>
                    <a:pt x="40094" y="89"/>
                    <a:pt x="39975" y="31"/>
                    <a:pt x="39852" y="31"/>
                  </a:cubicBezTo>
                  <a:cubicBezTo>
                    <a:pt x="39800" y="31"/>
                    <a:pt x="39746" y="41"/>
                    <a:pt x="39696" y="63"/>
                  </a:cubicBezTo>
                  <a:cubicBezTo>
                    <a:pt x="39582" y="32"/>
                    <a:pt x="39449" y="22"/>
                    <a:pt x="39316" y="22"/>
                  </a:cubicBezTo>
                  <a:cubicBezTo>
                    <a:pt x="39087" y="22"/>
                    <a:pt x="38860" y="51"/>
                    <a:pt x="38732" y="51"/>
                  </a:cubicBezTo>
                  <a:cubicBezTo>
                    <a:pt x="38089" y="63"/>
                    <a:pt x="37458" y="98"/>
                    <a:pt x="36851" y="241"/>
                  </a:cubicBezTo>
                  <a:lnTo>
                    <a:pt x="36839" y="241"/>
                  </a:lnTo>
                  <a:cubicBezTo>
                    <a:pt x="36791" y="241"/>
                    <a:pt x="36744" y="265"/>
                    <a:pt x="36720" y="277"/>
                  </a:cubicBezTo>
                  <a:cubicBezTo>
                    <a:pt x="36565" y="277"/>
                    <a:pt x="36422" y="289"/>
                    <a:pt x="36267" y="289"/>
                  </a:cubicBezTo>
                  <a:cubicBezTo>
                    <a:pt x="36255" y="277"/>
                    <a:pt x="36232" y="265"/>
                    <a:pt x="36196" y="241"/>
                  </a:cubicBezTo>
                  <a:cubicBezTo>
                    <a:pt x="35892" y="171"/>
                    <a:pt x="35574" y="133"/>
                    <a:pt x="35256" y="133"/>
                  </a:cubicBezTo>
                  <a:cubicBezTo>
                    <a:pt x="34925" y="133"/>
                    <a:pt x="34594" y="174"/>
                    <a:pt x="34279" y="265"/>
                  </a:cubicBezTo>
                  <a:cubicBezTo>
                    <a:pt x="34208" y="241"/>
                    <a:pt x="34124" y="217"/>
                    <a:pt x="34053" y="217"/>
                  </a:cubicBezTo>
                  <a:cubicBezTo>
                    <a:pt x="34045" y="217"/>
                    <a:pt x="34038" y="216"/>
                    <a:pt x="34030" y="216"/>
                  </a:cubicBezTo>
                  <a:cubicBezTo>
                    <a:pt x="33920" y="216"/>
                    <a:pt x="33826" y="296"/>
                    <a:pt x="33815" y="396"/>
                  </a:cubicBezTo>
                  <a:lnTo>
                    <a:pt x="33791" y="396"/>
                  </a:lnTo>
                  <a:cubicBezTo>
                    <a:pt x="33755" y="337"/>
                    <a:pt x="33708" y="277"/>
                    <a:pt x="33648" y="241"/>
                  </a:cubicBezTo>
                  <a:cubicBezTo>
                    <a:pt x="33253" y="79"/>
                    <a:pt x="32803" y="0"/>
                    <a:pt x="3235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10"/>
            <p:cNvSpPr/>
            <p:nvPr/>
          </p:nvSpPr>
          <p:spPr>
            <a:xfrm>
              <a:off x="-2286525" y="1153350"/>
              <a:ext cx="99250" cy="113275"/>
            </a:xfrm>
            <a:custGeom>
              <a:rect b="b" l="l" r="r" t="t"/>
              <a:pathLst>
                <a:path extrusionOk="0" h="4531" w="3970">
                  <a:moveTo>
                    <a:pt x="934" y="0"/>
                  </a:moveTo>
                  <a:cubicBezTo>
                    <a:pt x="823" y="0"/>
                    <a:pt x="704" y="113"/>
                    <a:pt x="735" y="246"/>
                  </a:cubicBezTo>
                  <a:cubicBezTo>
                    <a:pt x="843" y="770"/>
                    <a:pt x="914" y="1270"/>
                    <a:pt x="914" y="1794"/>
                  </a:cubicBezTo>
                  <a:cubicBezTo>
                    <a:pt x="866" y="1806"/>
                    <a:pt x="819" y="1854"/>
                    <a:pt x="807" y="1913"/>
                  </a:cubicBezTo>
                  <a:cubicBezTo>
                    <a:pt x="783" y="1985"/>
                    <a:pt x="747" y="2068"/>
                    <a:pt x="735" y="2140"/>
                  </a:cubicBezTo>
                  <a:lnTo>
                    <a:pt x="688" y="2140"/>
                  </a:lnTo>
                  <a:cubicBezTo>
                    <a:pt x="688" y="2128"/>
                    <a:pt x="688" y="2104"/>
                    <a:pt x="676" y="2092"/>
                  </a:cubicBezTo>
                  <a:lnTo>
                    <a:pt x="545" y="2628"/>
                  </a:lnTo>
                  <a:cubicBezTo>
                    <a:pt x="569" y="2640"/>
                    <a:pt x="581" y="2640"/>
                    <a:pt x="616" y="2640"/>
                  </a:cubicBezTo>
                  <a:cubicBezTo>
                    <a:pt x="569" y="2782"/>
                    <a:pt x="557" y="2902"/>
                    <a:pt x="581" y="2997"/>
                  </a:cubicBezTo>
                  <a:cubicBezTo>
                    <a:pt x="390" y="3437"/>
                    <a:pt x="212" y="3878"/>
                    <a:pt x="45" y="4306"/>
                  </a:cubicBezTo>
                  <a:cubicBezTo>
                    <a:pt x="1" y="4439"/>
                    <a:pt x="120" y="4530"/>
                    <a:pt x="232" y="4530"/>
                  </a:cubicBezTo>
                  <a:cubicBezTo>
                    <a:pt x="301" y="4530"/>
                    <a:pt x="367" y="4495"/>
                    <a:pt x="390" y="4414"/>
                  </a:cubicBezTo>
                  <a:cubicBezTo>
                    <a:pt x="557" y="4033"/>
                    <a:pt x="735" y="3640"/>
                    <a:pt x="878" y="3235"/>
                  </a:cubicBezTo>
                  <a:lnTo>
                    <a:pt x="1021" y="3235"/>
                  </a:lnTo>
                  <a:cubicBezTo>
                    <a:pt x="1053" y="3331"/>
                    <a:pt x="1143" y="3380"/>
                    <a:pt x="1291" y="3380"/>
                  </a:cubicBezTo>
                  <a:cubicBezTo>
                    <a:pt x="1308" y="3380"/>
                    <a:pt x="1325" y="3379"/>
                    <a:pt x="1343" y="3378"/>
                  </a:cubicBezTo>
                  <a:cubicBezTo>
                    <a:pt x="1390" y="3390"/>
                    <a:pt x="1438" y="3413"/>
                    <a:pt x="1497" y="3413"/>
                  </a:cubicBezTo>
                  <a:cubicBezTo>
                    <a:pt x="1545" y="3423"/>
                    <a:pt x="1591" y="3428"/>
                    <a:pt x="1633" y="3428"/>
                  </a:cubicBezTo>
                  <a:cubicBezTo>
                    <a:pt x="1751" y="3428"/>
                    <a:pt x="1851" y="3394"/>
                    <a:pt x="1938" y="3342"/>
                  </a:cubicBezTo>
                  <a:cubicBezTo>
                    <a:pt x="1997" y="3342"/>
                    <a:pt x="2057" y="3342"/>
                    <a:pt x="2105" y="3318"/>
                  </a:cubicBezTo>
                  <a:lnTo>
                    <a:pt x="2164" y="3318"/>
                  </a:lnTo>
                  <a:cubicBezTo>
                    <a:pt x="2212" y="3318"/>
                    <a:pt x="2247" y="3318"/>
                    <a:pt x="2295" y="3294"/>
                  </a:cubicBezTo>
                  <a:cubicBezTo>
                    <a:pt x="2331" y="3318"/>
                    <a:pt x="2355" y="3318"/>
                    <a:pt x="2390" y="3318"/>
                  </a:cubicBezTo>
                  <a:cubicBezTo>
                    <a:pt x="2390" y="3318"/>
                    <a:pt x="2402" y="3318"/>
                    <a:pt x="2402" y="3330"/>
                  </a:cubicBezTo>
                  <a:cubicBezTo>
                    <a:pt x="2456" y="3374"/>
                    <a:pt x="2512" y="3393"/>
                    <a:pt x="2569" y="3393"/>
                  </a:cubicBezTo>
                  <a:cubicBezTo>
                    <a:pt x="2724" y="3393"/>
                    <a:pt x="2881" y="3253"/>
                    <a:pt x="2986" y="3140"/>
                  </a:cubicBezTo>
                  <a:lnTo>
                    <a:pt x="3009" y="3104"/>
                  </a:lnTo>
                  <a:cubicBezTo>
                    <a:pt x="3105" y="3283"/>
                    <a:pt x="3164" y="3461"/>
                    <a:pt x="3260" y="3628"/>
                  </a:cubicBezTo>
                  <a:cubicBezTo>
                    <a:pt x="3304" y="3690"/>
                    <a:pt x="3365" y="3716"/>
                    <a:pt x="3425" y="3716"/>
                  </a:cubicBezTo>
                  <a:cubicBezTo>
                    <a:pt x="3559" y="3716"/>
                    <a:pt x="3687" y="3585"/>
                    <a:pt x="3605" y="3437"/>
                  </a:cubicBezTo>
                  <a:cubicBezTo>
                    <a:pt x="3498" y="3235"/>
                    <a:pt x="3355" y="3080"/>
                    <a:pt x="3236" y="2902"/>
                  </a:cubicBezTo>
                  <a:cubicBezTo>
                    <a:pt x="3224" y="2866"/>
                    <a:pt x="3200" y="2854"/>
                    <a:pt x="3188" y="2818"/>
                  </a:cubicBezTo>
                  <a:cubicBezTo>
                    <a:pt x="3200" y="2759"/>
                    <a:pt x="3224" y="2723"/>
                    <a:pt x="3224" y="2663"/>
                  </a:cubicBezTo>
                  <a:lnTo>
                    <a:pt x="3486" y="2068"/>
                  </a:lnTo>
                  <a:lnTo>
                    <a:pt x="3486" y="2068"/>
                  </a:lnTo>
                  <a:cubicBezTo>
                    <a:pt x="3438" y="2080"/>
                    <a:pt x="3414" y="2092"/>
                    <a:pt x="3402" y="2128"/>
                  </a:cubicBezTo>
                  <a:cubicBezTo>
                    <a:pt x="3379" y="2092"/>
                    <a:pt x="3355" y="2080"/>
                    <a:pt x="3319" y="2068"/>
                  </a:cubicBezTo>
                  <a:cubicBezTo>
                    <a:pt x="3319" y="2009"/>
                    <a:pt x="3307" y="1925"/>
                    <a:pt x="3295" y="1890"/>
                  </a:cubicBezTo>
                  <a:lnTo>
                    <a:pt x="3295" y="1842"/>
                  </a:lnTo>
                  <a:cubicBezTo>
                    <a:pt x="3295" y="1794"/>
                    <a:pt x="3283" y="1770"/>
                    <a:pt x="3260" y="1747"/>
                  </a:cubicBezTo>
                  <a:cubicBezTo>
                    <a:pt x="3474" y="1473"/>
                    <a:pt x="3676" y="1175"/>
                    <a:pt x="3879" y="889"/>
                  </a:cubicBezTo>
                  <a:cubicBezTo>
                    <a:pt x="3970" y="749"/>
                    <a:pt x="3825" y="602"/>
                    <a:pt x="3688" y="602"/>
                  </a:cubicBezTo>
                  <a:cubicBezTo>
                    <a:pt x="3628" y="602"/>
                    <a:pt x="3570" y="630"/>
                    <a:pt x="3533" y="699"/>
                  </a:cubicBezTo>
                  <a:cubicBezTo>
                    <a:pt x="3355" y="1008"/>
                    <a:pt x="3176" y="1342"/>
                    <a:pt x="3009" y="1663"/>
                  </a:cubicBezTo>
                  <a:lnTo>
                    <a:pt x="2998" y="1663"/>
                  </a:lnTo>
                  <a:cubicBezTo>
                    <a:pt x="2930" y="1608"/>
                    <a:pt x="2850" y="1581"/>
                    <a:pt x="2769" y="1581"/>
                  </a:cubicBezTo>
                  <a:cubicBezTo>
                    <a:pt x="2692" y="1581"/>
                    <a:pt x="2614" y="1605"/>
                    <a:pt x="2545" y="1651"/>
                  </a:cubicBezTo>
                  <a:cubicBezTo>
                    <a:pt x="2512" y="1627"/>
                    <a:pt x="2470" y="1615"/>
                    <a:pt x="2429" y="1615"/>
                  </a:cubicBezTo>
                  <a:cubicBezTo>
                    <a:pt x="2368" y="1615"/>
                    <a:pt x="2307" y="1642"/>
                    <a:pt x="2271" y="1699"/>
                  </a:cubicBezTo>
                  <a:cubicBezTo>
                    <a:pt x="2247" y="1675"/>
                    <a:pt x="2247" y="1651"/>
                    <a:pt x="2236" y="1639"/>
                  </a:cubicBezTo>
                  <a:cubicBezTo>
                    <a:pt x="2201" y="1570"/>
                    <a:pt x="2126" y="1533"/>
                    <a:pt x="2053" y="1533"/>
                  </a:cubicBezTo>
                  <a:cubicBezTo>
                    <a:pt x="2000" y="1533"/>
                    <a:pt x="1949" y="1552"/>
                    <a:pt x="1914" y="1592"/>
                  </a:cubicBezTo>
                  <a:lnTo>
                    <a:pt x="1866" y="1639"/>
                  </a:lnTo>
                  <a:cubicBezTo>
                    <a:pt x="1855" y="1639"/>
                    <a:pt x="1831" y="1651"/>
                    <a:pt x="1819" y="1651"/>
                  </a:cubicBezTo>
                  <a:cubicBezTo>
                    <a:pt x="1784" y="1617"/>
                    <a:pt x="1737" y="1600"/>
                    <a:pt x="1688" y="1600"/>
                  </a:cubicBezTo>
                  <a:cubicBezTo>
                    <a:pt x="1621" y="1600"/>
                    <a:pt x="1551" y="1632"/>
                    <a:pt x="1509" y="1687"/>
                  </a:cubicBezTo>
                  <a:cubicBezTo>
                    <a:pt x="1474" y="1723"/>
                    <a:pt x="1462" y="1770"/>
                    <a:pt x="1438" y="1806"/>
                  </a:cubicBezTo>
                  <a:cubicBezTo>
                    <a:pt x="1438" y="1794"/>
                    <a:pt x="1414" y="1782"/>
                    <a:pt x="1414" y="1770"/>
                  </a:cubicBezTo>
                  <a:cubicBezTo>
                    <a:pt x="1402" y="1723"/>
                    <a:pt x="1355" y="1675"/>
                    <a:pt x="1319" y="1651"/>
                  </a:cubicBezTo>
                  <a:cubicBezTo>
                    <a:pt x="1355" y="1128"/>
                    <a:pt x="1295" y="604"/>
                    <a:pt x="1081" y="104"/>
                  </a:cubicBezTo>
                  <a:cubicBezTo>
                    <a:pt x="1048" y="31"/>
                    <a:pt x="992" y="0"/>
                    <a:pt x="9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10"/>
            <p:cNvSpPr/>
            <p:nvPr/>
          </p:nvSpPr>
          <p:spPr>
            <a:xfrm>
              <a:off x="-1921475" y="1153350"/>
              <a:ext cx="98925" cy="113275"/>
            </a:xfrm>
            <a:custGeom>
              <a:rect b="b" l="l" r="r" t="t"/>
              <a:pathLst>
                <a:path extrusionOk="0" h="4531" w="3957">
                  <a:moveTo>
                    <a:pt x="929" y="0"/>
                  </a:moveTo>
                  <a:cubicBezTo>
                    <a:pt x="818" y="0"/>
                    <a:pt x="699" y="113"/>
                    <a:pt x="730" y="246"/>
                  </a:cubicBezTo>
                  <a:cubicBezTo>
                    <a:pt x="838" y="770"/>
                    <a:pt x="909" y="1270"/>
                    <a:pt x="909" y="1794"/>
                  </a:cubicBezTo>
                  <a:cubicBezTo>
                    <a:pt x="861" y="1806"/>
                    <a:pt x="826" y="1854"/>
                    <a:pt x="802" y="1913"/>
                  </a:cubicBezTo>
                  <a:cubicBezTo>
                    <a:pt x="778" y="1985"/>
                    <a:pt x="742" y="2068"/>
                    <a:pt x="730" y="2140"/>
                  </a:cubicBezTo>
                  <a:lnTo>
                    <a:pt x="683" y="2140"/>
                  </a:lnTo>
                  <a:cubicBezTo>
                    <a:pt x="683" y="2128"/>
                    <a:pt x="683" y="2104"/>
                    <a:pt x="671" y="2092"/>
                  </a:cubicBezTo>
                  <a:lnTo>
                    <a:pt x="540" y="2628"/>
                  </a:lnTo>
                  <a:cubicBezTo>
                    <a:pt x="564" y="2640"/>
                    <a:pt x="588" y="2640"/>
                    <a:pt x="611" y="2640"/>
                  </a:cubicBezTo>
                  <a:cubicBezTo>
                    <a:pt x="564" y="2782"/>
                    <a:pt x="552" y="2902"/>
                    <a:pt x="588" y="2997"/>
                  </a:cubicBezTo>
                  <a:cubicBezTo>
                    <a:pt x="385" y="3437"/>
                    <a:pt x="207" y="3878"/>
                    <a:pt x="52" y="4306"/>
                  </a:cubicBezTo>
                  <a:cubicBezTo>
                    <a:pt x="0" y="4439"/>
                    <a:pt x="117" y="4530"/>
                    <a:pt x="228" y="4530"/>
                  </a:cubicBezTo>
                  <a:cubicBezTo>
                    <a:pt x="296" y="4530"/>
                    <a:pt x="362" y="4495"/>
                    <a:pt x="385" y="4414"/>
                  </a:cubicBezTo>
                  <a:cubicBezTo>
                    <a:pt x="552" y="4033"/>
                    <a:pt x="730" y="3640"/>
                    <a:pt x="885" y="3235"/>
                  </a:cubicBezTo>
                  <a:lnTo>
                    <a:pt x="1016" y="3235"/>
                  </a:lnTo>
                  <a:cubicBezTo>
                    <a:pt x="1059" y="3331"/>
                    <a:pt x="1140" y="3380"/>
                    <a:pt x="1287" y="3380"/>
                  </a:cubicBezTo>
                  <a:cubicBezTo>
                    <a:pt x="1303" y="3380"/>
                    <a:pt x="1320" y="3379"/>
                    <a:pt x="1338" y="3378"/>
                  </a:cubicBezTo>
                  <a:cubicBezTo>
                    <a:pt x="1385" y="3390"/>
                    <a:pt x="1433" y="3413"/>
                    <a:pt x="1492"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4" y="3318"/>
                    <a:pt x="2290" y="3294"/>
                  </a:cubicBezTo>
                  <a:cubicBezTo>
                    <a:pt x="2326" y="3318"/>
                    <a:pt x="2350" y="3318"/>
                    <a:pt x="2385" y="3318"/>
                  </a:cubicBezTo>
                  <a:cubicBezTo>
                    <a:pt x="2385" y="3318"/>
                    <a:pt x="2397" y="3318"/>
                    <a:pt x="2397" y="3330"/>
                  </a:cubicBezTo>
                  <a:cubicBezTo>
                    <a:pt x="2454" y="3374"/>
                    <a:pt x="2513" y="3393"/>
                    <a:pt x="2571" y="3393"/>
                  </a:cubicBezTo>
                  <a:cubicBezTo>
                    <a:pt x="2731" y="3393"/>
                    <a:pt x="2885" y="3253"/>
                    <a:pt x="2981" y="3140"/>
                  </a:cubicBezTo>
                  <a:lnTo>
                    <a:pt x="3005" y="3104"/>
                  </a:lnTo>
                  <a:cubicBezTo>
                    <a:pt x="3100" y="3283"/>
                    <a:pt x="3159" y="3461"/>
                    <a:pt x="3266"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09" y="2092"/>
                    <a:pt x="3397" y="2128"/>
                  </a:cubicBezTo>
                  <a:cubicBezTo>
                    <a:pt x="3386" y="2092"/>
                    <a:pt x="3350" y="2080"/>
                    <a:pt x="3326" y="2068"/>
                  </a:cubicBezTo>
                  <a:cubicBezTo>
                    <a:pt x="3326" y="2009"/>
                    <a:pt x="3302" y="1925"/>
                    <a:pt x="3290" y="1890"/>
                  </a:cubicBezTo>
                  <a:lnTo>
                    <a:pt x="3290" y="1842"/>
                  </a:lnTo>
                  <a:cubicBezTo>
                    <a:pt x="3290" y="1794"/>
                    <a:pt x="3278" y="1770"/>
                    <a:pt x="3266" y="1747"/>
                  </a:cubicBezTo>
                  <a:cubicBezTo>
                    <a:pt x="3469" y="1473"/>
                    <a:pt x="3683" y="1175"/>
                    <a:pt x="3874" y="889"/>
                  </a:cubicBezTo>
                  <a:cubicBezTo>
                    <a:pt x="3957" y="749"/>
                    <a:pt x="3815" y="602"/>
                    <a:pt x="3680" y="602"/>
                  </a:cubicBezTo>
                  <a:cubicBezTo>
                    <a:pt x="3622" y="602"/>
                    <a:pt x="3565" y="630"/>
                    <a:pt x="3528" y="699"/>
                  </a:cubicBezTo>
                  <a:cubicBezTo>
                    <a:pt x="3350" y="1008"/>
                    <a:pt x="3171" y="1342"/>
                    <a:pt x="3005" y="1663"/>
                  </a:cubicBezTo>
                  <a:lnTo>
                    <a:pt x="2993" y="1663"/>
                  </a:lnTo>
                  <a:cubicBezTo>
                    <a:pt x="2925" y="1608"/>
                    <a:pt x="2845" y="1581"/>
                    <a:pt x="2766" y="1581"/>
                  </a:cubicBezTo>
                  <a:cubicBezTo>
                    <a:pt x="2690" y="1581"/>
                    <a:pt x="2616" y="1605"/>
                    <a:pt x="2552" y="1651"/>
                  </a:cubicBezTo>
                  <a:cubicBezTo>
                    <a:pt x="2514" y="1627"/>
                    <a:pt x="2469" y="1615"/>
                    <a:pt x="2427" y="1615"/>
                  </a:cubicBezTo>
                  <a:cubicBezTo>
                    <a:pt x="2363" y="1615"/>
                    <a:pt x="2302" y="1642"/>
                    <a:pt x="2266" y="1699"/>
                  </a:cubicBezTo>
                  <a:cubicBezTo>
                    <a:pt x="2254" y="1675"/>
                    <a:pt x="2254" y="1651"/>
                    <a:pt x="2231" y="1639"/>
                  </a:cubicBezTo>
                  <a:cubicBezTo>
                    <a:pt x="2196" y="1570"/>
                    <a:pt x="2121" y="1533"/>
                    <a:pt x="2048" y="1533"/>
                  </a:cubicBezTo>
                  <a:cubicBezTo>
                    <a:pt x="1995" y="1533"/>
                    <a:pt x="1944" y="1552"/>
                    <a:pt x="1909" y="1592"/>
                  </a:cubicBezTo>
                  <a:lnTo>
                    <a:pt x="1862" y="1639"/>
                  </a:lnTo>
                  <a:cubicBezTo>
                    <a:pt x="1850" y="1639"/>
                    <a:pt x="1838" y="1651"/>
                    <a:pt x="1814" y="1651"/>
                  </a:cubicBezTo>
                  <a:cubicBezTo>
                    <a:pt x="1779" y="1617"/>
                    <a:pt x="1732" y="1600"/>
                    <a:pt x="1683" y="1600"/>
                  </a:cubicBezTo>
                  <a:cubicBezTo>
                    <a:pt x="1616" y="1600"/>
                    <a:pt x="1546" y="1632"/>
                    <a:pt x="1504" y="1687"/>
                  </a:cubicBezTo>
                  <a:cubicBezTo>
                    <a:pt x="1481" y="1723"/>
                    <a:pt x="1457" y="1770"/>
                    <a:pt x="1433" y="1806"/>
                  </a:cubicBezTo>
                  <a:cubicBezTo>
                    <a:pt x="1433" y="1794"/>
                    <a:pt x="1421" y="1782"/>
                    <a:pt x="1421" y="1770"/>
                  </a:cubicBezTo>
                  <a:cubicBezTo>
                    <a:pt x="1397" y="1723"/>
                    <a:pt x="1361" y="1675"/>
                    <a:pt x="1314" y="1651"/>
                  </a:cubicBezTo>
                  <a:cubicBezTo>
                    <a:pt x="1361" y="1128"/>
                    <a:pt x="1302" y="604"/>
                    <a:pt x="1076" y="104"/>
                  </a:cubicBezTo>
                  <a:cubicBezTo>
                    <a:pt x="1043" y="31"/>
                    <a:pt x="987"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10"/>
            <p:cNvSpPr/>
            <p:nvPr/>
          </p:nvSpPr>
          <p:spPr>
            <a:xfrm>
              <a:off x="-1556850"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0" y="4439"/>
                    <a:pt x="117" y="4530"/>
                    <a:pt x="228" y="4530"/>
                  </a:cubicBezTo>
                  <a:cubicBezTo>
                    <a:pt x="296" y="4530"/>
                    <a:pt x="363" y="4495"/>
                    <a:pt x="385" y="4414"/>
                  </a:cubicBezTo>
                  <a:cubicBezTo>
                    <a:pt x="552" y="4033"/>
                    <a:pt x="731" y="3640"/>
                    <a:pt x="885" y="3235"/>
                  </a:cubicBezTo>
                  <a:lnTo>
                    <a:pt x="1016" y="3235"/>
                  </a:lnTo>
                  <a:cubicBezTo>
                    <a:pt x="1059" y="3331"/>
                    <a:pt x="1141" y="3380"/>
                    <a:pt x="1287" y="3380"/>
                  </a:cubicBezTo>
                  <a:cubicBezTo>
                    <a:pt x="1303" y="3380"/>
                    <a:pt x="1320" y="3379"/>
                    <a:pt x="1338" y="3378"/>
                  </a:cubicBezTo>
                  <a:cubicBezTo>
                    <a:pt x="1385" y="3390"/>
                    <a:pt x="1433" y="3413"/>
                    <a:pt x="1493" y="3413"/>
                  </a:cubicBezTo>
                  <a:cubicBezTo>
                    <a:pt x="1540" y="3423"/>
                    <a:pt x="1586" y="3428"/>
                    <a:pt x="1629" y="3428"/>
                  </a:cubicBezTo>
                  <a:cubicBezTo>
                    <a:pt x="1746" y="3428"/>
                    <a:pt x="1846" y="3394"/>
                    <a:pt x="1933" y="3342"/>
                  </a:cubicBezTo>
                  <a:cubicBezTo>
                    <a:pt x="1993" y="3342"/>
                    <a:pt x="2052" y="3342"/>
                    <a:pt x="2100" y="3318"/>
                  </a:cubicBezTo>
                  <a:lnTo>
                    <a:pt x="2159" y="3318"/>
                  </a:lnTo>
                  <a:cubicBezTo>
                    <a:pt x="2207" y="3318"/>
                    <a:pt x="2255" y="3318"/>
                    <a:pt x="2290" y="3294"/>
                  </a:cubicBezTo>
                  <a:cubicBezTo>
                    <a:pt x="2326" y="3318"/>
                    <a:pt x="2350" y="3318"/>
                    <a:pt x="2386" y="3318"/>
                  </a:cubicBezTo>
                  <a:cubicBezTo>
                    <a:pt x="2386" y="3318"/>
                    <a:pt x="2397" y="3318"/>
                    <a:pt x="2397" y="3330"/>
                  </a:cubicBezTo>
                  <a:cubicBezTo>
                    <a:pt x="2454" y="3374"/>
                    <a:pt x="2513" y="3393"/>
                    <a:pt x="2571" y="3393"/>
                  </a:cubicBezTo>
                  <a:cubicBezTo>
                    <a:pt x="2731" y="3393"/>
                    <a:pt x="2885" y="3253"/>
                    <a:pt x="2981" y="3140"/>
                  </a:cubicBezTo>
                  <a:lnTo>
                    <a:pt x="3005" y="3104"/>
                  </a:lnTo>
                  <a:cubicBezTo>
                    <a:pt x="3100" y="3283"/>
                    <a:pt x="3159"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2" y="1925"/>
                    <a:pt x="3290" y="1890"/>
                  </a:cubicBezTo>
                  <a:lnTo>
                    <a:pt x="3290" y="1842"/>
                  </a:lnTo>
                  <a:cubicBezTo>
                    <a:pt x="3290" y="1794"/>
                    <a:pt x="3279" y="1770"/>
                    <a:pt x="3267" y="1747"/>
                  </a:cubicBezTo>
                  <a:cubicBezTo>
                    <a:pt x="3469" y="1473"/>
                    <a:pt x="3683" y="1175"/>
                    <a:pt x="3874" y="889"/>
                  </a:cubicBezTo>
                  <a:cubicBezTo>
                    <a:pt x="3957" y="749"/>
                    <a:pt x="3815" y="602"/>
                    <a:pt x="3681" y="602"/>
                  </a:cubicBezTo>
                  <a:cubicBezTo>
                    <a:pt x="3622" y="602"/>
                    <a:pt x="3565" y="630"/>
                    <a:pt x="3529" y="699"/>
                  </a:cubicBezTo>
                  <a:cubicBezTo>
                    <a:pt x="3350" y="1008"/>
                    <a:pt x="3171" y="1342"/>
                    <a:pt x="3005" y="1663"/>
                  </a:cubicBezTo>
                  <a:lnTo>
                    <a:pt x="2993" y="1663"/>
                  </a:lnTo>
                  <a:cubicBezTo>
                    <a:pt x="2925"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3" y="1600"/>
                  </a:cubicBezTo>
                  <a:cubicBezTo>
                    <a:pt x="1616" y="1600"/>
                    <a:pt x="1546" y="1632"/>
                    <a:pt x="1505" y="1687"/>
                  </a:cubicBezTo>
                  <a:cubicBezTo>
                    <a:pt x="1481" y="1723"/>
                    <a:pt x="1457" y="1770"/>
                    <a:pt x="1433" y="1806"/>
                  </a:cubicBezTo>
                  <a:cubicBezTo>
                    <a:pt x="1433" y="1794"/>
                    <a:pt x="1421" y="1782"/>
                    <a:pt x="1421" y="1770"/>
                  </a:cubicBezTo>
                  <a:cubicBezTo>
                    <a:pt x="1397" y="1723"/>
                    <a:pt x="1362" y="1675"/>
                    <a:pt x="1314" y="1651"/>
                  </a:cubicBezTo>
                  <a:cubicBezTo>
                    <a:pt x="1362" y="1128"/>
                    <a:pt x="1302" y="604"/>
                    <a:pt x="1076" y="104"/>
                  </a:cubicBezTo>
                  <a:cubicBezTo>
                    <a:pt x="1043" y="31"/>
                    <a:pt x="987"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10"/>
            <p:cNvSpPr/>
            <p:nvPr/>
          </p:nvSpPr>
          <p:spPr>
            <a:xfrm>
              <a:off x="-1192225" y="1153350"/>
              <a:ext cx="98925" cy="113275"/>
            </a:xfrm>
            <a:custGeom>
              <a:rect b="b" l="l" r="r" t="t"/>
              <a:pathLst>
                <a:path extrusionOk="0" h="4531" w="3957">
                  <a:moveTo>
                    <a:pt x="930" y="0"/>
                  </a:moveTo>
                  <a:cubicBezTo>
                    <a:pt x="818" y="0"/>
                    <a:pt x="699" y="113"/>
                    <a:pt x="731" y="246"/>
                  </a:cubicBezTo>
                  <a:cubicBezTo>
                    <a:pt x="838" y="770"/>
                    <a:pt x="909" y="1270"/>
                    <a:pt x="909" y="1794"/>
                  </a:cubicBezTo>
                  <a:cubicBezTo>
                    <a:pt x="862" y="1806"/>
                    <a:pt x="826" y="1854"/>
                    <a:pt x="802" y="1913"/>
                  </a:cubicBezTo>
                  <a:cubicBezTo>
                    <a:pt x="778"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5" y="3437"/>
                    <a:pt x="207" y="3878"/>
                    <a:pt x="52" y="4306"/>
                  </a:cubicBezTo>
                  <a:cubicBezTo>
                    <a:pt x="1" y="4439"/>
                    <a:pt x="117" y="4530"/>
                    <a:pt x="228" y="4530"/>
                  </a:cubicBezTo>
                  <a:cubicBezTo>
                    <a:pt x="297" y="4530"/>
                    <a:pt x="363" y="4495"/>
                    <a:pt x="385" y="4414"/>
                  </a:cubicBezTo>
                  <a:cubicBezTo>
                    <a:pt x="552" y="4033"/>
                    <a:pt x="731" y="3640"/>
                    <a:pt x="886" y="3235"/>
                  </a:cubicBezTo>
                  <a:lnTo>
                    <a:pt x="1017" y="3235"/>
                  </a:lnTo>
                  <a:cubicBezTo>
                    <a:pt x="1059"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2" y="3342"/>
                    <a:pt x="2100" y="3318"/>
                  </a:cubicBezTo>
                  <a:lnTo>
                    <a:pt x="2160" y="3318"/>
                  </a:lnTo>
                  <a:cubicBezTo>
                    <a:pt x="2207" y="3318"/>
                    <a:pt x="2255" y="3318"/>
                    <a:pt x="2290"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2" y="3585"/>
                    <a:pt x="3600" y="3437"/>
                  </a:cubicBezTo>
                  <a:cubicBezTo>
                    <a:pt x="3505" y="3235"/>
                    <a:pt x="3350" y="3080"/>
                    <a:pt x="3231" y="2902"/>
                  </a:cubicBezTo>
                  <a:cubicBezTo>
                    <a:pt x="3219" y="2866"/>
                    <a:pt x="3207" y="2854"/>
                    <a:pt x="3183" y="2818"/>
                  </a:cubicBezTo>
                  <a:cubicBezTo>
                    <a:pt x="3207" y="2759"/>
                    <a:pt x="3219" y="2723"/>
                    <a:pt x="3219" y="2663"/>
                  </a:cubicBezTo>
                  <a:lnTo>
                    <a:pt x="3481" y="2068"/>
                  </a:lnTo>
                  <a:lnTo>
                    <a:pt x="3481" y="2068"/>
                  </a:lnTo>
                  <a:cubicBezTo>
                    <a:pt x="3445"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57" y="749"/>
                    <a:pt x="3815" y="602"/>
                    <a:pt x="3681" y="602"/>
                  </a:cubicBezTo>
                  <a:cubicBezTo>
                    <a:pt x="3622" y="602"/>
                    <a:pt x="3565" y="630"/>
                    <a:pt x="3529" y="699"/>
                  </a:cubicBezTo>
                  <a:cubicBezTo>
                    <a:pt x="3350" y="1008"/>
                    <a:pt x="3172" y="1342"/>
                    <a:pt x="3005" y="1663"/>
                  </a:cubicBezTo>
                  <a:lnTo>
                    <a:pt x="2993" y="1663"/>
                  </a:lnTo>
                  <a:cubicBezTo>
                    <a:pt x="2926" y="1608"/>
                    <a:pt x="2845" y="1581"/>
                    <a:pt x="2766" y="1581"/>
                  </a:cubicBezTo>
                  <a:cubicBezTo>
                    <a:pt x="2691" y="1581"/>
                    <a:pt x="2616" y="1605"/>
                    <a:pt x="2552" y="1651"/>
                  </a:cubicBezTo>
                  <a:cubicBezTo>
                    <a:pt x="2514" y="1627"/>
                    <a:pt x="2470" y="1615"/>
                    <a:pt x="2427" y="1615"/>
                  </a:cubicBezTo>
                  <a:cubicBezTo>
                    <a:pt x="2363" y="1615"/>
                    <a:pt x="2302" y="1642"/>
                    <a:pt x="2267" y="1699"/>
                  </a:cubicBezTo>
                  <a:cubicBezTo>
                    <a:pt x="2255" y="1675"/>
                    <a:pt x="2255" y="1651"/>
                    <a:pt x="2231" y="1639"/>
                  </a:cubicBezTo>
                  <a:cubicBezTo>
                    <a:pt x="2203" y="1570"/>
                    <a:pt x="2127" y="1533"/>
                    <a:pt x="2052" y="1533"/>
                  </a:cubicBezTo>
                  <a:cubicBezTo>
                    <a:pt x="1998" y="1533"/>
                    <a:pt x="1944" y="1552"/>
                    <a:pt x="1909" y="1592"/>
                  </a:cubicBezTo>
                  <a:lnTo>
                    <a:pt x="1862" y="1639"/>
                  </a:lnTo>
                  <a:cubicBezTo>
                    <a:pt x="1850" y="1639"/>
                    <a:pt x="1838" y="1651"/>
                    <a:pt x="1814" y="1651"/>
                  </a:cubicBezTo>
                  <a:cubicBezTo>
                    <a:pt x="1779"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10"/>
            <p:cNvSpPr/>
            <p:nvPr/>
          </p:nvSpPr>
          <p:spPr>
            <a:xfrm>
              <a:off x="-827600" y="1153350"/>
              <a:ext cx="99150" cy="113275"/>
            </a:xfrm>
            <a:custGeom>
              <a:rect b="b" l="l" r="r" t="t"/>
              <a:pathLst>
                <a:path extrusionOk="0" h="4531" w="3966">
                  <a:moveTo>
                    <a:pt x="930" y="0"/>
                  </a:moveTo>
                  <a:cubicBezTo>
                    <a:pt x="818" y="0"/>
                    <a:pt x="700" y="113"/>
                    <a:pt x="731" y="246"/>
                  </a:cubicBezTo>
                  <a:cubicBezTo>
                    <a:pt x="838" y="770"/>
                    <a:pt x="910" y="1270"/>
                    <a:pt x="910" y="1794"/>
                  </a:cubicBezTo>
                  <a:cubicBezTo>
                    <a:pt x="862" y="1806"/>
                    <a:pt x="826" y="1854"/>
                    <a:pt x="802" y="1913"/>
                  </a:cubicBezTo>
                  <a:cubicBezTo>
                    <a:pt x="779" y="1985"/>
                    <a:pt x="743" y="2068"/>
                    <a:pt x="731" y="2140"/>
                  </a:cubicBezTo>
                  <a:lnTo>
                    <a:pt x="683" y="2140"/>
                  </a:lnTo>
                  <a:cubicBezTo>
                    <a:pt x="683" y="2128"/>
                    <a:pt x="683" y="2104"/>
                    <a:pt x="671" y="2092"/>
                  </a:cubicBezTo>
                  <a:lnTo>
                    <a:pt x="540" y="2628"/>
                  </a:lnTo>
                  <a:cubicBezTo>
                    <a:pt x="564" y="2640"/>
                    <a:pt x="588" y="2640"/>
                    <a:pt x="612" y="2640"/>
                  </a:cubicBezTo>
                  <a:cubicBezTo>
                    <a:pt x="564" y="2782"/>
                    <a:pt x="552" y="2902"/>
                    <a:pt x="588" y="2997"/>
                  </a:cubicBezTo>
                  <a:cubicBezTo>
                    <a:pt x="386" y="3437"/>
                    <a:pt x="207" y="3878"/>
                    <a:pt x="52" y="4306"/>
                  </a:cubicBezTo>
                  <a:cubicBezTo>
                    <a:pt x="1" y="4439"/>
                    <a:pt x="118" y="4530"/>
                    <a:pt x="228" y="4530"/>
                  </a:cubicBezTo>
                  <a:cubicBezTo>
                    <a:pt x="297" y="4530"/>
                    <a:pt x="363" y="4495"/>
                    <a:pt x="386" y="4414"/>
                  </a:cubicBezTo>
                  <a:cubicBezTo>
                    <a:pt x="552" y="4033"/>
                    <a:pt x="731" y="3640"/>
                    <a:pt x="886" y="3235"/>
                  </a:cubicBezTo>
                  <a:lnTo>
                    <a:pt x="1017" y="3235"/>
                  </a:lnTo>
                  <a:cubicBezTo>
                    <a:pt x="1060" y="3331"/>
                    <a:pt x="1141" y="3380"/>
                    <a:pt x="1287" y="3380"/>
                  </a:cubicBezTo>
                  <a:cubicBezTo>
                    <a:pt x="1303" y="3380"/>
                    <a:pt x="1320" y="3379"/>
                    <a:pt x="1338" y="3378"/>
                  </a:cubicBezTo>
                  <a:cubicBezTo>
                    <a:pt x="1386" y="3390"/>
                    <a:pt x="1433" y="3413"/>
                    <a:pt x="1493" y="3413"/>
                  </a:cubicBezTo>
                  <a:cubicBezTo>
                    <a:pt x="1541" y="3423"/>
                    <a:pt x="1586" y="3428"/>
                    <a:pt x="1629" y="3428"/>
                  </a:cubicBezTo>
                  <a:cubicBezTo>
                    <a:pt x="1746" y="3428"/>
                    <a:pt x="1846" y="3394"/>
                    <a:pt x="1933" y="3342"/>
                  </a:cubicBezTo>
                  <a:cubicBezTo>
                    <a:pt x="1993" y="3342"/>
                    <a:pt x="2053" y="3342"/>
                    <a:pt x="2100" y="3318"/>
                  </a:cubicBezTo>
                  <a:lnTo>
                    <a:pt x="2160" y="3318"/>
                  </a:lnTo>
                  <a:cubicBezTo>
                    <a:pt x="2207" y="3318"/>
                    <a:pt x="2255" y="3318"/>
                    <a:pt x="2291" y="3294"/>
                  </a:cubicBezTo>
                  <a:cubicBezTo>
                    <a:pt x="2326" y="3318"/>
                    <a:pt x="2350" y="3318"/>
                    <a:pt x="2386" y="3318"/>
                  </a:cubicBezTo>
                  <a:cubicBezTo>
                    <a:pt x="2386" y="3318"/>
                    <a:pt x="2398" y="3318"/>
                    <a:pt x="2398" y="3330"/>
                  </a:cubicBezTo>
                  <a:cubicBezTo>
                    <a:pt x="2455" y="3374"/>
                    <a:pt x="2513" y="3393"/>
                    <a:pt x="2571" y="3393"/>
                  </a:cubicBezTo>
                  <a:cubicBezTo>
                    <a:pt x="2731" y="3393"/>
                    <a:pt x="2885" y="3253"/>
                    <a:pt x="2981" y="3140"/>
                  </a:cubicBezTo>
                  <a:lnTo>
                    <a:pt x="3005" y="3104"/>
                  </a:lnTo>
                  <a:cubicBezTo>
                    <a:pt x="3100" y="3283"/>
                    <a:pt x="3160" y="3461"/>
                    <a:pt x="3267" y="3628"/>
                  </a:cubicBezTo>
                  <a:cubicBezTo>
                    <a:pt x="3307" y="3690"/>
                    <a:pt x="3366" y="3716"/>
                    <a:pt x="3424" y="3716"/>
                  </a:cubicBezTo>
                  <a:cubicBezTo>
                    <a:pt x="3554" y="3716"/>
                    <a:pt x="3683" y="3585"/>
                    <a:pt x="3600" y="3437"/>
                  </a:cubicBezTo>
                  <a:cubicBezTo>
                    <a:pt x="3505" y="3235"/>
                    <a:pt x="3350" y="3080"/>
                    <a:pt x="3231" y="2902"/>
                  </a:cubicBezTo>
                  <a:cubicBezTo>
                    <a:pt x="3219" y="2866"/>
                    <a:pt x="3207" y="2854"/>
                    <a:pt x="3184" y="2818"/>
                  </a:cubicBezTo>
                  <a:cubicBezTo>
                    <a:pt x="3207" y="2759"/>
                    <a:pt x="3219" y="2723"/>
                    <a:pt x="3219" y="2663"/>
                  </a:cubicBezTo>
                  <a:lnTo>
                    <a:pt x="3481" y="2068"/>
                  </a:lnTo>
                  <a:lnTo>
                    <a:pt x="3481" y="2068"/>
                  </a:lnTo>
                  <a:cubicBezTo>
                    <a:pt x="3446" y="2080"/>
                    <a:pt x="3410" y="2092"/>
                    <a:pt x="3398" y="2128"/>
                  </a:cubicBezTo>
                  <a:cubicBezTo>
                    <a:pt x="3386" y="2092"/>
                    <a:pt x="3350" y="2080"/>
                    <a:pt x="3326" y="2068"/>
                  </a:cubicBezTo>
                  <a:cubicBezTo>
                    <a:pt x="3326" y="2009"/>
                    <a:pt x="3303" y="1925"/>
                    <a:pt x="3291" y="1890"/>
                  </a:cubicBezTo>
                  <a:lnTo>
                    <a:pt x="3291" y="1842"/>
                  </a:lnTo>
                  <a:cubicBezTo>
                    <a:pt x="3291" y="1794"/>
                    <a:pt x="3279" y="1770"/>
                    <a:pt x="3267" y="1747"/>
                  </a:cubicBezTo>
                  <a:cubicBezTo>
                    <a:pt x="3469" y="1473"/>
                    <a:pt x="3684" y="1175"/>
                    <a:pt x="3874" y="889"/>
                  </a:cubicBezTo>
                  <a:cubicBezTo>
                    <a:pt x="3965" y="749"/>
                    <a:pt x="3820" y="602"/>
                    <a:pt x="3683" y="602"/>
                  </a:cubicBezTo>
                  <a:cubicBezTo>
                    <a:pt x="3623" y="602"/>
                    <a:pt x="3565" y="630"/>
                    <a:pt x="3529" y="699"/>
                  </a:cubicBezTo>
                  <a:cubicBezTo>
                    <a:pt x="3350" y="1008"/>
                    <a:pt x="3172" y="1342"/>
                    <a:pt x="3005" y="1663"/>
                  </a:cubicBezTo>
                  <a:lnTo>
                    <a:pt x="2993" y="1663"/>
                  </a:lnTo>
                  <a:cubicBezTo>
                    <a:pt x="2926" y="1608"/>
                    <a:pt x="2846" y="1581"/>
                    <a:pt x="2766" y="1581"/>
                  </a:cubicBezTo>
                  <a:cubicBezTo>
                    <a:pt x="2691" y="1581"/>
                    <a:pt x="2616" y="1605"/>
                    <a:pt x="2553" y="1651"/>
                  </a:cubicBezTo>
                  <a:cubicBezTo>
                    <a:pt x="2514" y="1627"/>
                    <a:pt x="2470" y="1615"/>
                    <a:pt x="2427" y="1615"/>
                  </a:cubicBezTo>
                  <a:cubicBezTo>
                    <a:pt x="2363" y="1615"/>
                    <a:pt x="2302" y="1642"/>
                    <a:pt x="2267" y="1699"/>
                  </a:cubicBezTo>
                  <a:cubicBezTo>
                    <a:pt x="2255" y="1675"/>
                    <a:pt x="2255" y="1651"/>
                    <a:pt x="2243" y="1639"/>
                  </a:cubicBezTo>
                  <a:cubicBezTo>
                    <a:pt x="2208" y="1570"/>
                    <a:pt x="2129" y="1533"/>
                    <a:pt x="2053" y="1533"/>
                  </a:cubicBezTo>
                  <a:cubicBezTo>
                    <a:pt x="1998" y="1533"/>
                    <a:pt x="1944" y="1552"/>
                    <a:pt x="1910" y="1592"/>
                  </a:cubicBezTo>
                  <a:lnTo>
                    <a:pt x="1862" y="1639"/>
                  </a:lnTo>
                  <a:cubicBezTo>
                    <a:pt x="1850" y="1639"/>
                    <a:pt x="1838" y="1651"/>
                    <a:pt x="1814" y="1651"/>
                  </a:cubicBezTo>
                  <a:cubicBezTo>
                    <a:pt x="1780" y="1617"/>
                    <a:pt x="1732" y="1600"/>
                    <a:pt x="1684" y="1600"/>
                  </a:cubicBezTo>
                  <a:cubicBezTo>
                    <a:pt x="1616" y="1600"/>
                    <a:pt x="1546" y="1632"/>
                    <a:pt x="1505" y="1687"/>
                  </a:cubicBezTo>
                  <a:cubicBezTo>
                    <a:pt x="1481" y="1723"/>
                    <a:pt x="1457" y="1770"/>
                    <a:pt x="1433" y="1806"/>
                  </a:cubicBezTo>
                  <a:cubicBezTo>
                    <a:pt x="1433" y="1794"/>
                    <a:pt x="1421" y="1782"/>
                    <a:pt x="1421" y="1770"/>
                  </a:cubicBezTo>
                  <a:cubicBezTo>
                    <a:pt x="1398" y="1723"/>
                    <a:pt x="1362" y="1675"/>
                    <a:pt x="1314" y="1651"/>
                  </a:cubicBezTo>
                  <a:cubicBezTo>
                    <a:pt x="1362" y="1128"/>
                    <a:pt x="1302" y="604"/>
                    <a:pt x="1076" y="104"/>
                  </a:cubicBezTo>
                  <a:cubicBezTo>
                    <a:pt x="1044" y="31"/>
                    <a:pt x="988" y="0"/>
                    <a:pt x="9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34" name="Google Shape;634;p10"/>
          <p:cNvSpPr/>
          <p:nvPr/>
        </p:nvSpPr>
        <p:spPr>
          <a:xfrm>
            <a:off x="-287275" y="1960300"/>
            <a:ext cx="2421951" cy="3183193"/>
          </a:xfrm>
          <a:custGeom>
            <a:rect b="b" l="l" r="r" t="t"/>
            <a:pathLst>
              <a:path extrusionOk="0" h="75235" w="57243">
                <a:moveTo>
                  <a:pt x="42284" y="8350"/>
                </a:moveTo>
                <a:cubicBezTo>
                  <a:pt x="42293" y="8350"/>
                  <a:pt x="42321" y="8350"/>
                  <a:pt x="42330" y="8359"/>
                </a:cubicBezTo>
                <a:cubicBezTo>
                  <a:pt x="42330" y="8359"/>
                  <a:pt x="42330" y="8378"/>
                  <a:pt x="42339" y="8396"/>
                </a:cubicBezTo>
                <a:cubicBezTo>
                  <a:pt x="42321" y="8424"/>
                  <a:pt x="42311" y="8452"/>
                  <a:pt x="42284" y="8461"/>
                </a:cubicBezTo>
                <a:cubicBezTo>
                  <a:pt x="42277" y="8474"/>
                  <a:pt x="42260" y="8483"/>
                  <a:pt x="42248" y="8483"/>
                </a:cubicBezTo>
                <a:cubicBezTo>
                  <a:pt x="42244" y="8483"/>
                  <a:pt x="42240" y="8482"/>
                  <a:pt x="42237" y="8479"/>
                </a:cubicBezTo>
                <a:cubicBezTo>
                  <a:pt x="42228" y="8479"/>
                  <a:pt x="42228" y="8442"/>
                  <a:pt x="42228" y="8433"/>
                </a:cubicBezTo>
                <a:cubicBezTo>
                  <a:pt x="42228" y="8396"/>
                  <a:pt x="42247" y="8359"/>
                  <a:pt x="42284" y="8350"/>
                </a:cubicBezTo>
                <a:close/>
                <a:moveTo>
                  <a:pt x="11912" y="38703"/>
                </a:moveTo>
                <a:cubicBezTo>
                  <a:pt x="11977" y="38721"/>
                  <a:pt x="11986" y="38768"/>
                  <a:pt x="11986" y="38814"/>
                </a:cubicBezTo>
                <a:cubicBezTo>
                  <a:pt x="11977" y="38860"/>
                  <a:pt x="11958" y="38897"/>
                  <a:pt x="11912" y="38897"/>
                </a:cubicBezTo>
                <a:cubicBezTo>
                  <a:pt x="11847" y="38897"/>
                  <a:pt x="11847" y="38833"/>
                  <a:pt x="11847" y="38786"/>
                </a:cubicBezTo>
                <a:cubicBezTo>
                  <a:pt x="11847" y="38740"/>
                  <a:pt x="11865" y="38721"/>
                  <a:pt x="11912" y="38703"/>
                </a:cubicBezTo>
                <a:close/>
                <a:moveTo>
                  <a:pt x="28720" y="1"/>
                </a:moveTo>
                <a:cubicBezTo>
                  <a:pt x="28468" y="1"/>
                  <a:pt x="28221" y="13"/>
                  <a:pt x="27973" y="41"/>
                </a:cubicBezTo>
                <a:cubicBezTo>
                  <a:pt x="27779" y="60"/>
                  <a:pt x="27593" y="69"/>
                  <a:pt x="27399" y="88"/>
                </a:cubicBezTo>
                <a:cubicBezTo>
                  <a:pt x="27351" y="88"/>
                  <a:pt x="27300" y="82"/>
                  <a:pt x="27250" y="82"/>
                </a:cubicBezTo>
                <a:cubicBezTo>
                  <a:pt x="27213" y="82"/>
                  <a:pt x="27175" y="85"/>
                  <a:pt x="27139" y="97"/>
                </a:cubicBezTo>
                <a:cubicBezTo>
                  <a:pt x="26824" y="162"/>
                  <a:pt x="26528" y="245"/>
                  <a:pt x="26213" y="328"/>
                </a:cubicBezTo>
                <a:cubicBezTo>
                  <a:pt x="26102" y="347"/>
                  <a:pt x="25972" y="393"/>
                  <a:pt x="25852" y="430"/>
                </a:cubicBezTo>
                <a:cubicBezTo>
                  <a:pt x="25778" y="458"/>
                  <a:pt x="25704" y="477"/>
                  <a:pt x="25639" y="514"/>
                </a:cubicBezTo>
                <a:cubicBezTo>
                  <a:pt x="25472" y="597"/>
                  <a:pt x="25296" y="662"/>
                  <a:pt x="25139" y="745"/>
                </a:cubicBezTo>
                <a:cubicBezTo>
                  <a:pt x="25003" y="809"/>
                  <a:pt x="24879" y="863"/>
                  <a:pt x="24736" y="863"/>
                </a:cubicBezTo>
                <a:cubicBezTo>
                  <a:pt x="24693" y="863"/>
                  <a:pt x="24648" y="858"/>
                  <a:pt x="24601" y="847"/>
                </a:cubicBezTo>
                <a:cubicBezTo>
                  <a:pt x="24586" y="843"/>
                  <a:pt x="24569" y="841"/>
                  <a:pt x="24552" y="841"/>
                </a:cubicBezTo>
                <a:cubicBezTo>
                  <a:pt x="24489" y="841"/>
                  <a:pt x="24419" y="866"/>
                  <a:pt x="24361" y="903"/>
                </a:cubicBezTo>
                <a:cubicBezTo>
                  <a:pt x="24111" y="1069"/>
                  <a:pt x="23833" y="1181"/>
                  <a:pt x="23620" y="1412"/>
                </a:cubicBezTo>
                <a:cubicBezTo>
                  <a:pt x="23508" y="1542"/>
                  <a:pt x="23332" y="1616"/>
                  <a:pt x="23194" y="1709"/>
                </a:cubicBezTo>
                <a:cubicBezTo>
                  <a:pt x="23156" y="1727"/>
                  <a:pt x="23110" y="1755"/>
                  <a:pt x="23073" y="1783"/>
                </a:cubicBezTo>
                <a:cubicBezTo>
                  <a:pt x="22860" y="2042"/>
                  <a:pt x="22554" y="2190"/>
                  <a:pt x="22267" y="2329"/>
                </a:cubicBezTo>
                <a:cubicBezTo>
                  <a:pt x="21804" y="2551"/>
                  <a:pt x="21424" y="2866"/>
                  <a:pt x="21054" y="3209"/>
                </a:cubicBezTo>
                <a:cubicBezTo>
                  <a:pt x="20989" y="3265"/>
                  <a:pt x="20924" y="3339"/>
                  <a:pt x="20850" y="3376"/>
                </a:cubicBezTo>
                <a:cubicBezTo>
                  <a:pt x="20739" y="3431"/>
                  <a:pt x="20656" y="3515"/>
                  <a:pt x="20609" y="3635"/>
                </a:cubicBezTo>
                <a:cubicBezTo>
                  <a:pt x="20582" y="3726"/>
                  <a:pt x="20553" y="3765"/>
                  <a:pt x="20500" y="3765"/>
                </a:cubicBezTo>
                <a:cubicBezTo>
                  <a:pt x="20461" y="3765"/>
                  <a:pt x="20411" y="3744"/>
                  <a:pt x="20341" y="3709"/>
                </a:cubicBezTo>
                <a:cubicBezTo>
                  <a:pt x="20324" y="3704"/>
                  <a:pt x="20307" y="3695"/>
                  <a:pt x="20292" y="3695"/>
                </a:cubicBezTo>
                <a:cubicBezTo>
                  <a:pt x="20283" y="3695"/>
                  <a:pt x="20274" y="3698"/>
                  <a:pt x="20267" y="3709"/>
                </a:cubicBezTo>
                <a:cubicBezTo>
                  <a:pt x="20239" y="3765"/>
                  <a:pt x="20285" y="3793"/>
                  <a:pt x="20313" y="3839"/>
                </a:cubicBezTo>
                <a:cubicBezTo>
                  <a:pt x="20331" y="3894"/>
                  <a:pt x="20331" y="3950"/>
                  <a:pt x="20294" y="3996"/>
                </a:cubicBezTo>
                <a:cubicBezTo>
                  <a:pt x="20137" y="4191"/>
                  <a:pt x="19989" y="4395"/>
                  <a:pt x="19822" y="4589"/>
                </a:cubicBezTo>
                <a:cubicBezTo>
                  <a:pt x="19807" y="4608"/>
                  <a:pt x="19786" y="4618"/>
                  <a:pt x="19767" y="4618"/>
                </a:cubicBezTo>
                <a:cubicBezTo>
                  <a:pt x="19741" y="4618"/>
                  <a:pt x="19716" y="4599"/>
                  <a:pt x="19711" y="4561"/>
                </a:cubicBezTo>
                <a:cubicBezTo>
                  <a:pt x="19692" y="4497"/>
                  <a:pt x="19683" y="4441"/>
                  <a:pt x="19665" y="4367"/>
                </a:cubicBezTo>
                <a:cubicBezTo>
                  <a:pt x="19646" y="4321"/>
                  <a:pt x="19618" y="4311"/>
                  <a:pt x="19572" y="4311"/>
                </a:cubicBezTo>
                <a:cubicBezTo>
                  <a:pt x="19535" y="4321"/>
                  <a:pt x="19498" y="4348"/>
                  <a:pt x="19489" y="4376"/>
                </a:cubicBezTo>
                <a:cubicBezTo>
                  <a:pt x="19442" y="4487"/>
                  <a:pt x="19451" y="4589"/>
                  <a:pt x="19479" y="4691"/>
                </a:cubicBezTo>
                <a:cubicBezTo>
                  <a:pt x="19498" y="4858"/>
                  <a:pt x="19489" y="4978"/>
                  <a:pt x="19350" y="5089"/>
                </a:cubicBezTo>
                <a:cubicBezTo>
                  <a:pt x="19275" y="5136"/>
                  <a:pt x="19257" y="5210"/>
                  <a:pt x="19229" y="5284"/>
                </a:cubicBezTo>
                <a:cubicBezTo>
                  <a:pt x="19183" y="5432"/>
                  <a:pt x="19137" y="5571"/>
                  <a:pt x="19090" y="5719"/>
                </a:cubicBezTo>
                <a:lnTo>
                  <a:pt x="18673" y="7044"/>
                </a:lnTo>
                <a:cubicBezTo>
                  <a:pt x="18646" y="7173"/>
                  <a:pt x="18572" y="7275"/>
                  <a:pt x="18488" y="7368"/>
                </a:cubicBezTo>
                <a:cubicBezTo>
                  <a:pt x="18442" y="7424"/>
                  <a:pt x="18396" y="7470"/>
                  <a:pt x="18349" y="7516"/>
                </a:cubicBezTo>
                <a:cubicBezTo>
                  <a:pt x="18192" y="7692"/>
                  <a:pt x="18090" y="7887"/>
                  <a:pt x="18118" y="8146"/>
                </a:cubicBezTo>
                <a:cubicBezTo>
                  <a:pt x="18118" y="8155"/>
                  <a:pt x="18108" y="8174"/>
                  <a:pt x="18099" y="8192"/>
                </a:cubicBezTo>
                <a:cubicBezTo>
                  <a:pt x="18071" y="8192"/>
                  <a:pt x="18053" y="8192"/>
                  <a:pt x="18044" y="8174"/>
                </a:cubicBezTo>
                <a:cubicBezTo>
                  <a:pt x="18020" y="8164"/>
                  <a:pt x="18002" y="8159"/>
                  <a:pt x="17986" y="8159"/>
                </a:cubicBezTo>
                <a:cubicBezTo>
                  <a:pt x="17959" y="8159"/>
                  <a:pt x="17941" y="8175"/>
                  <a:pt x="17923" y="8211"/>
                </a:cubicBezTo>
                <a:cubicBezTo>
                  <a:pt x="17886" y="8313"/>
                  <a:pt x="17868" y="8424"/>
                  <a:pt x="17905" y="8526"/>
                </a:cubicBezTo>
                <a:cubicBezTo>
                  <a:pt x="17932" y="8637"/>
                  <a:pt x="17914" y="8730"/>
                  <a:pt x="17868" y="8841"/>
                </a:cubicBezTo>
                <a:cubicBezTo>
                  <a:pt x="17784" y="9026"/>
                  <a:pt x="17692" y="9220"/>
                  <a:pt x="17608" y="9415"/>
                </a:cubicBezTo>
                <a:cubicBezTo>
                  <a:pt x="17590" y="9471"/>
                  <a:pt x="17562" y="9535"/>
                  <a:pt x="17608" y="9582"/>
                </a:cubicBezTo>
                <a:cubicBezTo>
                  <a:pt x="17747" y="9730"/>
                  <a:pt x="17673" y="9869"/>
                  <a:pt x="17580" y="9998"/>
                </a:cubicBezTo>
                <a:cubicBezTo>
                  <a:pt x="17562" y="10017"/>
                  <a:pt x="17543" y="10026"/>
                  <a:pt x="17516" y="10054"/>
                </a:cubicBezTo>
                <a:cubicBezTo>
                  <a:pt x="17395" y="10156"/>
                  <a:pt x="17349" y="10276"/>
                  <a:pt x="17349" y="10434"/>
                </a:cubicBezTo>
                <a:cubicBezTo>
                  <a:pt x="17349" y="10582"/>
                  <a:pt x="17303" y="10721"/>
                  <a:pt x="17210" y="10841"/>
                </a:cubicBezTo>
                <a:cubicBezTo>
                  <a:pt x="17164" y="10906"/>
                  <a:pt x="17127" y="10980"/>
                  <a:pt x="17080" y="11064"/>
                </a:cubicBezTo>
                <a:cubicBezTo>
                  <a:pt x="17052" y="11110"/>
                  <a:pt x="17034" y="11166"/>
                  <a:pt x="17052" y="11221"/>
                </a:cubicBezTo>
                <a:cubicBezTo>
                  <a:pt x="17117" y="11351"/>
                  <a:pt x="17052" y="11434"/>
                  <a:pt x="16978" y="11508"/>
                </a:cubicBezTo>
                <a:cubicBezTo>
                  <a:pt x="16886" y="11619"/>
                  <a:pt x="16802" y="11721"/>
                  <a:pt x="16756" y="11851"/>
                </a:cubicBezTo>
                <a:cubicBezTo>
                  <a:pt x="16904" y="11925"/>
                  <a:pt x="16932" y="11953"/>
                  <a:pt x="16867" y="12055"/>
                </a:cubicBezTo>
                <a:cubicBezTo>
                  <a:pt x="16821" y="12138"/>
                  <a:pt x="16765" y="12221"/>
                  <a:pt x="16719" y="12296"/>
                </a:cubicBezTo>
                <a:cubicBezTo>
                  <a:pt x="16673" y="12379"/>
                  <a:pt x="16617" y="12462"/>
                  <a:pt x="16608" y="12564"/>
                </a:cubicBezTo>
                <a:cubicBezTo>
                  <a:pt x="16608" y="12592"/>
                  <a:pt x="16617" y="12638"/>
                  <a:pt x="16626" y="12648"/>
                </a:cubicBezTo>
                <a:cubicBezTo>
                  <a:pt x="16637" y="12658"/>
                  <a:pt x="16648" y="12663"/>
                  <a:pt x="16658" y="12663"/>
                </a:cubicBezTo>
                <a:cubicBezTo>
                  <a:pt x="16684" y="12663"/>
                  <a:pt x="16706" y="12637"/>
                  <a:pt x="16719" y="12610"/>
                </a:cubicBezTo>
                <a:cubicBezTo>
                  <a:pt x="16812" y="12481"/>
                  <a:pt x="16932" y="12360"/>
                  <a:pt x="16997" y="12203"/>
                </a:cubicBezTo>
                <a:cubicBezTo>
                  <a:pt x="17003" y="12190"/>
                  <a:pt x="17023" y="12173"/>
                  <a:pt x="17044" y="12173"/>
                </a:cubicBezTo>
                <a:cubicBezTo>
                  <a:pt x="17053" y="12173"/>
                  <a:pt x="17063" y="12176"/>
                  <a:pt x="17071" y="12184"/>
                </a:cubicBezTo>
                <a:cubicBezTo>
                  <a:pt x="17080" y="12203"/>
                  <a:pt x="17090" y="12240"/>
                  <a:pt x="17090" y="12268"/>
                </a:cubicBezTo>
                <a:cubicBezTo>
                  <a:pt x="17052" y="12425"/>
                  <a:pt x="16978" y="12564"/>
                  <a:pt x="16886" y="12703"/>
                </a:cubicBezTo>
                <a:cubicBezTo>
                  <a:pt x="16775" y="12870"/>
                  <a:pt x="16673" y="13027"/>
                  <a:pt x="16589" y="13203"/>
                </a:cubicBezTo>
                <a:cubicBezTo>
                  <a:pt x="16515" y="13361"/>
                  <a:pt x="16478" y="13546"/>
                  <a:pt x="16478" y="13731"/>
                </a:cubicBezTo>
                <a:cubicBezTo>
                  <a:pt x="16478" y="13861"/>
                  <a:pt x="16478" y="14000"/>
                  <a:pt x="16562" y="14074"/>
                </a:cubicBezTo>
                <a:cubicBezTo>
                  <a:pt x="16719" y="14222"/>
                  <a:pt x="16728" y="14426"/>
                  <a:pt x="16849" y="14593"/>
                </a:cubicBezTo>
                <a:cubicBezTo>
                  <a:pt x="16951" y="14741"/>
                  <a:pt x="16951" y="14908"/>
                  <a:pt x="16839" y="15056"/>
                </a:cubicBezTo>
                <a:cubicBezTo>
                  <a:pt x="16775" y="15121"/>
                  <a:pt x="16728" y="15195"/>
                  <a:pt x="16682" y="15260"/>
                </a:cubicBezTo>
                <a:cubicBezTo>
                  <a:pt x="16349" y="15723"/>
                  <a:pt x="16145" y="16260"/>
                  <a:pt x="16006" y="16816"/>
                </a:cubicBezTo>
                <a:cubicBezTo>
                  <a:pt x="15913" y="17186"/>
                  <a:pt x="15969" y="17195"/>
                  <a:pt x="15524" y="17408"/>
                </a:cubicBezTo>
                <a:cubicBezTo>
                  <a:pt x="15404" y="17464"/>
                  <a:pt x="15274" y="17529"/>
                  <a:pt x="15144" y="17603"/>
                </a:cubicBezTo>
                <a:cubicBezTo>
                  <a:pt x="14987" y="17696"/>
                  <a:pt x="14876" y="17835"/>
                  <a:pt x="14848" y="18011"/>
                </a:cubicBezTo>
                <a:cubicBezTo>
                  <a:pt x="14829" y="18029"/>
                  <a:pt x="14848" y="18075"/>
                  <a:pt x="14867" y="18085"/>
                </a:cubicBezTo>
                <a:cubicBezTo>
                  <a:pt x="14881" y="18096"/>
                  <a:pt x="14897" y="18101"/>
                  <a:pt x="14912" y="18101"/>
                </a:cubicBezTo>
                <a:cubicBezTo>
                  <a:pt x="14936" y="18101"/>
                  <a:pt x="14957" y="18089"/>
                  <a:pt x="14968" y="18066"/>
                </a:cubicBezTo>
                <a:cubicBezTo>
                  <a:pt x="14987" y="18057"/>
                  <a:pt x="14996" y="18057"/>
                  <a:pt x="14996" y="18038"/>
                </a:cubicBezTo>
                <a:cubicBezTo>
                  <a:pt x="15089" y="17751"/>
                  <a:pt x="15357" y="17686"/>
                  <a:pt x="15589" y="17566"/>
                </a:cubicBezTo>
                <a:cubicBezTo>
                  <a:pt x="15617" y="17557"/>
                  <a:pt x="15663" y="17557"/>
                  <a:pt x="15700" y="17557"/>
                </a:cubicBezTo>
                <a:cubicBezTo>
                  <a:pt x="15783" y="17566"/>
                  <a:pt x="15839" y="17649"/>
                  <a:pt x="15821" y="17733"/>
                </a:cubicBezTo>
                <a:cubicBezTo>
                  <a:pt x="15793" y="17797"/>
                  <a:pt x="15737" y="17853"/>
                  <a:pt x="15691" y="17918"/>
                </a:cubicBezTo>
                <a:cubicBezTo>
                  <a:pt x="15635" y="17973"/>
                  <a:pt x="15617" y="18038"/>
                  <a:pt x="15663" y="18122"/>
                </a:cubicBezTo>
                <a:cubicBezTo>
                  <a:pt x="15663" y="18131"/>
                  <a:pt x="15682" y="18131"/>
                  <a:pt x="15682" y="18149"/>
                </a:cubicBezTo>
                <a:cubicBezTo>
                  <a:pt x="15839" y="18538"/>
                  <a:pt x="15756" y="18705"/>
                  <a:pt x="15459" y="18955"/>
                </a:cubicBezTo>
                <a:cubicBezTo>
                  <a:pt x="15218" y="19168"/>
                  <a:pt x="14941" y="19317"/>
                  <a:pt x="14635" y="19428"/>
                </a:cubicBezTo>
                <a:cubicBezTo>
                  <a:pt x="14588" y="19443"/>
                  <a:pt x="14547" y="19462"/>
                  <a:pt x="14507" y="19462"/>
                </a:cubicBezTo>
                <a:cubicBezTo>
                  <a:pt x="14476" y="19462"/>
                  <a:pt x="14445" y="19451"/>
                  <a:pt x="14413" y="19418"/>
                </a:cubicBezTo>
                <a:cubicBezTo>
                  <a:pt x="14348" y="19354"/>
                  <a:pt x="14385" y="19270"/>
                  <a:pt x="14413" y="19196"/>
                </a:cubicBezTo>
                <a:cubicBezTo>
                  <a:pt x="14487" y="19057"/>
                  <a:pt x="14570" y="18937"/>
                  <a:pt x="14635" y="18798"/>
                </a:cubicBezTo>
                <a:cubicBezTo>
                  <a:pt x="14672" y="18724"/>
                  <a:pt x="14718" y="18668"/>
                  <a:pt x="14718" y="18585"/>
                </a:cubicBezTo>
                <a:cubicBezTo>
                  <a:pt x="14718" y="18576"/>
                  <a:pt x="14709" y="18548"/>
                  <a:pt x="14691" y="18538"/>
                </a:cubicBezTo>
                <a:cubicBezTo>
                  <a:pt x="14681" y="18529"/>
                  <a:pt x="14667" y="18525"/>
                  <a:pt x="14653" y="18525"/>
                </a:cubicBezTo>
                <a:cubicBezTo>
                  <a:pt x="14640" y="18525"/>
                  <a:pt x="14626" y="18529"/>
                  <a:pt x="14616" y="18538"/>
                </a:cubicBezTo>
                <a:cubicBezTo>
                  <a:pt x="14403" y="18816"/>
                  <a:pt x="14172" y="19085"/>
                  <a:pt x="14200" y="19465"/>
                </a:cubicBezTo>
                <a:cubicBezTo>
                  <a:pt x="14209" y="19594"/>
                  <a:pt x="14172" y="19696"/>
                  <a:pt x="14116" y="19798"/>
                </a:cubicBezTo>
                <a:cubicBezTo>
                  <a:pt x="14079" y="19863"/>
                  <a:pt x="14042" y="19919"/>
                  <a:pt x="14042" y="19983"/>
                </a:cubicBezTo>
                <a:cubicBezTo>
                  <a:pt x="14042" y="20011"/>
                  <a:pt x="14061" y="20048"/>
                  <a:pt x="14079" y="20058"/>
                </a:cubicBezTo>
                <a:cubicBezTo>
                  <a:pt x="14087" y="20060"/>
                  <a:pt x="14097" y="20061"/>
                  <a:pt x="14107" y="20061"/>
                </a:cubicBezTo>
                <a:cubicBezTo>
                  <a:pt x="14131" y="20061"/>
                  <a:pt x="14156" y="20055"/>
                  <a:pt x="14163" y="20048"/>
                </a:cubicBezTo>
                <a:cubicBezTo>
                  <a:pt x="14200" y="20011"/>
                  <a:pt x="14218" y="19965"/>
                  <a:pt x="14255" y="19928"/>
                </a:cubicBezTo>
                <a:cubicBezTo>
                  <a:pt x="14301" y="19872"/>
                  <a:pt x="14348" y="19826"/>
                  <a:pt x="14394" y="19780"/>
                </a:cubicBezTo>
                <a:cubicBezTo>
                  <a:pt x="14456" y="19730"/>
                  <a:pt x="14518" y="19701"/>
                  <a:pt x="14585" y="19701"/>
                </a:cubicBezTo>
                <a:cubicBezTo>
                  <a:pt x="14618" y="19701"/>
                  <a:pt x="14653" y="19709"/>
                  <a:pt x="14691" y="19724"/>
                </a:cubicBezTo>
                <a:cubicBezTo>
                  <a:pt x="14739" y="19749"/>
                  <a:pt x="14788" y="19760"/>
                  <a:pt x="14837" y="19760"/>
                </a:cubicBezTo>
                <a:cubicBezTo>
                  <a:pt x="14881" y="19760"/>
                  <a:pt x="14925" y="19751"/>
                  <a:pt x="14968" y="19733"/>
                </a:cubicBezTo>
                <a:cubicBezTo>
                  <a:pt x="14996" y="19722"/>
                  <a:pt x="15023" y="19717"/>
                  <a:pt x="15048" y="19717"/>
                </a:cubicBezTo>
                <a:cubicBezTo>
                  <a:pt x="15108" y="19717"/>
                  <a:pt x="15161" y="19746"/>
                  <a:pt x="15200" y="19798"/>
                </a:cubicBezTo>
                <a:cubicBezTo>
                  <a:pt x="15265" y="19882"/>
                  <a:pt x="15246" y="19965"/>
                  <a:pt x="15200" y="20048"/>
                </a:cubicBezTo>
                <a:lnTo>
                  <a:pt x="14996" y="20428"/>
                </a:lnTo>
                <a:cubicBezTo>
                  <a:pt x="14950" y="20521"/>
                  <a:pt x="14894" y="20613"/>
                  <a:pt x="14829" y="20706"/>
                </a:cubicBezTo>
                <a:cubicBezTo>
                  <a:pt x="14802" y="20761"/>
                  <a:pt x="14765" y="20817"/>
                  <a:pt x="14718" y="20863"/>
                </a:cubicBezTo>
                <a:cubicBezTo>
                  <a:pt x="14626" y="20956"/>
                  <a:pt x="14533" y="21039"/>
                  <a:pt x="14459" y="21141"/>
                </a:cubicBezTo>
                <a:cubicBezTo>
                  <a:pt x="14413" y="21215"/>
                  <a:pt x="14348" y="21262"/>
                  <a:pt x="14264" y="21308"/>
                </a:cubicBezTo>
                <a:cubicBezTo>
                  <a:pt x="14153" y="21373"/>
                  <a:pt x="14079" y="21484"/>
                  <a:pt x="14088" y="21623"/>
                </a:cubicBezTo>
                <a:cubicBezTo>
                  <a:pt x="14107" y="21734"/>
                  <a:pt x="14079" y="21854"/>
                  <a:pt x="14024" y="21956"/>
                </a:cubicBezTo>
                <a:cubicBezTo>
                  <a:pt x="13950" y="22095"/>
                  <a:pt x="13950" y="22253"/>
                  <a:pt x="13987" y="22410"/>
                </a:cubicBezTo>
                <a:cubicBezTo>
                  <a:pt x="14014" y="22475"/>
                  <a:pt x="14033" y="22549"/>
                  <a:pt x="14042" y="22623"/>
                </a:cubicBezTo>
                <a:cubicBezTo>
                  <a:pt x="14070" y="22762"/>
                  <a:pt x="14024" y="22799"/>
                  <a:pt x="13875" y="22809"/>
                </a:cubicBezTo>
                <a:cubicBezTo>
                  <a:pt x="13801" y="22809"/>
                  <a:pt x="13783" y="22846"/>
                  <a:pt x="13811" y="22892"/>
                </a:cubicBezTo>
                <a:cubicBezTo>
                  <a:pt x="13903" y="23022"/>
                  <a:pt x="13968" y="23160"/>
                  <a:pt x="13977" y="23318"/>
                </a:cubicBezTo>
                <a:cubicBezTo>
                  <a:pt x="13977" y="23401"/>
                  <a:pt x="14024" y="23457"/>
                  <a:pt x="14070" y="23531"/>
                </a:cubicBezTo>
                <a:cubicBezTo>
                  <a:pt x="14246" y="23781"/>
                  <a:pt x="14255" y="24077"/>
                  <a:pt x="14292" y="24365"/>
                </a:cubicBezTo>
                <a:cubicBezTo>
                  <a:pt x="14301" y="24383"/>
                  <a:pt x="14301" y="24411"/>
                  <a:pt x="14292" y="24420"/>
                </a:cubicBezTo>
                <a:cubicBezTo>
                  <a:pt x="14181" y="24615"/>
                  <a:pt x="14135" y="24865"/>
                  <a:pt x="13950" y="25013"/>
                </a:cubicBezTo>
                <a:cubicBezTo>
                  <a:pt x="13782" y="25149"/>
                  <a:pt x="13594" y="25222"/>
                  <a:pt x="13385" y="25222"/>
                </a:cubicBezTo>
                <a:cubicBezTo>
                  <a:pt x="13351" y="25222"/>
                  <a:pt x="13317" y="25221"/>
                  <a:pt x="13283" y="25217"/>
                </a:cubicBezTo>
                <a:cubicBezTo>
                  <a:pt x="13239" y="25213"/>
                  <a:pt x="13197" y="25211"/>
                  <a:pt x="13155" y="25211"/>
                </a:cubicBezTo>
                <a:cubicBezTo>
                  <a:pt x="12900" y="25211"/>
                  <a:pt x="12670" y="25288"/>
                  <a:pt x="12495" y="25495"/>
                </a:cubicBezTo>
                <a:cubicBezTo>
                  <a:pt x="12467" y="25532"/>
                  <a:pt x="12440" y="25559"/>
                  <a:pt x="12412" y="25578"/>
                </a:cubicBezTo>
                <a:cubicBezTo>
                  <a:pt x="12366" y="25624"/>
                  <a:pt x="12264" y="25652"/>
                  <a:pt x="12282" y="25717"/>
                </a:cubicBezTo>
                <a:cubicBezTo>
                  <a:pt x="12310" y="25819"/>
                  <a:pt x="12421" y="25810"/>
                  <a:pt x="12505" y="25819"/>
                </a:cubicBezTo>
                <a:lnTo>
                  <a:pt x="12625" y="25819"/>
                </a:lnTo>
                <a:cubicBezTo>
                  <a:pt x="12657" y="25819"/>
                  <a:pt x="12694" y="25807"/>
                  <a:pt x="12726" y="25807"/>
                </a:cubicBezTo>
                <a:cubicBezTo>
                  <a:pt x="12757" y="25807"/>
                  <a:pt x="12782" y="25819"/>
                  <a:pt x="12792" y="25865"/>
                </a:cubicBezTo>
                <a:cubicBezTo>
                  <a:pt x="12819" y="25930"/>
                  <a:pt x="12718" y="25939"/>
                  <a:pt x="12681" y="25976"/>
                </a:cubicBezTo>
                <a:cubicBezTo>
                  <a:pt x="12467" y="26180"/>
                  <a:pt x="12282" y="26402"/>
                  <a:pt x="12143" y="26652"/>
                </a:cubicBezTo>
                <a:cubicBezTo>
                  <a:pt x="12023" y="26903"/>
                  <a:pt x="11912" y="27162"/>
                  <a:pt x="11810" y="27421"/>
                </a:cubicBezTo>
                <a:cubicBezTo>
                  <a:pt x="11726" y="27606"/>
                  <a:pt x="11708" y="27792"/>
                  <a:pt x="11838" y="27977"/>
                </a:cubicBezTo>
                <a:cubicBezTo>
                  <a:pt x="11893" y="28060"/>
                  <a:pt x="11893" y="28162"/>
                  <a:pt x="11893" y="28255"/>
                </a:cubicBezTo>
                <a:cubicBezTo>
                  <a:pt x="11902" y="28394"/>
                  <a:pt x="11949" y="28505"/>
                  <a:pt x="12051" y="28616"/>
                </a:cubicBezTo>
                <a:cubicBezTo>
                  <a:pt x="12171" y="28727"/>
                  <a:pt x="12273" y="28875"/>
                  <a:pt x="12329" y="29042"/>
                </a:cubicBezTo>
                <a:cubicBezTo>
                  <a:pt x="12356" y="29126"/>
                  <a:pt x="12421" y="29181"/>
                  <a:pt x="12458" y="29264"/>
                </a:cubicBezTo>
                <a:cubicBezTo>
                  <a:pt x="12560" y="29542"/>
                  <a:pt x="12690" y="29802"/>
                  <a:pt x="12829" y="30070"/>
                </a:cubicBezTo>
                <a:cubicBezTo>
                  <a:pt x="12912" y="30219"/>
                  <a:pt x="12903" y="30404"/>
                  <a:pt x="12838" y="30580"/>
                </a:cubicBezTo>
                <a:cubicBezTo>
                  <a:pt x="12810" y="30682"/>
                  <a:pt x="12810" y="30774"/>
                  <a:pt x="12866" y="30885"/>
                </a:cubicBezTo>
                <a:cubicBezTo>
                  <a:pt x="12912" y="30950"/>
                  <a:pt x="12884" y="31006"/>
                  <a:pt x="12866" y="31080"/>
                </a:cubicBezTo>
                <a:cubicBezTo>
                  <a:pt x="12764" y="31311"/>
                  <a:pt x="12606" y="31515"/>
                  <a:pt x="12449" y="31701"/>
                </a:cubicBezTo>
                <a:cubicBezTo>
                  <a:pt x="12375" y="31784"/>
                  <a:pt x="12282" y="31830"/>
                  <a:pt x="12180" y="31867"/>
                </a:cubicBezTo>
                <a:cubicBezTo>
                  <a:pt x="11986" y="31923"/>
                  <a:pt x="11838" y="32043"/>
                  <a:pt x="11699" y="32182"/>
                </a:cubicBezTo>
                <a:cubicBezTo>
                  <a:pt x="11578" y="32293"/>
                  <a:pt x="11513" y="32423"/>
                  <a:pt x="11486" y="32580"/>
                </a:cubicBezTo>
                <a:cubicBezTo>
                  <a:pt x="11467" y="32766"/>
                  <a:pt x="11393" y="32942"/>
                  <a:pt x="11337" y="33118"/>
                </a:cubicBezTo>
                <a:cubicBezTo>
                  <a:pt x="11217" y="33442"/>
                  <a:pt x="11143" y="33775"/>
                  <a:pt x="11263" y="34109"/>
                </a:cubicBezTo>
                <a:cubicBezTo>
                  <a:pt x="11310" y="34229"/>
                  <a:pt x="11300" y="34340"/>
                  <a:pt x="11300" y="34461"/>
                </a:cubicBezTo>
                <a:cubicBezTo>
                  <a:pt x="11282" y="34887"/>
                  <a:pt x="11347" y="35304"/>
                  <a:pt x="11375" y="35730"/>
                </a:cubicBezTo>
                <a:lnTo>
                  <a:pt x="11402" y="35906"/>
                </a:lnTo>
                <a:cubicBezTo>
                  <a:pt x="11449" y="36082"/>
                  <a:pt x="11513" y="36258"/>
                  <a:pt x="11569" y="36424"/>
                </a:cubicBezTo>
                <a:cubicBezTo>
                  <a:pt x="11599" y="36516"/>
                  <a:pt x="11617" y="36538"/>
                  <a:pt x="11700" y="36538"/>
                </a:cubicBezTo>
                <a:cubicBezTo>
                  <a:pt x="11718" y="36538"/>
                  <a:pt x="11739" y="36537"/>
                  <a:pt x="11764" y="36536"/>
                </a:cubicBezTo>
                <a:cubicBezTo>
                  <a:pt x="11847" y="36536"/>
                  <a:pt x="11865" y="36545"/>
                  <a:pt x="11865" y="36628"/>
                </a:cubicBezTo>
                <a:cubicBezTo>
                  <a:pt x="11884" y="36730"/>
                  <a:pt x="11856" y="36832"/>
                  <a:pt x="11819" y="36934"/>
                </a:cubicBezTo>
                <a:cubicBezTo>
                  <a:pt x="11773" y="37063"/>
                  <a:pt x="11791" y="37184"/>
                  <a:pt x="11856" y="37295"/>
                </a:cubicBezTo>
                <a:cubicBezTo>
                  <a:pt x="11958" y="37443"/>
                  <a:pt x="11958" y="37619"/>
                  <a:pt x="11930" y="37795"/>
                </a:cubicBezTo>
                <a:cubicBezTo>
                  <a:pt x="11856" y="38064"/>
                  <a:pt x="11847" y="38342"/>
                  <a:pt x="11754" y="38592"/>
                </a:cubicBezTo>
                <a:cubicBezTo>
                  <a:pt x="11708" y="38731"/>
                  <a:pt x="11717" y="38860"/>
                  <a:pt x="11754" y="38999"/>
                </a:cubicBezTo>
                <a:cubicBezTo>
                  <a:pt x="11791" y="39111"/>
                  <a:pt x="11810" y="39231"/>
                  <a:pt x="11847" y="39361"/>
                </a:cubicBezTo>
                <a:cubicBezTo>
                  <a:pt x="11865" y="39472"/>
                  <a:pt x="11856" y="39592"/>
                  <a:pt x="11773" y="39685"/>
                </a:cubicBezTo>
                <a:cubicBezTo>
                  <a:pt x="11699" y="39787"/>
                  <a:pt x="11625" y="39889"/>
                  <a:pt x="11578" y="40009"/>
                </a:cubicBezTo>
                <a:cubicBezTo>
                  <a:pt x="11541" y="40092"/>
                  <a:pt x="11476" y="40166"/>
                  <a:pt x="11402" y="40241"/>
                </a:cubicBezTo>
                <a:cubicBezTo>
                  <a:pt x="11337" y="40305"/>
                  <a:pt x="11263" y="40370"/>
                  <a:pt x="11208" y="40444"/>
                </a:cubicBezTo>
                <a:cubicBezTo>
                  <a:pt x="11106" y="40574"/>
                  <a:pt x="11032" y="40713"/>
                  <a:pt x="11013" y="40880"/>
                </a:cubicBezTo>
                <a:cubicBezTo>
                  <a:pt x="10985" y="41019"/>
                  <a:pt x="10958" y="41176"/>
                  <a:pt x="10930" y="41315"/>
                </a:cubicBezTo>
                <a:cubicBezTo>
                  <a:pt x="10902" y="41445"/>
                  <a:pt x="10837" y="41547"/>
                  <a:pt x="10735" y="41630"/>
                </a:cubicBezTo>
                <a:cubicBezTo>
                  <a:pt x="10587" y="41750"/>
                  <a:pt x="10420" y="41861"/>
                  <a:pt x="10226" y="41889"/>
                </a:cubicBezTo>
                <a:cubicBezTo>
                  <a:pt x="9930" y="41945"/>
                  <a:pt x="9717" y="42112"/>
                  <a:pt x="9485" y="42269"/>
                </a:cubicBezTo>
                <a:cubicBezTo>
                  <a:pt x="9316" y="42388"/>
                  <a:pt x="9146" y="42475"/>
                  <a:pt x="8949" y="42475"/>
                </a:cubicBezTo>
                <a:cubicBezTo>
                  <a:pt x="8930" y="42475"/>
                  <a:pt x="8911" y="42474"/>
                  <a:pt x="8892" y="42473"/>
                </a:cubicBezTo>
                <a:lnTo>
                  <a:pt x="8855" y="42473"/>
                </a:lnTo>
                <a:cubicBezTo>
                  <a:pt x="8466" y="42473"/>
                  <a:pt x="8133" y="42630"/>
                  <a:pt x="7873" y="42936"/>
                </a:cubicBezTo>
                <a:cubicBezTo>
                  <a:pt x="7734" y="43093"/>
                  <a:pt x="7577" y="43223"/>
                  <a:pt x="7382" y="43325"/>
                </a:cubicBezTo>
                <a:cubicBezTo>
                  <a:pt x="6808" y="43640"/>
                  <a:pt x="6262" y="44010"/>
                  <a:pt x="5734" y="44390"/>
                </a:cubicBezTo>
                <a:cubicBezTo>
                  <a:pt x="5456" y="44575"/>
                  <a:pt x="5178" y="44761"/>
                  <a:pt x="4900" y="44955"/>
                </a:cubicBezTo>
                <a:cubicBezTo>
                  <a:pt x="4817" y="45001"/>
                  <a:pt x="4733" y="45048"/>
                  <a:pt x="4687" y="45122"/>
                </a:cubicBezTo>
                <a:cubicBezTo>
                  <a:pt x="4492" y="45363"/>
                  <a:pt x="4224" y="45502"/>
                  <a:pt x="3964" y="45631"/>
                </a:cubicBezTo>
                <a:cubicBezTo>
                  <a:pt x="3816" y="45696"/>
                  <a:pt x="3705" y="45780"/>
                  <a:pt x="3603" y="45909"/>
                </a:cubicBezTo>
                <a:cubicBezTo>
                  <a:pt x="3520" y="46011"/>
                  <a:pt x="3455" y="46104"/>
                  <a:pt x="3455" y="46243"/>
                </a:cubicBezTo>
                <a:cubicBezTo>
                  <a:pt x="3455" y="46335"/>
                  <a:pt x="3390" y="46419"/>
                  <a:pt x="3335" y="46502"/>
                </a:cubicBezTo>
                <a:cubicBezTo>
                  <a:pt x="2909" y="47030"/>
                  <a:pt x="2575" y="47613"/>
                  <a:pt x="2214" y="48188"/>
                </a:cubicBezTo>
                <a:cubicBezTo>
                  <a:pt x="2010" y="48503"/>
                  <a:pt x="1880" y="48836"/>
                  <a:pt x="1751" y="49188"/>
                </a:cubicBezTo>
                <a:cubicBezTo>
                  <a:pt x="1575" y="49670"/>
                  <a:pt x="1417" y="50161"/>
                  <a:pt x="1297" y="50661"/>
                </a:cubicBezTo>
                <a:cubicBezTo>
                  <a:pt x="1186" y="51189"/>
                  <a:pt x="1075" y="51735"/>
                  <a:pt x="973" y="52282"/>
                </a:cubicBezTo>
                <a:cubicBezTo>
                  <a:pt x="871" y="52810"/>
                  <a:pt x="806" y="53347"/>
                  <a:pt x="723" y="53875"/>
                </a:cubicBezTo>
                <a:cubicBezTo>
                  <a:pt x="593" y="54616"/>
                  <a:pt x="556" y="55385"/>
                  <a:pt x="463" y="56126"/>
                </a:cubicBezTo>
                <a:cubicBezTo>
                  <a:pt x="454" y="56181"/>
                  <a:pt x="454" y="56246"/>
                  <a:pt x="454" y="56320"/>
                </a:cubicBezTo>
                <a:cubicBezTo>
                  <a:pt x="454" y="56552"/>
                  <a:pt x="435" y="56783"/>
                  <a:pt x="408" y="57015"/>
                </a:cubicBezTo>
                <a:cubicBezTo>
                  <a:pt x="380" y="57154"/>
                  <a:pt x="389" y="57293"/>
                  <a:pt x="389" y="57441"/>
                </a:cubicBezTo>
                <a:cubicBezTo>
                  <a:pt x="380" y="57987"/>
                  <a:pt x="361" y="58515"/>
                  <a:pt x="343" y="59062"/>
                </a:cubicBezTo>
                <a:cubicBezTo>
                  <a:pt x="334" y="59293"/>
                  <a:pt x="371" y="59525"/>
                  <a:pt x="334" y="59757"/>
                </a:cubicBezTo>
                <a:cubicBezTo>
                  <a:pt x="296" y="60072"/>
                  <a:pt x="334" y="60368"/>
                  <a:pt x="315" y="60683"/>
                </a:cubicBezTo>
                <a:cubicBezTo>
                  <a:pt x="287" y="60998"/>
                  <a:pt x="287" y="61294"/>
                  <a:pt x="278" y="61609"/>
                </a:cubicBezTo>
                <a:cubicBezTo>
                  <a:pt x="269" y="61924"/>
                  <a:pt x="241" y="62220"/>
                  <a:pt x="232" y="62535"/>
                </a:cubicBezTo>
                <a:cubicBezTo>
                  <a:pt x="222" y="62795"/>
                  <a:pt x="195" y="63036"/>
                  <a:pt x="185" y="63286"/>
                </a:cubicBezTo>
                <a:cubicBezTo>
                  <a:pt x="176" y="63378"/>
                  <a:pt x="148" y="63471"/>
                  <a:pt x="111" y="63564"/>
                </a:cubicBezTo>
                <a:lnTo>
                  <a:pt x="111" y="65073"/>
                </a:lnTo>
                <a:cubicBezTo>
                  <a:pt x="130" y="65157"/>
                  <a:pt x="167" y="65221"/>
                  <a:pt x="46" y="65305"/>
                </a:cubicBezTo>
                <a:cubicBezTo>
                  <a:pt x="56" y="65509"/>
                  <a:pt x="56" y="65722"/>
                  <a:pt x="56" y="65925"/>
                </a:cubicBezTo>
                <a:cubicBezTo>
                  <a:pt x="56" y="66018"/>
                  <a:pt x="37" y="66101"/>
                  <a:pt x="0" y="66185"/>
                </a:cubicBezTo>
                <a:lnTo>
                  <a:pt x="0" y="66296"/>
                </a:lnTo>
                <a:cubicBezTo>
                  <a:pt x="46" y="66361"/>
                  <a:pt x="74" y="66416"/>
                  <a:pt x="74" y="66481"/>
                </a:cubicBezTo>
                <a:cubicBezTo>
                  <a:pt x="74" y="66833"/>
                  <a:pt x="102" y="67176"/>
                  <a:pt x="139" y="67528"/>
                </a:cubicBezTo>
                <a:cubicBezTo>
                  <a:pt x="148" y="67704"/>
                  <a:pt x="139" y="67861"/>
                  <a:pt x="148" y="68028"/>
                </a:cubicBezTo>
                <a:cubicBezTo>
                  <a:pt x="195" y="68584"/>
                  <a:pt x="241" y="69140"/>
                  <a:pt x="306" y="69695"/>
                </a:cubicBezTo>
                <a:cubicBezTo>
                  <a:pt x="324" y="70001"/>
                  <a:pt x="334" y="70316"/>
                  <a:pt x="380" y="70622"/>
                </a:cubicBezTo>
                <a:cubicBezTo>
                  <a:pt x="454" y="71020"/>
                  <a:pt x="463" y="71427"/>
                  <a:pt x="547" y="71826"/>
                </a:cubicBezTo>
                <a:cubicBezTo>
                  <a:pt x="611" y="72131"/>
                  <a:pt x="648" y="72446"/>
                  <a:pt x="704" y="72761"/>
                </a:cubicBezTo>
                <a:cubicBezTo>
                  <a:pt x="815" y="73280"/>
                  <a:pt x="917" y="73789"/>
                  <a:pt x="1000" y="74299"/>
                </a:cubicBezTo>
                <a:cubicBezTo>
                  <a:pt x="1056" y="74614"/>
                  <a:pt x="1158" y="74910"/>
                  <a:pt x="1158" y="75234"/>
                </a:cubicBezTo>
                <a:lnTo>
                  <a:pt x="57243" y="75234"/>
                </a:lnTo>
                <a:lnTo>
                  <a:pt x="57243" y="72631"/>
                </a:lnTo>
                <a:cubicBezTo>
                  <a:pt x="57196" y="72530"/>
                  <a:pt x="57150" y="72437"/>
                  <a:pt x="57132" y="72335"/>
                </a:cubicBezTo>
                <a:cubicBezTo>
                  <a:pt x="57095" y="72224"/>
                  <a:pt x="57067" y="72122"/>
                  <a:pt x="57011" y="72029"/>
                </a:cubicBezTo>
                <a:cubicBezTo>
                  <a:pt x="56863" y="71789"/>
                  <a:pt x="56789" y="71520"/>
                  <a:pt x="56733" y="71242"/>
                </a:cubicBezTo>
                <a:cubicBezTo>
                  <a:pt x="56715" y="71112"/>
                  <a:pt x="56668" y="71001"/>
                  <a:pt x="56622" y="70881"/>
                </a:cubicBezTo>
                <a:cubicBezTo>
                  <a:pt x="56502" y="70622"/>
                  <a:pt x="56418" y="70344"/>
                  <a:pt x="56372" y="70047"/>
                </a:cubicBezTo>
                <a:cubicBezTo>
                  <a:pt x="56354" y="69908"/>
                  <a:pt x="56316" y="69769"/>
                  <a:pt x="56270" y="69630"/>
                </a:cubicBezTo>
                <a:cubicBezTo>
                  <a:pt x="56094" y="69093"/>
                  <a:pt x="55946" y="68537"/>
                  <a:pt x="55798" y="67991"/>
                </a:cubicBezTo>
                <a:cubicBezTo>
                  <a:pt x="55714" y="67685"/>
                  <a:pt x="55613" y="67398"/>
                  <a:pt x="55529" y="67102"/>
                </a:cubicBezTo>
                <a:cubicBezTo>
                  <a:pt x="55483" y="66926"/>
                  <a:pt x="55446" y="66750"/>
                  <a:pt x="55418" y="66565"/>
                </a:cubicBezTo>
                <a:cubicBezTo>
                  <a:pt x="55381" y="66342"/>
                  <a:pt x="55335" y="66138"/>
                  <a:pt x="55261" y="65944"/>
                </a:cubicBezTo>
                <a:cubicBezTo>
                  <a:pt x="55168" y="65675"/>
                  <a:pt x="55103" y="65388"/>
                  <a:pt x="55029" y="65110"/>
                </a:cubicBezTo>
                <a:cubicBezTo>
                  <a:pt x="54881" y="64490"/>
                  <a:pt x="54705" y="63869"/>
                  <a:pt x="54557" y="63258"/>
                </a:cubicBezTo>
                <a:cubicBezTo>
                  <a:pt x="54399" y="62582"/>
                  <a:pt x="54242" y="61896"/>
                  <a:pt x="54084" y="61229"/>
                </a:cubicBezTo>
                <a:cubicBezTo>
                  <a:pt x="54047" y="61063"/>
                  <a:pt x="54029" y="60905"/>
                  <a:pt x="53992" y="60738"/>
                </a:cubicBezTo>
                <a:cubicBezTo>
                  <a:pt x="53769" y="59859"/>
                  <a:pt x="53593" y="58969"/>
                  <a:pt x="53445" y="58080"/>
                </a:cubicBezTo>
                <a:cubicBezTo>
                  <a:pt x="53427" y="57913"/>
                  <a:pt x="53408" y="57756"/>
                  <a:pt x="53389" y="57589"/>
                </a:cubicBezTo>
                <a:cubicBezTo>
                  <a:pt x="53343" y="57256"/>
                  <a:pt x="53288" y="56922"/>
                  <a:pt x="53241" y="56589"/>
                </a:cubicBezTo>
                <a:cubicBezTo>
                  <a:pt x="53204" y="56311"/>
                  <a:pt x="53176" y="56033"/>
                  <a:pt x="53149" y="55755"/>
                </a:cubicBezTo>
                <a:cubicBezTo>
                  <a:pt x="53121" y="55626"/>
                  <a:pt x="53102" y="55505"/>
                  <a:pt x="53084" y="55385"/>
                </a:cubicBezTo>
                <a:cubicBezTo>
                  <a:pt x="53028" y="54968"/>
                  <a:pt x="52982" y="54533"/>
                  <a:pt x="52926" y="54116"/>
                </a:cubicBezTo>
                <a:cubicBezTo>
                  <a:pt x="52852" y="53690"/>
                  <a:pt x="52778" y="53264"/>
                  <a:pt x="52704" y="52838"/>
                </a:cubicBezTo>
                <a:cubicBezTo>
                  <a:pt x="52667" y="52624"/>
                  <a:pt x="52648" y="52421"/>
                  <a:pt x="52602" y="52208"/>
                </a:cubicBezTo>
                <a:cubicBezTo>
                  <a:pt x="52473" y="51633"/>
                  <a:pt x="52343" y="51041"/>
                  <a:pt x="52195" y="50457"/>
                </a:cubicBezTo>
                <a:cubicBezTo>
                  <a:pt x="52000" y="49660"/>
                  <a:pt x="51741" y="48873"/>
                  <a:pt x="51491" y="48095"/>
                </a:cubicBezTo>
                <a:cubicBezTo>
                  <a:pt x="51352" y="47678"/>
                  <a:pt x="51176" y="47262"/>
                  <a:pt x="51028" y="46845"/>
                </a:cubicBezTo>
                <a:cubicBezTo>
                  <a:pt x="50833" y="46280"/>
                  <a:pt x="50574" y="45733"/>
                  <a:pt x="50388" y="45168"/>
                </a:cubicBezTo>
                <a:cubicBezTo>
                  <a:pt x="50249" y="44733"/>
                  <a:pt x="50092" y="44298"/>
                  <a:pt x="49907" y="43871"/>
                </a:cubicBezTo>
                <a:cubicBezTo>
                  <a:pt x="49786" y="43603"/>
                  <a:pt x="49638" y="43353"/>
                  <a:pt x="49490" y="43112"/>
                </a:cubicBezTo>
                <a:cubicBezTo>
                  <a:pt x="49286" y="42769"/>
                  <a:pt x="49008" y="42519"/>
                  <a:pt x="48730" y="42260"/>
                </a:cubicBezTo>
                <a:cubicBezTo>
                  <a:pt x="48545" y="42093"/>
                  <a:pt x="48341" y="41926"/>
                  <a:pt x="48128" y="41769"/>
                </a:cubicBezTo>
                <a:cubicBezTo>
                  <a:pt x="47934" y="41611"/>
                  <a:pt x="47739" y="41454"/>
                  <a:pt x="47545" y="41306"/>
                </a:cubicBezTo>
                <a:cubicBezTo>
                  <a:pt x="47480" y="41269"/>
                  <a:pt x="47434" y="41222"/>
                  <a:pt x="47378" y="41185"/>
                </a:cubicBezTo>
                <a:cubicBezTo>
                  <a:pt x="46619" y="40713"/>
                  <a:pt x="45813" y="40333"/>
                  <a:pt x="44970" y="40055"/>
                </a:cubicBezTo>
                <a:cubicBezTo>
                  <a:pt x="44636" y="39935"/>
                  <a:pt x="44303" y="39842"/>
                  <a:pt x="43979" y="39666"/>
                </a:cubicBezTo>
                <a:cubicBezTo>
                  <a:pt x="43710" y="39518"/>
                  <a:pt x="43404" y="39472"/>
                  <a:pt x="43108" y="39453"/>
                </a:cubicBezTo>
                <a:lnTo>
                  <a:pt x="42960" y="39453"/>
                </a:lnTo>
                <a:cubicBezTo>
                  <a:pt x="42916" y="39455"/>
                  <a:pt x="42873" y="39456"/>
                  <a:pt x="42830" y="39456"/>
                </a:cubicBezTo>
                <a:cubicBezTo>
                  <a:pt x="42471" y="39456"/>
                  <a:pt x="42134" y="39385"/>
                  <a:pt x="41811" y="39203"/>
                </a:cubicBezTo>
                <a:cubicBezTo>
                  <a:pt x="41765" y="39185"/>
                  <a:pt x="41719" y="39175"/>
                  <a:pt x="41672" y="39148"/>
                </a:cubicBezTo>
                <a:cubicBezTo>
                  <a:pt x="41591" y="39107"/>
                  <a:pt x="41510" y="39086"/>
                  <a:pt x="41429" y="39086"/>
                </a:cubicBezTo>
                <a:cubicBezTo>
                  <a:pt x="41343" y="39086"/>
                  <a:pt x="41258" y="39109"/>
                  <a:pt x="41172" y="39157"/>
                </a:cubicBezTo>
                <a:cubicBezTo>
                  <a:pt x="40839" y="39342"/>
                  <a:pt x="40477" y="39379"/>
                  <a:pt x="40107" y="39388"/>
                </a:cubicBezTo>
                <a:cubicBezTo>
                  <a:pt x="40070" y="39392"/>
                  <a:pt x="40031" y="39394"/>
                  <a:pt x="39993" y="39394"/>
                </a:cubicBezTo>
                <a:cubicBezTo>
                  <a:pt x="39831" y="39394"/>
                  <a:pt x="39664" y="39361"/>
                  <a:pt x="39514" y="39286"/>
                </a:cubicBezTo>
                <a:cubicBezTo>
                  <a:pt x="39412" y="39240"/>
                  <a:pt x="39301" y="39222"/>
                  <a:pt x="39181" y="39222"/>
                </a:cubicBezTo>
                <a:cubicBezTo>
                  <a:pt x="38977" y="39222"/>
                  <a:pt x="38773" y="39175"/>
                  <a:pt x="38588" y="39083"/>
                </a:cubicBezTo>
                <a:cubicBezTo>
                  <a:pt x="38051" y="38814"/>
                  <a:pt x="37449" y="38675"/>
                  <a:pt x="36902" y="38407"/>
                </a:cubicBezTo>
                <a:cubicBezTo>
                  <a:pt x="36541" y="38231"/>
                  <a:pt x="36180" y="38092"/>
                  <a:pt x="35837" y="37888"/>
                </a:cubicBezTo>
                <a:cubicBezTo>
                  <a:pt x="35615" y="37758"/>
                  <a:pt x="35374" y="37647"/>
                  <a:pt x="35142" y="37536"/>
                </a:cubicBezTo>
                <a:cubicBezTo>
                  <a:pt x="34837" y="37397"/>
                  <a:pt x="34559" y="37230"/>
                  <a:pt x="34272" y="37073"/>
                </a:cubicBezTo>
                <a:cubicBezTo>
                  <a:pt x="34207" y="37045"/>
                  <a:pt x="34133" y="36999"/>
                  <a:pt x="34086" y="36934"/>
                </a:cubicBezTo>
                <a:cubicBezTo>
                  <a:pt x="33984" y="36813"/>
                  <a:pt x="34003" y="36684"/>
                  <a:pt x="34160" y="36600"/>
                </a:cubicBezTo>
                <a:cubicBezTo>
                  <a:pt x="34235" y="36554"/>
                  <a:pt x="34318" y="36536"/>
                  <a:pt x="34401" y="36498"/>
                </a:cubicBezTo>
                <a:cubicBezTo>
                  <a:pt x="34642" y="36397"/>
                  <a:pt x="34901" y="36267"/>
                  <a:pt x="35087" y="36072"/>
                </a:cubicBezTo>
                <a:cubicBezTo>
                  <a:pt x="35300" y="35841"/>
                  <a:pt x="35522" y="35619"/>
                  <a:pt x="35698" y="35341"/>
                </a:cubicBezTo>
                <a:cubicBezTo>
                  <a:pt x="35828" y="35146"/>
                  <a:pt x="35967" y="34961"/>
                  <a:pt x="36106" y="34776"/>
                </a:cubicBezTo>
                <a:cubicBezTo>
                  <a:pt x="36309" y="34516"/>
                  <a:pt x="36485" y="34238"/>
                  <a:pt x="36624" y="33942"/>
                </a:cubicBezTo>
                <a:cubicBezTo>
                  <a:pt x="36661" y="33859"/>
                  <a:pt x="36708" y="33775"/>
                  <a:pt x="36754" y="33710"/>
                </a:cubicBezTo>
                <a:cubicBezTo>
                  <a:pt x="36995" y="33358"/>
                  <a:pt x="37217" y="32988"/>
                  <a:pt x="37412" y="32617"/>
                </a:cubicBezTo>
                <a:cubicBezTo>
                  <a:pt x="37606" y="32256"/>
                  <a:pt x="37791" y="31904"/>
                  <a:pt x="37977" y="31543"/>
                </a:cubicBezTo>
                <a:cubicBezTo>
                  <a:pt x="38004" y="31487"/>
                  <a:pt x="38032" y="31423"/>
                  <a:pt x="38069" y="31367"/>
                </a:cubicBezTo>
                <a:cubicBezTo>
                  <a:pt x="38356" y="30932"/>
                  <a:pt x="38560" y="30441"/>
                  <a:pt x="38764" y="29968"/>
                </a:cubicBezTo>
                <a:cubicBezTo>
                  <a:pt x="38838" y="29792"/>
                  <a:pt x="38912" y="29635"/>
                  <a:pt x="38995" y="29468"/>
                </a:cubicBezTo>
                <a:cubicBezTo>
                  <a:pt x="39042" y="29357"/>
                  <a:pt x="39125" y="29246"/>
                  <a:pt x="39218" y="29172"/>
                </a:cubicBezTo>
                <a:cubicBezTo>
                  <a:pt x="39347" y="29061"/>
                  <a:pt x="39449" y="28912"/>
                  <a:pt x="39533" y="28764"/>
                </a:cubicBezTo>
                <a:cubicBezTo>
                  <a:pt x="39736" y="28394"/>
                  <a:pt x="39931" y="28023"/>
                  <a:pt x="40088" y="27616"/>
                </a:cubicBezTo>
                <a:cubicBezTo>
                  <a:pt x="40237" y="27208"/>
                  <a:pt x="40431" y="26810"/>
                  <a:pt x="40598" y="26393"/>
                </a:cubicBezTo>
                <a:cubicBezTo>
                  <a:pt x="40857" y="25708"/>
                  <a:pt x="41070" y="25004"/>
                  <a:pt x="41163" y="24272"/>
                </a:cubicBezTo>
                <a:cubicBezTo>
                  <a:pt x="41209" y="23892"/>
                  <a:pt x="41200" y="23522"/>
                  <a:pt x="41200" y="23133"/>
                </a:cubicBezTo>
                <a:cubicBezTo>
                  <a:pt x="41200" y="22660"/>
                  <a:pt x="41218" y="22188"/>
                  <a:pt x="41256" y="21716"/>
                </a:cubicBezTo>
                <a:cubicBezTo>
                  <a:pt x="41265" y="21641"/>
                  <a:pt x="41274" y="21586"/>
                  <a:pt x="41293" y="21512"/>
                </a:cubicBezTo>
                <a:cubicBezTo>
                  <a:pt x="41311" y="21391"/>
                  <a:pt x="41357" y="21271"/>
                  <a:pt x="41524" y="21262"/>
                </a:cubicBezTo>
                <a:cubicBezTo>
                  <a:pt x="41570" y="21262"/>
                  <a:pt x="41598" y="21225"/>
                  <a:pt x="41635" y="21188"/>
                </a:cubicBezTo>
                <a:cubicBezTo>
                  <a:pt x="41728" y="21086"/>
                  <a:pt x="41858" y="20993"/>
                  <a:pt x="41913" y="20863"/>
                </a:cubicBezTo>
                <a:cubicBezTo>
                  <a:pt x="41969" y="20724"/>
                  <a:pt x="41904" y="20576"/>
                  <a:pt x="41895" y="20437"/>
                </a:cubicBezTo>
                <a:cubicBezTo>
                  <a:pt x="41867" y="20261"/>
                  <a:pt x="41876" y="20104"/>
                  <a:pt x="41987" y="19965"/>
                </a:cubicBezTo>
                <a:cubicBezTo>
                  <a:pt x="41997" y="19956"/>
                  <a:pt x="41997" y="19928"/>
                  <a:pt x="42006" y="19919"/>
                </a:cubicBezTo>
                <a:cubicBezTo>
                  <a:pt x="42293" y="19465"/>
                  <a:pt x="42386" y="18965"/>
                  <a:pt x="42358" y="18446"/>
                </a:cubicBezTo>
                <a:cubicBezTo>
                  <a:pt x="42321" y="17927"/>
                  <a:pt x="42321" y="17408"/>
                  <a:pt x="42339" y="16881"/>
                </a:cubicBezTo>
                <a:cubicBezTo>
                  <a:pt x="42358" y="16630"/>
                  <a:pt x="42386" y="16390"/>
                  <a:pt x="42413" y="16130"/>
                </a:cubicBezTo>
                <a:cubicBezTo>
                  <a:pt x="42460" y="15528"/>
                  <a:pt x="42543" y="14926"/>
                  <a:pt x="42506" y="14315"/>
                </a:cubicBezTo>
                <a:cubicBezTo>
                  <a:pt x="42497" y="14213"/>
                  <a:pt x="42506" y="14102"/>
                  <a:pt x="42515" y="14000"/>
                </a:cubicBezTo>
                <a:cubicBezTo>
                  <a:pt x="42525" y="13917"/>
                  <a:pt x="42543" y="13842"/>
                  <a:pt x="42515" y="13768"/>
                </a:cubicBezTo>
                <a:cubicBezTo>
                  <a:pt x="42450" y="13565"/>
                  <a:pt x="42460" y="13342"/>
                  <a:pt x="42460" y="13129"/>
                </a:cubicBezTo>
                <a:cubicBezTo>
                  <a:pt x="42450" y="12712"/>
                  <a:pt x="42404" y="12296"/>
                  <a:pt x="42330" y="11897"/>
                </a:cubicBezTo>
                <a:cubicBezTo>
                  <a:pt x="42321" y="11805"/>
                  <a:pt x="42293" y="11721"/>
                  <a:pt x="42265" y="11638"/>
                </a:cubicBezTo>
                <a:cubicBezTo>
                  <a:pt x="42191" y="11490"/>
                  <a:pt x="42135" y="11323"/>
                  <a:pt x="42061" y="11166"/>
                </a:cubicBezTo>
                <a:cubicBezTo>
                  <a:pt x="42043" y="11110"/>
                  <a:pt x="42043" y="11036"/>
                  <a:pt x="42052" y="10971"/>
                </a:cubicBezTo>
                <a:cubicBezTo>
                  <a:pt x="42089" y="10851"/>
                  <a:pt x="42061" y="10739"/>
                  <a:pt x="42015" y="10628"/>
                </a:cubicBezTo>
                <a:cubicBezTo>
                  <a:pt x="42006" y="10610"/>
                  <a:pt x="42006" y="10573"/>
                  <a:pt x="41997" y="10554"/>
                </a:cubicBezTo>
                <a:cubicBezTo>
                  <a:pt x="41969" y="10471"/>
                  <a:pt x="41950" y="10388"/>
                  <a:pt x="41987" y="10295"/>
                </a:cubicBezTo>
                <a:cubicBezTo>
                  <a:pt x="42015" y="10202"/>
                  <a:pt x="42098" y="10202"/>
                  <a:pt x="42173" y="10165"/>
                </a:cubicBezTo>
                <a:cubicBezTo>
                  <a:pt x="42191" y="10156"/>
                  <a:pt x="42219" y="10137"/>
                  <a:pt x="42228" y="10110"/>
                </a:cubicBezTo>
                <a:cubicBezTo>
                  <a:pt x="42237" y="10100"/>
                  <a:pt x="42228" y="10073"/>
                  <a:pt x="42219" y="10063"/>
                </a:cubicBezTo>
                <a:cubicBezTo>
                  <a:pt x="42200" y="10054"/>
                  <a:pt x="42182" y="10054"/>
                  <a:pt x="42154" y="10054"/>
                </a:cubicBezTo>
                <a:cubicBezTo>
                  <a:pt x="41969" y="10054"/>
                  <a:pt x="41913" y="10008"/>
                  <a:pt x="41904" y="9832"/>
                </a:cubicBezTo>
                <a:cubicBezTo>
                  <a:pt x="41895" y="9684"/>
                  <a:pt x="41922" y="9545"/>
                  <a:pt x="42006" y="9415"/>
                </a:cubicBezTo>
                <a:cubicBezTo>
                  <a:pt x="42080" y="9304"/>
                  <a:pt x="42108" y="9183"/>
                  <a:pt x="42098" y="9054"/>
                </a:cubicBezTo>
                <a:cubicBezTo>
                  <a:pt x="42089" y="8952"/>
                  <a:pt x="42135" y="8868"/>
                  <a:pt x="42191" y="8794"/>
                </a:cubicBezTo>
                <a:cubicBezTo>
                  <a:pt x="42284" y="8674"/>
                  <a:pt x="42330" y="8535"/>
                  <a:pt x="42367" y="8396"/>
                </a:cubicBezTo>
                <a:cubicBezTo>
                  <a:pt x="42376" y="8331"/>
                  <a:pt x="42367" y="8257"/>
                  <a:pt x="42293" y="8220"/>
                </a:cubicBezTo>
                <a:cubicBezTo>
                  <a:pt x="42080" y="8100"/>
                  <a:pt x="42015" y="7877"/>
                  <a:pt x="42006" y="7637"/>
                </a:cubicBezTo>
                <a:cubicBezTo>
                  <a:pt x="41997" y="7405"/>
                  <a:pt x="41959" y="7192"/>
                  <a:pt x="41858" y="6988"/>
                </a:cubicBezTo>
                <a:cubicBezTo>
                  <a:pt x="41811" y="6905"/>
                  <a:pt x="41756" y="6858"/>
                  <a:pt x="41663" y="6849"/>
                </a:cubicBezTo>
                <a:cubicBezTo>
                  <a:pt x="41619" y="6836"/>
                  <a:pt x="41577" y="6825"/>
                  <a:pt x="41535" y="6825"/>
                </a:cubicBezTo>
                <a:cubicBezTo>
                  <a:pt x="41489" y="6825"/>
                  <a:pt x="41443" y="6838"/>
                  <a:pt x="41394" y="6877"/>
                </a:cubicBezTo>
                <a:cubicBezTo>
                  <a:pt x="41346" y="6921"/>
                  <a:pt x="41312" y="6942"/>
                  <a:pt x="41279" y="6942"/>
                </a:cubicBezTo>
                <a:cubicBezTo>
                  <a:pt x="41243" y="6942"/>
                  <a:pt x="41207" y="6916"/>
                  <a:pt x="41154" y="6868"/>
                </a:cubicBezTo>
                <a:cubicBezTo>
                  <a:pt x="41089" y="6812"/>
                  <a:pt x="41033" y="6757"/>
                  <a:pt x="40978" y="6683"/>
                </a:cubicBezTo>
                <a:cubicBezTo>
                  <a:pt x="40950" y="6664"/>
                  <a:pt x="40978" y="6590"/>
                  <a:pt x="41015" y="6590"/>
                </a:cubicBezTo>
                <a:cubicBezTo>
                  <a:pt x="41024" y="6587"/>
                  <a:pt x="41035" y="6586"/>
                  <a:pt x="41048" y="6586"/>
                </a:cubicBezTo>
                <a:cubicBezTo>
                  <a:pt x="41072" y="6586"/>
                  <a:pt x="41101" y="6590"/>
                  <a:pt x="41126" y="6590"/>
                </a:cubicBezTo>
                <a:cubicBezTo>
                  <a:pt x="41146" y="6590"/>
                  <a:pt x="41167" y="6595"/>
                  <a:pt x="41187" y="6595"/>
                </a:cubicBezTo>
                <a:cubicBezTo>
                  <a:pt x="41213" y="6595"/>
                  <a:pt x="41236" y="6586"/>
                  <a:pt x="41246" y="6544"/>
                </a:cubicBezTo>
                <a:cubicBezTo>
                  <a:pt x="41256" y="6488"/>
                  <a:pt x="41209" y="6451"/>
                  <a:pt x="41172" y="6432"/>
                </a:cubicBezTo>
                <a:cubicBezTo>
                  <a:pt x="41080" y="6368"/>
                  <a:pt x="40978" y="6303"/>
                  <a:pt x="40885" y="6247"/>
                </a:cubicBezTo>
                <a:cubicBezTo>
                  <a:pt x="40839" y="6219"/>
                  <a:pt x="40792" y="6173"/>
                  <a:pt x="40737" y="6173"/>
                </a:cubicBezTo>
                <a:cubicBezTo>
                  <a:pt x="40505" y="6155"/>
                  <a:pt x="40413" y="5979"/>
                  <a:pt x="40292" y="5830"/>
                </a:cubicBezTo>
                <a:cubicBezTo>
                  <a:pt x="40246" y="5756"/>
                  <a:pt x="40209" y="5673"/>
                  <a:pt x="40181" y="5599"/>
                </a:cubicBezTo>
                <a:cubicBezTo>
                  <a:pt x="40163" y="5571"/>
                  <a:pt x="40153" y="5562"/>
                  <a:pt x="40153" y="5534"/>
                </a:cubicBezTo>
                <a:cubicBezTo>
                  <a:pt x="40116" y="5395"/>
                  <a:pt x="40200" y="5284"/>
                  <a:pt x="40348" y="5256"/>
                </a:cubicBezTo>
                <a:cubicBezTo>
                  <a:pt x="40362" y="5251"/>
                  <a:pt x="40378" y="5251"/>
                  <a:pt x="40393" y="5251"/>
                </a:cubicBezTo>
                <a:cubicBezTo>
                  <a:pt x="40408" y="5251"/>
                  <a:pt x="40422" y="5251"/>
                  <a:pt x="40431" y="5247"/>
                </a:cubicBezTo>
                <a:cubicBezTo>
                  <a:pt x="40468" y="5238"/>
                  <a:pt x="40487" y="5210"/>
                  <a:pt x="40477" y="5182"/>
                </a:cubicBezTo>
                <a:cubicBezTo>
                  <a:pt x="40477" y="5154"/>
                  <a:pt x="40459" y="5136"/>
                  <a:pt x="40440" y="5136"/>
                </a:cubicBezTo>
                <a:cubicBezTo>
                  <a:pt x="40385" y="5117"/>
                  <a:pt x="40320" y="5108"/>
                  <a:pt x="40246" y="5108"/>
                </a:cubicBezTo>
                <a:cubicBezTo>
                  <a:pt x="40163" y="5099"/>
                  <a:pt x="40070" y="5099"/>
                  <a:pt x="39996" y="5062"/>
                </a:cubicBezTo>
                <a:cubicBezTo>
                  <a:pt x="39885" y="5015"/>
                  <a:pt x="39792" y="4950"/>
                  <a:pt x="39811" y="4811"/>
                </a:cubicBezTo>
                <a:cubicBezTo>
                  <a:pt x="39820" y="4765"/>
                  <a:pt x="39811" y="4719"/>
                  <a:pt x="39792" y="4673"/>
                </a:cubicBezTo>
                <a:cubicBezTo>
                  <a:pt x="39792" y="4645"/>
                  <a:pt x="39774" y="4626"/>
                  <a:pt x="39736" y="4626"/>
                </a:cubicBezTo>
                <a:cubicBezTo>
                  <a:pt x="39718" y="4626"/>
                  <a:pt x="39699" y="4645"/>
                  <a:pt x="39690" y="4654"/>
                </a:cubicBezTo>
                <a:cubicBezTo>
                  <a:pt x="39672" y="4700"/>
                  <a:pt x="39653" y="4747"/>
                  <a:pt x="39635" y="4793"/>
                </a:cubicBezTo>
                <a:cubicBezTo>
                  <a:pt x="39594" y="4864"/>
                  <a:pt x="39547" y="4899"/>
                  <a:pt x="39499" y="4899"/>
                </a:cubicBezTo>
                <a:cubicBezTo>
                  <a:pt x="39459" y="4899"/>
                  <a:pt x="39417" y="4876"/>
                  <a:pt x="39375" y="4830"/>
                </a:cubicBezTo>
                <a:lnTo>
                  <a:pt x="39273" y="4691"/>
                </a:lnTo>
                <a:cubicBezTo>
                  <a:pt x="39209" y="4589"/>
                  <a:pt x="39209" y="4580"/>
                  <a:pt x="39357" y="4487"/>
                </a:cubicBezTo>
                <a:cubicBezTo>
                  <a:pt x="39329" y="4460"/>
                  <a:pt x="39310" y="4450"/>
                  <a:pt x="39283" y="4441"/>
                </a:cubicBezTo>
                <a:cubicBezTo>
                  <a:pt x="39097" y="4395"/>
                  <a:pt x="38977" y="4284"/>
                  <a:pt x="38884" y="4126"/>
                </a:cubicBezTo>
                <a:cubicBezTo>
                  <a:pt x="38773" y="3941"/>
                  <a:pt x="38625" y="3820"/>
                  <a:pt x="38421" y="3756"/>
                </a:cubicBezTo>
                <a:cubicBezTo>
                  <a:pt x="38143" y="3663"/>
                  <a:pt x="37921" y="3487"/>
                  <a:pt x="37773" y="3209"/>
                </a:cubicBezTo>
                <a:cubicBezTo>
                  <a:pt x="37597" y="2876"/>
                  <a:pt x="37337" y="2598"/>
                  <a:pt x="37013" y="2385"/>
                </a:cubicBezTo>
                <a:cubicBezTo>
                  <a:pt x="36671" y="2153"/>
                  <a:pt x="36309" y="1949"/>
                  <a:pt x="35902" y="1829"/>
                </a:cubicBezTo>
                <a:cubicBezTo>
                  <a:pt x="35717" y="1783"/>
                  <a:pt x="35559" y="1709"/>
                  <a:pt x="35457" y="1533"/>
                </a:cubicBezTo>
                <a:cubicBezTo>
                  <a:pt x="35429" y="1496"/>
                  <a:pt x="35411" y="1458"/>
                  <a:pt x="35374" y="1449"/>
                </a:cubicBezTo>
                <a:cubicBezTo>
                  <a:pt x="35161" y="1357"/>
                  <a:pt x="34966" y="1208"/>
                  <a:pt x="34735" y="1181"/>
                </a:cubicBezTo>
                <a:cubicBezTo>
                  <a:pt x="34272" y="1125"/>
                  <a:pt x="33808" y="995"/>
                  <a:pt x="33345" y="921"/>
                </a:cubicBezTo>
                <a:cubicBezTo>
                  <a:pt x="33123" y="884"/>
                  <a:pt x="32919" y="810"/>
                  <a:pt x="32706" y="717"/>
                </a:cubicBezTo>
                <a:cubicBezTo>
                  <a:pt x="32549" y="643"/>
                  <a:pt x="32363" y="606"/>
                  <a:pt x="32187" y="551"/>
                </a:cubicBezTo>
                <a:cubicBezTo>
                  <a:pt x="31863" y="440"/>
                  <a:pt x="31521" y="365"/>
                  <a:pt x="31196" y="245"/>
                </a:cubicBezTo>
                <a:cubicBezTo>
                  <a:pt x="30872" y="134"/>
                  <a:pt x="30529" y="115"/>
                  <a:pt x="30196" y="88"/>
                </a:cubicBezTo>
                <a:cubicBezTo>
                  <a:pt x="29788" y="41"/>
                  <a:pt x="29372" y="14"/>
                  <a:pt x="28955" y="4"/>
                </a:cubicBezTo>
                <a:cubicBezTo>
                  <a:pt x="28876" y="2"/>
                  <a:pt x="28798" y="1"/>
                  <a:pt x="28720" y="1"/>
                </a:cubicBezTo>
                <a:close/>
              </a:path>
            </a:pathLst>
          </a:custGeom>
          <a:solidFill>
            <a:srgbClr val="000000">
              <a:alpha val="3176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5" name="Google Shape;635;p10"/>
          <p:cNvGrpSpPr/>
          <p:nvPr/>
        </p:nvGrpSpPr>
        <p:grpSpPr>
          <a:xfrm>
            <a:off x="165325" y="-34"/>
            <a:ext cx="1698341" cy="5143512"/>
            <a:chOff x="165325" y="-34"/>
            <a:chExt cx="1698341" cy="5143512"/>
          </a:xfrm>
        </p:grpSpPr>
        <p:sp>
          <p:nvSpPr>
            <p:cNvPr id="636" name="Google Shape;636;p10"/>
            <p:cNvSpPr/>
            <p:nvPr/>
          </p:nvSpPr>
          <p:spPr>
            <a:xfrm rot="10800000">
              <a:off x="1761471" y="3455312"/>
              <a:ext cx="76997" cy="1688166"/>
            </a:xfrm>
            <a:custGeom>
              <a:rect b="b" l="l" r="r" t="t"/>
              <a:pathLst>
                <a:path extrusionOk="0" h="18504" w="3708">
                  <a:moveTo>
                    <a:pt x="590" y="1"/>
                  </a:moveTo>
                  <a:cubicBezTo>
                    <a:pt x="543" y="435"/>
                    <a:pt x="528" y="854"/>
                    <a:pt x="481" y="1303"/>
                  </a:cubicBezTo>
                  <a:cubicBezTo>
                    <a:pt x="388" y="2622"/>
                    <a:pt x="280" y="3986"/>
                    <a:pt x="218" y="5320"/>
                  </a:cubicBezTo>
                  <a:cubicBezTo>
                    <a:pt x="156" y="6359"/>
                    <a:pt x="140" y="7414"/>
                    <a:pt x="156" y="8453"/>
                  </a:cubicBezTo>
                  <a:cubicBezTo>
                    <a:pt x="156" y="8794"/>
                    <a:pt x="171" y="9136"/>
                    <a:pt x="171" y="9461"/>
                  </a:cubicBezTo>
                  <a:cubicBezTo>
                    <a:pt x="202" y="10144"/>
                    <a:pt x="249" y="10826"/>
                    <a:pt x="295" y="11509"/>
                  </a:cubicBezTo>
                  <a:cubicBezTo>
                    <a:pt x="311" y="11834"/>
                    <a:pt x="357" y="12176"/>
                    <a:pt x="373" y="12517"/>
                  </a:cubicBezTo>
                  <a:cubicBezTo>
                    <a:pt x="450" y="13556"/>
                    <a:pt x="450" y="14580"/>
                    <a:pt x="357" y="15619"/>
                  </a:cubicBezTo>
                  <a:cubicBezTo>
                    <a:pt x="295" y="16239"/>
                    <a:pt x="171" y="16828"/>
                    <a:pt x="16" y="17449"/>
                  </a:cubicBezTo>
                  <a:cubicBezTo>
                    <a:pt x="1" y="17526"/>
                    <a:pt x="1" y="17588"/>
                    <a:pt x="16" y="17635"/>
                  </a:cubicBezTo>
                  <a:cubicBezTo>
                    <a:pt x="16" y="17650"/>
                    <a:pt x="47" y="17666"/>
                    <a:pt x="63" y="17666"/>
                  </a:cubicBezTo>
                  <a:cubicBezTo>
                    <a:pt x="94" y="17681"/>
                    <a:pt x="140" y="17681"/>
                    <a:pt x="202" y="17681"/>
                  </a:cubicBezTo>
                  <a:cubicBezTo>
                    <a:pt x="311" y="17728"/>
                    <a:pt x="435" y="17759"/>
                    <a:pt x="559" y="17806"/>
                  </a:cubicBezTo>
                  <a:cubicBezTo>
                    <a:pt x="636" y="17821"/>
                    <a:pt x="714" y="17837"/>
                    <a:pt x="792" y="17883"/>
                  </a:cubicBezTo>
                  <a:cubicBezTo>
                    <a:pt x="869" y="17899"/>
                    <a:pt x="947" y="17914"/>
                    <a:pt x="1024" y="17961"/>
                  </a:cubicBezTo>
                  <a:cubicBezTo>
                    <a:pt x="1086" y="17976"/>
                    <a:pt x="1148" y="17992"/>
                    <a:pt x="1226" y="18023"/>
                  </a:cubicBezTo>
                  <a:cubicBezTo>
                    <a:pt x="1334" y="18054"/>
                    <a:pt x="1474" y="18069"/>
                    <a:pt x="1598" y="18116"/>
                  </a:cubicBezTo>
                  <a:cubicBezTo>
                    <a:pt x="1877" y="18255"/>
                    <a:pt x="2218" y="18302"/>
                    <a:pt x="2529" y="18410"/>
                  </a:cubicBezTo>
                  <a:cubicBezTo>
                    <a:pt x="2544" y="18410"/>
                    <a:pt x="2560" y="18426"/>
                    <a:pt x="2560" y="18426"/>
                  </a:cubicBezTo>
                  <a:cubicBezTo>
                    <a:pt x="2593" y="18437"/>
                    <a:pt x="2625" y="18448"/>
                    <a:pt x="2658" y="18448"/>
                  </a:cubicBezTo>
                  <a:cubicBezTo>
                    <a:pt x="2672" y="18448"/>
                    <a:pt x="2686" y="18446"/>
                    <a:pt x="2699" y="18441"/>
                  </a:cubicBezTo>
                  <a:cubicBezTo>
                    <a:pt x="2715" y="18457"/>
                    <a:pt x="2730" y="18472"/>
                    <a:pt x="2777" y="18472"/>
                  </a:cubicBezTo>
                  <a:cubicBezTo>
                    <a:pt x="2808" y="18503"/>
                    <a:pt x="2854" y="18503"/>
                    <a:pt x="2885" y="18503"/>
                  </a:cubicBezTo>
                  <a:cubicBezTo>
                    <a:pt x="2963" y="18503"/>
                    <a:pt x="3009" y="18426"/>
                    <a:pt x="3040" y="18286"/>
                  </a:cubicBezTo>
                  <a:cubicBezTo>
                    <a:pt x="3164" y="17806"/>
                    <a:pt x="3258" y="17309"/>
                    <a:pt x="3335" y="16828"/>
                  </a:cubicBezTo>
                  <a:cubicBezTo>
                    <a:pt x="3382" y="16580"/>
                    <a:pt x="3413" y="16348"/>
                    <a:pt x="3428" y="16099"/>
                  </a:cubicBezTo>
                  <a:cubicBezTo>
                    <a:pt x="3475" y="15836"/>
                    <a:pt x="3490" y="15603"/>
                    <a:pt x="3506" y="15355"/>
                  </a:cubicBezTo>
                  <a:cubicBezTo>
                    <a:pt x="3537" y="15014"/>
                    <a:pt x="3552" y="14642"/>
                    <a:pt x="3552" y="14285"/>
                  </a:cubicBezTo>
                  <a:lnTo>
                    <a:pt x="3552" y="13773"/>
                  </a:lnTo>
                  <a:cubicBezTo>
                    <a:pt x="3537" y="12873"/>
                    <a:pt x="3459" y="12005"/>
                    <a:pt x="3397" y="11105"/>
                  </a:cubicBezTo>
                  <a:cubicBezTo>
                    <a:pt x="3196" y="8825"/>
                    <a:pt x="3242" y="6561"/>
                    <a:pt x="3397" y="4266"/>
                  </a:cubicBezTo>
                  <a:cubicBezTo>
                    <a:pt x="3490" y="2854"/>
                    <a:pt x="3583" y="1412"/>
                    <a:pt x="3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10"/>
            <p:cNvSpPr/>
            <p:nvPr/>
          </p:nvSpPr>
          <p:spPr>
            <a:xfrm rot="10800000">
              <a:off x="1761468" y="-17"/>
              <a:ext cx="102198" cy="2191861"/>
            </a:xfrm>
            <a:custGeom>
              <a:rect b="b" l="l" r="r" t="t"/>
              <a:pathLst>
                <a:path extrusionOk="0" h="24025" w="4995">
                  <a:moveTo>
                    <a:pt x="4529" y="1"/>
                  </a:moveTo>
                  <a:cubicBezTo>
                    <a:pt x="4514" y="1"/>
                    <a:pt x="4498" y="1"/>
                    <a:pt x="4452" y="16"/>
                  </a:cubicBezTo>
                  <a:cubicBezTo>
                    <a:pt x="4436" y="16"/>
                    <a:pt x="4421" y="32"/>
                    <a:pt x="4421" y="32"/>
                  </a:cubicBezTo>
                  <a:cubicBezTo>
                    <a:pt x="4281" y="32"/>
                    <a:pt x="4173" y="78"/>
                    <a:pt x="4048" y="109"/>
                  </a:cubicBezTo>
                  <a:cubicBezTo>
                    <a:pt x="3940" y="140"/>
                    <a:pt x="3816" y="140"/>
                    <a:pt x="3707" y="171"/>
                  </a:cubicBezTo>
                  <a:cubicBezTo>
                    <a:pt x="3661" y="187"/>
                    <a:pt x="3630" y="187"/>
                    <a:pt x="3583" y="218"/>
                  </a:cubicBezTo>
                  <a:lnTo>
                    <a:pt x="3521" y="218"/>
                  </a:lnTo>
                  <a:cubicBezTo>
                    <a:pt x="3490" y="218"/>
                    <a:pt x="3444" y="233"/>
                    <a:pt x="3413" y="233"/>
                  </a:cubicBezTo>
                  <a:cubicBezTo>
                    <a:pt x="3397" y="233"/>
                    <a:pt x="3366" y="249"/>
                    <a:pt x="3351" y="249"/>
                  </a:cubicBezTo>
                  <a:lnTo>
                    <a:pt x="3273" y="249"/>
                  </a:lnTo>
                  <a:cubicBezTo>
                    <a:pt x="3211" y="249"/>
                    <a:pt x="3180" y="264"/>
                    <a:pt x="3118" y="295"/>
                  </a:cubicBezTo>
                  <a:cubicBezTo>
                    <a:pt x="3102" y="295"/>
                    <a:pt x="3056" y="311"/>
                    <a:pt x="3040" y="311"/>
                  </a:cubicBezTo>
                  <a:cubicBezTo>
                    <a:pt x="2901" y="342"/>
                    <a:pt x="2792" y="342"/>
                    <a:pt x="2653" y="388"/>
                  </a:cubicBezTo>
                  <a:cubicBezTo>
                    <a:pt x="2482" y="404"/>
                    <a:pt x="2311" y="450"/>
                    <a:pt x="2156" y="528"/>
                  </a:cubicBezTo>
                  <a:lnTo>
                    <a:pt x="2079" y="528"/>
                  </a:lnTo>
                  <a:cubicBezTo>
                    <a:pt x="2032" y="528"/>
                    <a:pt x="1970" y="528"/>
                    <a:pt x="1939" y="543"/>
                  </a:cubicBezTo>
                  <a:cubicBezTo>
                    <a:pt x="1924" y="543"/>
                    <a:pt x="1893" y="559"/>
                    <a:pt x="1862" y="559"/>
                  </a:cubicBezTo>
                  <a:lnTo>
                    <a:pt x="1784" y="559"/>
                  </a:lnTo>
                  <a:cubicBezTo>
                    <a:pt x="1738" y="559"/>
                    <a:pt x="1706" y="574"/>
                    <a:pt x="1660" y="574"/>
                  </a:cubicBezTo>
                  <a:cubicBezTo>
                    <a:pt x="1582" y="621"/>
                    <a:pt x="1567" y="698"/>
                    <a:pt x="1613" y="854"/>
                  </a:cubicBezTo>
                  <a:cubicBezTo>
                    <a:pt x="1691" y="1226"/>
                    <a:pt x="1738" y="1582"/>
                    <a:pt x="1784" y="1955"/>
                  </a:cubicBezTo>
                  <a:cubicBezTo>
                    <a:pt x="1815" y="2327"/>
                    <a:pt x="1862" y="2699"/>
                    <a:pt x="1862" y="3056"/>
                  </a:cubicBezTo>
                  <a:cubicBezTo>
                    <a:pt x="1862" y="3164"/>
                    <a:pt x="1862" y="3258"/>
                    <a:pt x="1877" y="3366"/>
                  </a:cubicBezTo>
                  <a:cubicBezTo>
                    <a:pt x="1893" y="3490"/>
                    <a:pt x="1877" y="3568"/>
                    <a:pt x="1877" y="3676"/>
                  </a:cubicBezTo>
                  <a:cubicBezTo>
                    <a:pt x="1877" y="3878"/>
                    <a:pt x="1877" y="4095"/>
                    <a:pt x="1862" y="4281"/>
                  </a:cubicBezTo>
                  <a:cubicBezTo>
                    <a:pt x="1862" y="4374"/>
                    <a:pt x="1846" y="4483"/>
                    <a:pt x="1846" y="4591"/>
                  </a:cubicBezTo>
                  <a:cubicBezTo>
                    <a:pt x="1800" y="4902"/>
                    <a:pt x="1738" y="5196"/>
                    <a:pt x="1644" y="5491"/>
                  </a:cubicBezTo>
                  <a:cubicBezTo>
                    <a:pt x="1396" y="6282"/>
                    <a:pt x="1164" y="7073"/>
                    <a:pt x="962" y="7895"/>
                  </a:cubicBezTo>
                  <a:cubicBezTo>
                    <a:pt x="884" y="8159"/>
                    <a:pt x="838" y="8438"/>
                    <a:pt x="776" y="8701"/>
                  </a:cubicBezTo>
                  <a:cubicBezTo>
                    <a:pt x="528" y="9787"/>
                    <a:pt x="326" y="10873"/>
                    <a:pt x="171" y="11974"/>
                  </a:cubicBezTo>
                  <a:cubicBezTo>
                    <a:pt x="94" y="12501"/>
                    <a:pt x="31" y="13044"/>
                    <a:pt x="16" y="13571"/>
                  </a:cubicBezTo>
                  <a:cubicBezTo>
                    <a:pt x="16" y="13711"/>
                    <a:pt x="16" y="13835"/>
                    <a:pt x="0" y="13975"/>
                  </a:cubicBezTo>
                  <a:cubicBezTo>
                    <a:pt x="0" y="14254"/>
                    <a:pt x="0" y="14502"/>
                    <a:pt x="16" y="14766"/>
                  </a:cubicBezTo>
                  <a:cubicBezTo>
                    <a:pt x="16" y="14905"/>
                    <a:pt x="31" y="15045"/>
                    <a:pt x="62" y="15184"/>
                  </a:cubicBezTo>
                  <a:cubicBezTo>
                    <a:pt x="218" y="16503"/>
                    <a:pt x="419" y="17821"/>
                    <a:pt x="636" y="19108"/>
                  </a:cubicBezTo>
                  <a:cubicBezTo>
                    <a:pt x="683" y="19325"/>
                    <a:pt x="714" y="19558"/>
                    <a:pt x="760" y="19775"/>
                  </a:cubicBezTo>
                  <a:cubicBezTo>
                    <a:pt x="791" y="19992"/>
                    <a:pt x="838" y="20225"/>
                    <a:pt x="853" y="20427"/>
                  </a:cubicBezTo>
                  <a:cubicBezTo>
                    <a:pt x="869" y="20613"/>
                    <a:pt x="916" y="20799"/>
                    <a:pt x="931" y="20969"/>
                  </a:cubicBezTo>
                  <a:cubicBezTo>
                    <a:pt x="947" y="21156"/>
                    <a:pt x="993" y="21342"/>
                    <a:pt x="1009" y="21512"/>
                  </a:cubicBezTo>
                  <a:cubicBezTo>
                    <a:pt x="1102" y="22257"/>
                    <a:pt x="1195" y="22986"/>
                    <a:pt x="1241" y="23730"/>
                  </a:cubicBezTo>
                  <a:cubicBezTo>
                    <a:pt x="1241" y="23823"/>
                    <a:pt x="1257" y="23916"/>
                    <a:pt x="1257" y="24025"/>
                  </a:cubicBezTo>
                  <a:lnTo>
                    <a:pt x="4374" y="24025"/>
                  </a:lnTo>
                  <a:cubicBezTo>
                    <a:pt x="4359" y="23435"/>
                    <a:pt x="4297" y="22862"/>
                    <a:pt x="4250" y="22272"/>
                  </a:cubicBezTo>
                  <a:cubicBezTo>
                    <a:pt x="4250" y="22040"/>
                    <a:pt x="4204" y="21791"/>
                    <a:pt x="4173" y="21559"/>
                  </a:cubicBezTo>
                  <a:cubicBezTo>
                    <a:pt x="4017" y="20334"/>
                    <a:pt x="3800" y="19139"/>
                    <a:pt x="3599" y="17914"/>
                  </a:cubicBezTo>
                  <a:cubicBezTo>
                    <a:pt x="3568" y="17681"/>
                    <a:pt x="3521" y="17433"/>
                    <a:pt x="3490" y="17201"/>
                  </a:cubicBezTo>
                  <a:cubicBezTo>
                    <a:pt x="3444" y="16968"/>
                    <a:pt x="3413" y="16720"/>
                    <a:pt x="3366" y="16456"/>
                  </a:cubicBezTo>
                  <a:cubicBezTo>
                    <a:pt x="3288" y="15975"/>
                    <a:pt x="3211" y="15495"/>
                    <a:pt x="3180" y="15014"/>
                  </a:cubicBezTo>
                  <a:cubicBezTo>
                    <a:pt x="3102" y="14192"/>
                    <a:pt x="3102" y="13401"/>
                    <a:pt x="3211" y="12579"/>
                  </a:cubicBezTo>
                  <a:cubicBezTo>
                    <a:pt x="3257" y="12346"/>
                    <a:pt x="3288" y="12113"/>
                    <a:pt x="3335" y="11865"/>
                  </a:cubicBezTo>
                  <a:cubicBezTo>
                    <a:pt x="3568" y="10454"/>
                    <a:pt x="3878" y="9058"/>
                    <a:pt x="4266" y="7678"/>
                  </a:cubicBezTo>
                  <a:cubicBezTo>
                    <a:pt x="4328" y="7445"/>
                    <a:pt x="4405" y="7212"/>
                    <a:pt x="4452" y="6995"/>
                  </a:cubicBezTo>
                  <a:cubicBezTo>
                    <a:pt x="4498" y="6902"/>
                    <a:pt x="4514" y="6809"/>
                    <a:pt x="4560" y="6716"/>
                  </a:cubicBezTo>
                  <a:cubicBezTo>
                    <a:pt x="4638" y="6421"/>
                    <a:pt x="4731" y="6127"/>
                    <a:pt x="4793" y="5832"/>
                  </a:cubicBezTo>
                  <a:lnTo>
                    <a:pt x="4839" y="5553"/>
                  </a:lnTo>
                  <a:cubicBezTo>
                    <a:pt x="4886" y="5351"/>
                    <a:pt x="4917" y="5165"/>
                    <a:pt x="4948" y="4948"/>
                  </a:cubicBezTo>
                  <a:cubicBezTo>
                    <a:pt x="4964" y="4855"/>
                    <a:pt x="4964" y="4746"/>
                    <a:pt x="4964" y="4638"/>
                  </a:cubicBezTo>
                  <a:cubicBezTo>
                    <a:pt x="4979" y="4436"/>
                    <a:pt x="4979" y="4266"/>
                    <a:pt x="4979" y="4080"/>
                  </a:cubicBezTo>
                  <a:cubicBezTo>
                    <a:pt x="4995" y="3149"/>
                    <a:pt x="4948" y="2218"/>
                    <a:pt x="4824" y="1288"/>
                  </a:cubicBezTo>
                  <a:cubicBezTo>
                    <a:pt x="4808" y="1086"/>
                    <a:pt x="4762" y="916"/>
                    <a:pt x="4746" y="714"/>
                  </a:cubicBezTo>
                  <a:cubicBezTo>
                    <a:pt x="4731" y="528"/>
                    <a:pt x="4684" y="342"/>
                    <a:pt x="4653" y="156"/>
                  </a:cubicBezTo>
                  <a:cubicBezTo>
                    <a:pt x="4638" y="47"/>
                    <a:pt x="4591" y="1"/>
                    <a:pt x="452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10"/>
            <p:cNvSpPr/>
            <p:nvPr/>
          </p:nvSpPr>
          <p:spPr>
            <a:xfrm rot="10800000">
              <a:off x="1407316" y="-34"/>
              <a:ext cx="106296" cy="5143506"/>
            </a:xfrm>
            <a:custGeom>
              <a:rect b="b" l="l" r="r" t="t"/>
              <a:pathLst>
                <a:path extrusionOk="0" h="56378" w="5119">
                  <a:moveTo>
                    <a:pt x="637" y="0"/>
                  </a:moveTo>
                  <a:cubicBezTo>
                    <a:pt x="621" y="1256"/>
                    <a:pt x="606" y="2497"/>
                    <a:pt x="590" y="3769"/>
                  </a:cubicBezTo>
                  <a:lnTo>
                    <a:pt x="590" y="5289"/>
                  </a:lnTo>
                  <a:cubicBezTo>
                    <a:pt x="590" y="6824"/>
                    <a:pt x="621" y="8360"/>
                    <a:pt x="668" y="9864"/>
                  </a:cubicBezTo>
                  <a:cubicBezTo>
                    <a:pt x="668" y="10128"/>
                    <a:pt x="683" y="10376"/>
                    <a:pt x="683" y="10624"/>
                  </a:cubicBezTo>
                  <a:cubicBezTo>
                    <a:pt x="714" y="11384"/>
                    <a:pt x="761" y="12144"/>
                    <a:pt x="854" y="12888"/>
                  </a:cubicBezTo>
                  <a:cubicBezTo>
                    <a:pt x="931" y="13493"/>
                    <a:pt x="1024" y="14114"/>
                    <a:pt x="1102" y="14719"/>
                  </a:cubicBezTo>
                  <a:cubicBezTo>
                    <a:pt x="1179" y="15323"/>
                    <a:pt x="1257" y="15944"/>
                    <a:pt x="1319" y="16533"/>
                  </a:cubicBezTo>
                  <a:cubicBezTo>
                    <a:pt x="1459" y="17759"/>
                    <a:pt x="1583" y="18984"/>
                    <a:pt x="1691" y="20209"/>
                  </a:cubicBezTo>
                  <a:cubicBezTo>
                    <a:pt x="1769" y="21031"/>
                    <a:pt x="1831" y="21869"/>
                    <a:pt x="1862" y="22706"/>
                  </a:cubicBezTo>
                  <a:cubicBezTo>
                    <a:pt x="1877" y="22970"/>
                    <a:pt x="1893" y="23264"/>
                    <a:pt x="1893" y="23544"/>
                  </a:cubicBezTo>
                  <a:cubicBezTo>
                    <a:pt x="1955" y="24645"/>
                    <a:pt x="1970" y="25746"/>
                    <a:pt x="1955" y="26878"/>
                  </a:cubicBezTo>
                  <a:cubicBezTo>
                    <a:pt x="1955" y="27033"/>
                    <a:pt x="1955" y="27188"/>
                    <a:pt x="1939" y="27312"/>
                  </a:cubicBezTo>
                  <a:cubicBezTo>
                    <a:pt x="1893" y="28383"/>
                    <a:pt x="1769" y="29406"/>
                    <a:pt x="1583" y="30461"/>
                  </a:cubicBezTo>
                  <a:cubicBezTo>
                    <a:pt x="1490" y="31004"/>
                    <a:pt x="1397" y="31562"/>
                    <a:pt x="1272" y="32105"/>
                  </a:cubicBezTo>
                  <a:cubicBezTo>
                    <a:pt x="1071" y="33206"/>
                    <a:pt x="838" y="34292"/>
                    <a:pt x="621" y="35408"/>
                  </a:cubicBezTo>
                  <a:cubicBezTo>
                    <a:pt x="559" y="35672"/>
                    <a:pt x="528" y="35951"/>
                    <a:pt x="466" y="36230"/>
                  </a:cubicBezTo>
                  <a:cubicBezTo>
                    <a:pt x="404" y="36510"/>
                    <a:pt x="373" y="36773"/>
                    <a:pt x="326" y="37068"/>
                  </a:cubicBezTo>
                  <a:cubicBezTo>
                    <a:pt x="187" y="37890"/>
                    <a:pt x="94" y="38696"/>
                    <a:pt x="32" y="39518"/>
                  </a:cubicBezTo>
                  <a:cubicBezTo>
                    <a:pt x="16" y="39844"/>
                    <a:pt x="1" y="40170"/>
                    <a:pt x="1" y="40496"/>
                  </a:cubicBezTo>
                  <a:lnTo>
                    <a:pt x="1" y="40992"/>
                  </a:lnTo>
                  <a:lnTo>
                    <a:pt x="1" y="41876"/>
                  </a:lnTo>
                  <a:lnTo>
                    <a:pt x="63" y="44559"/>
                  </a:lnTo>
                  <a:cubicBezTo>
                    <a:pt x="94" y="46296"/>
                    <a:pt x="109" y="48049"/>
                    <a:pt x="156" y="49786"/>
                  </a:cubicBezTo>
                  <a:cubicBezTo>
                    <a:pt x="187" y="51662"/>
                    <a:pt x="218" y="53555"/>
                    <a:pt x="249" y="55431"/>
                  </a:cubicBezTo>
                  <a:cubicBezTo>
                    <a:pt x="249" y="55617"/>
                    <a:pt x="249" y="55819"/>
                    <a:pt x="264" y="56005"/>
                  </a:cubicBezTo>
                  <a:lnTo>
                    <a:pt x="264" y="56377"/>
                  </a:lnTo>
                  <a:lnTo>
                    <a:pt x="3366" y="56377"/>
                  </a:lnTo>
                  <a:cubicBezTo>
                    <a:pt x="3351" y="54842"/>
                    <a:pt x="3320" y="53337"/>
                    <a:pt x="3289" y="51802"/>
                  </a:cubicBezTo>
                  <a:cubicBezTo>
                    <a:pt x="3335" y="50546"/>
                    <a:pt x="3320" y="49289"/>
                    <a:pt x="3304" y="48049"/>
                  </a:cubicBezTo>
                  <a:cubicBezTo>
                    <a:pt x="3273" y="47428"/>
                    <a:pt x="3273" y="46777"/>
                    <a:pt x="3258" y="46157"/>
                  </a:cubicBezTo>
                  <a:cubicBezTo>
                    <a:pt x="3258" y="45815"/>
                    <a:pt x="3258" y="45459"/>
                    <a:pt x="3242" y="45117"/>
                  </a:cubicBezTo>
                  <a:cubicBezTo>
                    <a:pt x="3242" y="44419"/>
                    <a:pt x="3211" y="43722"/>
                    <a:pt x="3211" y="43039"/>
                  </a:cubicBezTo>
                  <a:cubicBezTo>
                    <a:pt x="3211" y="42698"/>
                    <a:pt x="3196" y="42341"/>
                    <a:pt x="3180" y="42000"/>
                  </a:cubicBezTo>
                  <a:cubicBezTo>
                    <a:pt x="3180" y="41798"/>
                    <a:pt x="3165" y="41612"/>
                    <a:pt x="3165" y="41411"/>
                  </a:cubicBezTo>
                  <a:cubicBezTo>
                    <a:pt x="3134" y="40030"/>
                    <a:pt x="3258" y="38681"/>
                    <a:pt x="3490" y="37301"/>
                  </a:cubicBezTo>
                  <a:cubicBezTo>
                    <a:pt x="3738" y="35719"/>
                    <a:pt x="4095" y="34168"/>
                    <a:pt x="4405" y="32586"/>
                  </a:cubicBezTo>
                  <a:cubicBezTo>
                    <a:pt x="4498" y="32074"/>
                    <a:pt x="4607" y="31547"/>
                    <a:pt x="4716" y="31019"/>
                  </a:cubicBezTo>
                  <a:cubicBezTo>
                    <a:pt x="4809" y="30538"/>
                    <a:pt x="4871" y="30058"/>
                    <a:pt x="4933" y="29561"/>
                  </a:cubicBezTo>
                  <a:cubicBezTo>
                    <a:pt x="5041" y="28600"/>
                    <a:pt x="5103" y="27607"/>
                    <a:pt x="5119" y="26614"/>
                  </a:cubicBezTo>
                  <a:lnTo>
                    <a:pt x="5119" y="25141"/>
                  </a:lnTo>
                  <a:cubicBezTo>
                    <a:pt x="5072" y="23823"/>
                    <a:pt x="5026" y="22535"/>
                    <a:pt x="4933" y="21217"/>
                  </a:cubicBezTo>
                  <a:cubicBezTo>
                    <a:pt x="4886" y="20783"/>
                    <a:pt x="4871" y="20333"/>
                    <a:pt x="4824" y="19914"/>
                  </a:cubicBezTo>
                  <a:cubicBezTo>
                    <a:pt x="4793" y="19542"/>
                    <a:pt x="4778" y="19201"/>
                    <a:pt x="4731" y="18829"/>
                  </a:cubicBezTo>
                  <a:cubicBezTo>
                    <a:pt x="4669" y="18286"/>
                    <a:pt x="4638" y="17743"/>
                    <a:pt x="4576" y="17200"/>
                  </a:cubicBezTo>
                  <a:cubicBezTo>
                    <a:pt x="4514" y="16657"/>
                    <a:pt x="4467" y="16114"/>
                    <a:pt x="4390" y="15587"/>
                  </a:cubicBezTo>
                  <a:cubicBezTo>
                    <a:pt x="4312" y="15029"/>
                    <a:pt x="4235" y="14470"/>
                    <a:pt x="4173" y="13897"/>
                  </a:cubicBezTo>
                  <a:cubicBezTo>
                    <a:pt x="4126" y="13617"/>
                    <a:pt x="4095" y="13338"/>
                    <a:pt x="4049" y="13044"/>
                  </a:cubicBezTo>
                  <a:cubicBezTo>
                    <a:pt x="4018" y="12764"/>
                    <a:pt x="3971" y="12485"/>
                    <a:pt x="3956" y="12191"/>
                  </a:cubicBezTo>
                  <a:cubicBezTo>
                    <a:pt x="3801" y="10841"/>
                    <a:pt x="3769" y="9461"/>
                    <a:pt x="3738" y="8081"/>
                  </a:cubicBezTo>
                  <a:cubicBezTo>
                    <a:pt x="3738" y="7615"/>
                    <a:pt x="3738" y="7181"/>
                    <a:pt x="3723" y="6716"/>
                  </a:cubicBezTo>
                  <a:cubicBezTo>
                    <a:pt x="3707" y="4824"/>
                    <a:pt x="3738" y="2947"/>
                    <a:pt x="3738" y="1070"/>
                  </a:cubicBezTo>
                  <a:cubicBezTo>
                    <a:pt x="3738" y="713"/>
                    <a:pt x="3738" y="357"/>
                    <a:pt x="37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10"/>
            <p:cNvSpPr/>
            <p:nvPr/>
          </p:nvSpPr>
          <p:spPr>
            <a:xfrm rot="10800000">
              <a:off x="475822"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10"/>
            <p:cNvSpPr/>
            <p:nvPr/>
          </p:nvSpPr>
          <p:spPr>
            <a:xfrm rot="10800000">
              <a:off x="1096817"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10"/>
            <p:cNvSpPr/>
            <p:nvPr/>
          </p:nvSpPr>
          <p:spPr>
            <a:xfrm rot="10800000">
              <a:off x="786319"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10"/>
            <p:cNvSpPr/>
            <p:nvPr/>
          </p:nvSpPr>
          <p:spPr>
            <a:xfrm rot="10800000">
              <a:off x="165325" y="4"/>
              <a:ext cx="62641" cy="5143455"/>
            </a:xfrm>
            <a:custGeom>
              <a:rect b="b" l="l" r="r" t="t"/>
              <a:pathLst>
                <a:path extrusionOk="0" h="56362" w="3118">
                  <a:moveTo>
                    <a:pt x="0" y="0"/>
                  </a:moveTo>
                  <a:lnTo>
                    <a:pt x="0" y="56362"/>
                  </a:lnTo>
                  <a:lnTo>
                    <a:pt x="3118" y="56362"/>
                  </a:lnTo>
                  <a:lnTo>
                    <a:pt x="311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34"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chemeClr val="dk1"/>
              </a:buClr>
              <a:buSzPts val="3500"/>
              <a:buFont typeface="Inter"/>
              <a:buNone/>
              <a:defRPr b="0" i="0" sz="3500" u="none" cap="none" strike="noStrike">
                <a:solidFill>
                  <a:schemeClr val="dk1"/>
                </a:solidFill>
                <a:latin typeface="Inter"/>
                <a:ea typeface="Inter"/>
                <a:cs typeface="Inter"/>
                <a:sym typeface="Inter"/>
              </a:defRPr>
            </a:lvl1pPr>
            <a:lvl2pPr lvl="1" marR="0" rtl="0" algn="ctr">
              <a:lnSpc>
                <a:spcPct val="100000"/>
              </a:lnSpc>
              <a:spcBef>
                <a:spcPts val="0"/>
              </a:spcBef>
              <a:spcAft>
                <a:spcPts val="0"/>
              </a:spcAft>
              <a:buClr>
                <a:schemeClr val="dk1"/>
              </a:buClr>
              <a:buSzPts val="3500"/>
              <a:buFont typeface="Inter"/>
              <a:buNone/>
              <a:defRPr b="0" i="0" sz="3500" u="none" cap="none" strike="noStrike">
                <a:solidFill>
                  <a:schemeClr val="dk1"/>
                </a:solidFill>
                <a:latin typeface="Inter"/>
                <a:ea typeface="Inter"/>
                <a:cs typeface="Inter"/>
                <a:sym typeface="Inter"/>
              </a:defRPr>
            </a:lvl2pPr>
            <a:lvl3pPr lvl="2" marR="0" rtl="0" algn="ctr">
              <a:lnSpc>
                <a:spcPct val="100000"/>
              </a:lnSpc>
              <a:spcBef>
                <a:spcPts val="0"/>
              </a:spcBef>
              <a:spcAft>
                <a:spcPts val="0"/>
              </a:spcAft>
              <a:buClr>
                <a:schemeClr val="dk1"/>
              </a:buClr>
              <a:buSzPts val="3500"/>
              <a:buFont typeface="Inter"/>
              <a:buNone/>
              <a:defRPr b="0" i="0" sz="3500" u="none" cap="none" strike="noStrike">
                <a:solidFill>
                  <a:schemeClr val="dk1"/>
                </a:solidFill>
                <a:latin typeface="Inter"/>
                <a:ea typeface="Inter"/>
                <a:cs typeface="Inter"/>
                <a:sym typeface="Inter"/>
              </a:defRPr>
            </a:lvl3pPr>
            <a:lvl4pPr lvl="3" marR="0" rtl="0" algn="ctr">
              <a:lnSpc>
                <a:spcPct val="100000"/>
              </a:lnSpc>
              <a:spcBef>
                <a:spcPts val="0"/>
              </a:spcBef>
              <a:spcAft>
                <a:spcPts val="0"/>
              </a:spcAft>
              <a:buClr>
                <a:schemeClr val="dk1"/>
              </a:buClr>
              <a:buSzPts val="3500"/>
              <a:buFont typeface="Inter"/>
              <a:buNone/>
              <a:defRPr b="0" i="0" sz="3500" u="none" cap="none" strike="noStrike">
                <a:solidFill>
                  <a:schemeClr val="dk1"/>
                </a:solidFill>
                <a:latin typeface="Inter"/>
                <a:ea typeface="Inter"/>
                <a:cs typeface="Inter"/>
                <a:sym typeface="Inter"/>
              </a:defRPr>
            </a:lvl4pPr>
            <a:lvl5pPr lvl="4" marR="0" rtl="0" algn="ctr">
              <a:lnSpc>
                <a:spcPct val="100000"/>
              </a:lnSpc>
              <a:spcBef>
                <a:spcPts val="0"/>
              </a:spcBef>
              <a:spcAft>
                <a:spcPts val="0"/>
              </a:spcAft>
              <a:buClr>
                <a:schemeClr val="dk1"/>
              </a:buClr>
              <a:buSzPts val="3500"/>
              <a:buFont typeface="Inter"/>
              <a:buNone/>
              <a:defRPr b="0" i="0" sz="3500" u="none" cap="none" strike="noStrike">
                <a:solidFill>
                  <a:schemeClr val="dk1"/>
                </a:solidFill>
                <a:latin typeface="Inter"/>
                <a:ea typeface="Inter"/>
                <a:cs typeface="Inter"/>
                <a:sym typeface="Inter"/>
              </a:defRPr>
            </a:lvl5pPr>
            <a:lvl6pPr lvl="5" marR="0" rtl="0" algn="ctr">
              <a:lnSpc>
                <a:spcPct val="100000"/>
              </a:lnSpc>
              <a:spcBef>
                <a:spcPts val="0"/>
              </a:spcBef>
              <a:spcAft>
                <a:spcPts val="0"/>
              </a:spcAft>
              <a:buClr>
                <a:schemeClr val="dk1"/>
              </a:buClr>
              <a:buSzPts val="3500"/>
              <a:buFont typeface="Inter"/>
              <a:buNone/>
              <a:defRPr b="0" i="0" sz="3500" u="none" cap="none" strike="noStrike">
                <a:solidFill>
                  <a:schemeClr val="dk1"/>
                </a:solidFill>
                <a:latin typeface="Inter"/>
                <a:ea typeface="Inter"/>
                <a:cs typeface="Inter"/>
                <a:sym typeface="Inter"/>
              </a:defRPr>
            </a:lvl6pPr>
            <a:lvl7pPr lvl="6" marR="0" rtl="0" algn="ctr">
              <a:lnSpc>
                <a:spcPct val="100000"/>
              </a:lnSpc>
              <a:spcBef>
                <a:spcPts val="0"/>
              </a:spcBef>
              <a:spcAft>
                <a:spcPts val="0"/>
              </a:spcAft>
              <a:buClr>
                <a:schemeClr val="dk1"/>
              </a:buClr>
              <a:buSzPts val="3500"/>
              <a:buFont typeface="Inter"/>
              <a:buNone/>
              <a:defRPr b="0" i="0" sz="3500" u="none" cap="none" strike="noStrike">
                <a:solidFill>
                  <a:schemeClr val="dk1"/>
                </a:solidFill>
                <a:latin typeface="Inter"/>
                <a:ea typeface="Inter"/>
                <a:cs typeface="Inter"/>
                <a:sym typeface="Inter"/>
              </a:defRPr>
            </a:lvl7pPr>
            <a:lvl8pPr lvl="7" marR="0" rtl="0" algn="ctr">
              <a:lnSpc>
                <a:spcPct val="100000"/>
              </a:lnSpc>
              <a:spcBef>
                <a:spcPts val="0"/>
              </a:spcBef>
              <a:spcAft>
                <a:spcPts val="0"/>
              </a:spcAft>
              <a:buClr>
                <a:schemeClr val="dk1"/>
              </a:buClr>
              <a:buSzPts val="3500"/>
              <a:buFont typeface="Inter"/>
              <a:buNone/>
              <a:defRPr b="0" i="0" sz="3500" u="none" cap="none" strike="noStrike">
                <a:solidFill>
                  <a:schemeClr val="dk1"/>
                </a:solidFill>
                <a:latin typeface="Inter"/>
                <a:ea typeface="Inter"/>
                <a:cs typeface="Inter"/>
                <a:sym typeface="Inter"/>
              </a:defRPr>
            </a:lvl8pPr>
            <a:lvl9pPr lvl="8" marR="0" rtl="0" algn="ctr">
              <a:lnSpc>
                <a:spcPct val="100000"/>
              </a:lnSpc>
              <a:spcBef>
                <a:spcPts val="0"/>
              </a:spcBef>
              <a:spcAft>
                <a:spcPts val="0"/>
              </a:spcAft>
              <a:buClr>
                <a:schemeClr val="dk1"/>
              </a:buClr>
              <a:buSzPts val="3500"/>
              <a:buFont typeface="Inter"/>
              <a:buNone/>
              <a:defRPr b="0" i="0" sz="3500" u="none" cap="none" strike="noStrike">
                <a:solidFill>
                  <a:schemeClr val="dk1"/>
                </a:solidFill>
                <a:latin typeface="Inter"/>
                <a:ea typeface="Inter"/>
                <a:cs typeface="Inter"/>
                <a:sym typeface="Inter"/>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30200" lvl="0" marL="457200" marR="0" rtl="0" algn="l">
              <a:lnSpc>
                <a:spcPct val="100000"/>
              </a:lnSpc>
              <a:spcBef>
                <a:spcPts val="0"/>
              </a:spcBef>
              <a:spcAft>
                <a:spcPts val="0"/>
              </a:spcAft>
              <a:buClr>
                <a:schemeClr val="dk1"/>
              </a:buClr>
              <a:buSzPts val="1600"/>
              <a:buFont typeface="Questrial"/>
              <a:buChar char="●"/>
              <a:defRPr b="0" i="0" sz="1600" u="none" cap="none" strike="noStrike">
                <a:solidFill>
                  <a:schemeClr val="dk1"/>
                </a:solidFill>
                <a:latin typeface="Questrial"/>
                <a:ea typeface="Questrial"/>
                <a:cs typeface="Questrial"/>
                <a:sym typeface="Questrial"/>
              </a:defRPr>
            </a:lvl1pPr>
            <a:lvl2pPr indent="-330200" lvl="1" marL="914400" marR="0" rtl="0" algn="l">
              <a:lnSpc>
                <a:spcPct val="100000"/>
              </a:lnSpc>
              <a:spcBef>
                <a:spcPts val="1600"/>
              </a:spcBef>
              <a:spcAft>
                <a:spcPts val="0"/>
              </a:spcAft>
              <a:buClr>
                <a:schemeClr val="dk1"/>
              </a:buClr>
              <a:buSzPts val="1600"/>
              <a:buFont typeface="Questrial"/>
              <a:buChar char="○"/>
              <a:defRPr b="0" i="0" sz="1600" u="none" cap="none" strike="noStrike">
                <a:solidFill>
                  <a:schemeClr val="dk1"/>
                </a:solidFill>
                <a:latin typeface="Questrial"/>
                <a:ea typeface="Questrial"/>
                <a:cs typeface="Questrial"/>
                <a:sym typeface="Questrial"/>
              </a:defRPr>
            </a:lvl2pPr>
            <a:lvl3pPr indent="-330200" lvl="2" marL="1371600" marR="0" rtl="0" algn="l">
              <a:lnSpc>
                <a:spcPct val="100000"/>
              </a:lnSpc>
              <a:spcBef>
                <a:spcPts val="1600"/>
              </a:spcBef>
              <a:spcAft>
                <a:spcPts val="0"/>
              </a:spcAft>
              <a:buClr>
                <a:schemeClr val="dk1"/>
              </a:buClr>
              <a:buSzPts val="1600"/>
              <a:buFont typeface="Questrial"/>
              <a:buChar char="■"/>
              <a:defRPr b="0" i="0" sz="1600" u="none" cap="none" strike="noStrike">
                <a:solidFill>
                  <a:schemeClr val="dk1"/>
                </a:solidFill>
                <a:latin typeface="Questrial"/>
                <a:ea typeface="Questrial"/>
                <a:cs typeface="Questrial"/>
                <a:sym typeface="Questrial"/>
              </a:defRPr>
            </a:lvl3pPr>
            <a:lvl4pPr indent="-330200" lvl="3" marL="1828800" marR="0" rtl="0" algn="l">
              <a:lnSpc>
                <a:spcPct val="100000"/>
              </a:lnSpc>
              <a:spcBef>
                <a:spcPts val="1600"/>
              </a:spcBef>
              <a:spcAft>
                <a:spcPts val="0"/>
              </a:spcAft>
              <a:buClr>
                <a:schemeClr val="dk1"/>
              </a:buClr>
              <a:buSzPts val="1600"/>
              <a:buFont typeface="Questrial"/>
              <a:buChar char="●"/>
              <a:defRPr b="0" i="0" sz="1600" u="none" cap="none" strike="noStrike">
                <a:solidFill>
                  <a:schemeClr val="dk1"/>
                </a:solidFill>
                <a:latin typeface="Questrial"/>
                <a:ea typeface="Questrial"/>
                <a:cs typeface="Questrial"/>
                <a:sym typeface="Questrial"/>
              </a:defRPr>
            </a:lvl4pPr>
            <a:lvl5pPr indent="-330200" lvl="4" marL="2286000" marR="0" rtl="0" algn="l">
              <a:lnSpc>
                <a:spcPct val="100000"/>
              </a:lnSpc>
              <a:spcBef>
                <a:spcPts val="1600"/>
              </a:spcBef>
              <a:spcAft>
                <a:spcPts val="0"/>
              </a:spcAft>
              <a:buClr>
                <a:schemeClr val="dk1"/>
              </a:buClr>
              <a:buSzPts val="1600"/>
              <a:buFont typeface="Questrial"/>
              <a:buChar char="○"/>
              <a:defRPr b="0" i="0" sz="1600" u="none" cap="none" strike="noStrike">
                <a:solidFill>
                  <a:schemeClr val="dk1"/>
                </a:solidFill>
                <a:latin typeface="Questrial"/>
                <a:ea typeface="Questrial"/>
                <a:cs typeface="Questrial"/>
                <a:sym typeface="Questrial"/>
              </a:defRPr>
            </a:lvl5pPr>
            <a:lvl6pPr indent="-330200" lvl="5" marL="2743200" marR="0" rtl="0" algn="l">
              <a:lnSpc>
                <a:spcPct val="100000"/>
              </a:lnSpc>
              <a:spcBef>
                <a:spcPts val="1600"/>
              </a:spcBef>
              <a:spcAft>
                <a:spcPts val="0"/>
              </a:spcAft>
              <a:buClr>
                <a:schemeClr val="dk1"/>
              </a:buClr>
              <a:buSzPts val="1600"/>
              <a:buFont typeface="Questrial"/>
              <a:buChar char="■"/>
              <a:defRPr b="0" i="0" sz="1600" u="none" cap="none" strike="noStrike">
                <a:solidFill>
                  <a:schemeClr val="dk1"/>
                </a:solidFill>
                <a:latin typeface="Questrial"/>
                <a:ea typeface="Questrial"/>
                <a:cs typeface="Questrial"/>
                <a:sym typeface="Questrial"/>
              </a:defRPr>
            </a:lvl6pPr>
            <a:lvl7pPr indent="-330200" lvl="6" marL="3200400" marR="0" rtl="0" algn="l">
              <a:lnSpc>
                <a:spcPct val="100000"/>
              </a:lnSpc>
              <a:spcBef>
                <a:spcPts val="1600"/>
              </a:spcBef>
              <a:spcAft>
                <a:spcPts val="0"/>
              </a:spcAft>
              <a:buClr>
                <a:schemeClr val="dk1"/>
              </a:buClr>
              <a:buSzPts val="1600"/>
              <a:buFont typeface="Questrial"/>
              <a:buChar char="●"/>
              <a:defRPr b="0" i="0" sz="1600" u="none" cap="none" strike="noStrike">
                <a:solidFill>
                  <a:schemeClr val="dk1"/>
                </a:solidFill>
                <a:latin typeface="Questrial"/>
                <a:ea typeface="Questrial"/>
                <a:cs typeface="Questrial"/>
                <a:sym typeface="Questrial"/>
              </a:defRPr>
            </a:lvl7pPr>
            <a:lvl8pPr indent="-330200" lvl="7" marL="3657600" marR="0" rtl="0" algn="l">
              <a:lnSpc>
                <a:spcPct val="100000"/>
              </a:lnSpc>
              <a:spcBef>
                <a:spcPts val="1600"/>
              </a:spcBef>
              <a:spcAft>
                <a:spcPts val="0"/>
              </a:spcAft>
              <a:buClr>
                <a:schemeClr val="dk1"/>
              </a:buClr>
              <a:buSzPts val="1600"/>
              <a:buFont typeface="Questrial"/>
              <a:buChar char="○"/>
              <a:defRPr b="0" i="0" sz="1600" u="none" cap="none" strike="noStrike">
                <a:solidFill>
                  <a:schemeClr val="dk1"/>
                </a:solidFill>
                <a:latin typeface="Questrial"/>
                <a:ea typeface="Questrial"/>
                <a:cs typeface="Questrial"/>
                <a:sym typeface="Questrial"/>
              </a:defRPr>
            </a:lvl8pPr>
            <a:lvl9pPr indent="-330200" lvl="8" marL="4114800" marR="0" rtl="0" algn="l">
              <a:lnSpc>
                <a:spcPct val="100000"/>
              </a:lnSpc>
              <a:spcBef>
                <a:spcPts val="1600"/>
              </a:spcBef>
              <a:spcAft>
                <a:spcPts val="1600"/>
              </a:spcAft>
              <a:buClr>
                <a:schemeClr val="dk1"/>
              </a:buClr>
              <a:buSzPts val="1600"/>
              <a:buFont typeface="Questrial"/>
              <a:buChar char="■"/>
              <a:defRPr b="0" i="0" sz="1600" u="none" cap="none" strike="noStrike">
                <a:solidFill>
                  <a:schemeClr val="dk1"/>
                </a:solidFill>
                <a:latin typeface="Questrial"/>
                <a:ea typeface="Questrial"/>
                <a:cs typeface="Questrial"/>
                <a:sym typeface="Questrial"/>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mc:AlternateContent>
    <mc:Choice Requires="p14">
      <p:transition spd="slow" p14:dur="1000">
        <p14:gallery dir="l"/>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4.xml"/><Relationship Id="rId3" Type="http://schemas.openxmlformats.org/officeDocument/2006/relationships/hyperlink" Target="https://www.cde.ca.gov/" TargetMode="External"/><Relationship Id="rId4" Type="http://schemas.openxmlformats.org/officeDocument/2006/relationships/hyperlink" Target="https://www.schoolhealthcenters.org/" TargetMode="External"/><Relationship Id="rId5" Type="http://schemas.openxmlformats.org/officeDocument/2006/relationships/hyperlink" Target="https://www.shieldsforfamilies.org/"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5.xml"/><Relationship Id="rId3" Type="http://schemas.openxmlformats.org/officeDocument/2006/relationships/hyperlink" Target="https://doi.org/10.1080/15388220.2019.1604377" TargetMode="External"/><Relationship Id="rId4" Type="http://schemas.openxmlformats.org/officeDocument/2006/relationships/hyperlink" Target="https://doi.org/10.1177/1948550619875150" TargetMode="External"/><Relationship Id="rId5" Type="http://schemas.openxmlformats.org/officeDocument/2006/relationships/hyperlink" Target="http://www.americanbar.org/groups/litigation/committees/childrens-rights/articles/2018/fall-2018-disrupting-the-school-to-prison-pipeline/" TargetMode="External"/><Relationship Id="rId6" Type="http://schemas.openxmlformats.org/officeDocument/2006/relationships/hyperlink" Target="http://www.vox.com/2015/2/24/8101289/school-discipline-race" TargetMode="External"/><Relationship Id="rId7" Type="http://schemas.openxmlformats.org/officeDocument/2006/relationships/hyperlink" Target="http://www.aclu.org/issues/juvenile-justice/school-prison-pipeline/school-prison-pipeline-infographic" TargetMode="Externa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6.xml"/><Relationship Id="rId3" Type="http://schemas.openxmlformats.org/officeDocument/2006/relationships/image" Target="../media/image2.gi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4" name="Shape 1814"/>
        <p:cNvGrpSpPr/>
        <p:nvPr/>
      </p:nvGrpSpPr>
      <p:grpSpPr>
        <a:xfrm>
          <a:off x="0" y="0"/>
          <a:ext cx="0" cy="0"/>
          <a:chOff x="0" y="0"/>
          <a:chExt cx="0" cy="0"/>
        </a:xfrm>
      </p:grpSpPr>
      <p:sp>
        <p:nvSpPr>
          <p:cNvPr id="1815" name="Google Shape;1815;p35"/>
          <p:cNvSpPr txBox="1"/>
          <p:nvPr>
            <p:ph type="ctrTitle"/>
          </p:nvPr>
        </p:nvSpPr>
        <p:spPr>
          <a:xfrm>
            <a:off x="1807050" y="841450"/>
            <a:ext cx="5529900" cy="277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rPr>
              <a:t>School </a:t>
            </a:r>
            <a:r>
              <a:rPr lang="en"/>
              <a:t>To </a:t>
            </a:r>
            <a:r>
              <a:rPr b="1" lang="en">
                <a:solidFill>
                  <a:schemeClr val="dk2"/>
                </a:solidFill>
              </a:rPr>
              <a:t>Prison </a:t>
            </a:r>
            <a:r>
              <a:rPr lang="en"/>
              <a:t>Pipeline</a:t>
            </a:r>
            <a:endParaRPr/>
          </a:p>
        </p:txBody>
      </p:sp>
      <p:sp>
        <p:nvSpPr>
          <p:cNvPr id="1816" name="Google Shape;1816;p35"/>
          <p:cNvSpPr txBox="1"/>
          <p:nvPr>
            <p:ph idx="1" type="subTitle"/>
          </p:nvPr>
        </p:nvSpPr>
        <p:spPr>
          <a:xfrm>
            <a:off x="2392508" y="3839413"/>
            <a:ext cx="4359000" cy="4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By: Reem, Angela, and Elijah</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9" name="Shape 2369"/>
        <p:cNvGrpSpPr/>
        <p:nvPr/>
      </p:nvGrpSpPr>
      <p:grpSpPr>
        <a:xfrm>
          <a:off x="0" y="0"/>
          <a:ext cx="0" cy="0"/>
          <a:chOff x="0" y="0"/>
          <a:chExt cx="0" cy="0"/>
        </a:xfrm>
      </p:grpSpPr>
      <p:sp>
        <p:nvSpPr>
          <p:cNvPr id="2370" name="Google Shape;2370;p44"/>
          <p:cNvSpPr txBox="1"/>
          <p:nvPr/>
        </p:nvSpPr>
        <p:spPr>
          <a:xfrm>
            <a:off x="2285950" y="684700"/>
            <a:ext cx="39096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Clr>
                <a:schemeClr val="dk1"/>
              </a:buClr>
              <a:buSzPts val="1100"/>
              <a:buFont typeface="Arial"/>
              <a:buNone/>
            </a:pPr>
            <a:r>
              <a:rPr b="1" lang="en" sz="3200">
                <a:solidFill>
                  <a:schemeClr val="dk2"/>
                </a:solidFill>
                <a:latin typeface="Inter"/>
                <a:ea typeface="Inter"/>
                <a:cs typeface="Inter"/>
                <a:sym typeface="Inter"/>
              </a:rPr>
              <a:t>Issue at hand</a:t>
            </a:r>
            <a:endParaRPr>
              <a:solidFill>
                <a:schemeClr val="dk2"/>
              </a:solidFill>
              <a:latin typeface="Questrial"/>
              <a:ea typeface="Questrial"/>
              <a:cs typeface="Questrial"/>
              <a:sym typeface="Questrial"/>
            </a:endParaRPr>
          </a:p>
        </p:txBody>
      </p:sp>
      <p:sp>
        <p:nvSpPr>
          <p:cNvPr id="2371" name="Google Shape;2371;p44"/>
          <p:cNvSpPr txBox="1"/>
          <p:nvPr/>
        </p:nvSpPr>
        <p:spPr>
          <a:xfrm>
            <a:off x="506075" y="1297375"/>
            <a:ext cx="6643200" cy="3540300"/>
          </a:xfrm>
          <a:prstGeom prst="rect">
            <a:avLst/>
          </a:prstGeom>
          <a:noFill/>
          <a:ln>
            <a:noFill/>
          </a:ln>
        </p:spPr>
        <p:txBody>
          <a:bodyPr anchorCtr="0" anchor="t" bIns="91425" lIns="91425" spcFirstLastPara="1" rIns="91425" wrap="square" tIns="91425">
            <a:spAutoFit/>
          </a:bodyPr>
          <a:lstStyle/>
          <a:p>
            <a:pPr indent="-336550" lvl="0" marL="457200" rtl="0" algn="ctr">
              <a:lnSpc>
                <a:spcPct val="150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Many students come into contact with the criminal “justice” system through punitive actions given by teachers and school administrators for small offenses.</a:t>
            </a:r>
            <a:endParaRPr sz="1700">
              <a:solidFill>
                <a:schemeClr val="dk1"/>
              </a:solidFill>
              <a:latin typeface="Questrial"/>
              <a:ea typeface="Questrial"/>
              <a:cs typeface="Questrial"/>
              <a:sym typeface="Questrial"/>
            </a:endParaRPr>
          </a:p>
          <a:p>
            <a:pPr indent="-336550" lvl="0" marL="457200" rtl="0" algn="ctr">
              <a:lnSpc>
                <a:spcPct val="150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Higher suspension and arrest rates happen at schools with resource officers compared to those without.</a:t>
            </a:r>
            <a:endParaRPr sz="1700">
              <a:solidFill>
                <a:schemeClr val="dk1"/>
              </a:solidFill>
              <a:latin typeface="Questrial"/>
              <a:ea typeface="Questrial"/>
              <a:cs typeface="Questrial"/>
              <a:sym typeface="Questrial"/>
            </a:endParaRPr>
          </a:p>
          <a:p>
            <a:pPr indent="-336550" lvl="0" marL="457200" rtl="0" algn="ctr">
              <a:lnSpc>
                <a:spcPct val="150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Students with behavioral problems have higher rates of depression, drug addiction, and family stressors.</a:t>
            </a:r>
            <a:endParaRPr sz="1700">
              <a:solidFill>
                <a:schemeClr val="dk1"/>
              </a:solidFill>
              <a:latin typeface="Questrial"/>
              <a:ea typeface="Questrial"/>
              <a:cs typeface="Questrial"/>
              <a:sym typeface="Questrial"/>
            </a:endParaRPr>
          </a:p>
          <a:p>
            <a:pPr indent="-336550" lvl="0" marL="457200" rtl="0" algn="ctr">
              <a:lnSpc>
                <a:spcPct val="150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The school-to-prison pipeline is a pervasive systemic issue.</a:t>
            </a:r>
            <a:endParaRPr sz="1700">
              <a:solidFill>
                <a:schemeClr val="dk1"/>
              </a:solidFill>
              <a:latin typeface="Questrial"/>
              <a:ea typeface="Questrial"/>
              <a:cs typeface="Questrial"/>
              <a:sym typeface="Questrial"/>
            </a:endParaRPr>
          </a:p>
          <a:p>
            <a:pPr indent="0" lvl="0" marL="457200" rtl="0" algn="ctr">
              <a:spcBef>
                <a:spcPts val="0"/>
              </a:spcBef>
              <a:spcAft>
                <a:spcPts val="0"/>
              </a:spcAft>
              <a:buNone/>
            </a:pPr>
            <a:r>
              <a:t/>
            </a:r>
            <a:endParaRPr>
              <a:latin typeface="Questrial"/>
              <a:ea typeface="Questrial"/>
              <a:cs typeface="Questrial"/>
              <a:sym typeface="Questrial"/>
            </a:endParaRPr>
          </a:p>
        </p:txBody>
      </p:sp>
      <p:sp>
        <p:nvSpPr>
          <p:cNvPr id="2372" name="Google Shape;2372;p44"/>
          <p:cNvSpPr/>
          <p:nvPr/>
        </p:nvSpPr>
        <p:spPr>
          <a:xfrm>
            <a:off x="308997" y="1361801"/>
            <a:ext cx="444078" cy="444047"/>
          </a:xfrm>
          <a:custGeom>
            <a:rect b="b" l="l" r="r" t="t"/>
            <a:pathLst>
              <a:path extrusionOk="0" h="14051" w="14052">
                <a:moveTo>
                  <a:pt x="7026" y="816"/>
                </a:moveTo>
                <a:cubicBezTo>
                  <a:pt x="7253" y="816"/>
                  <a:pt x="7441" y="1004"/>
                  <a:pt x="7441" y="1231"/>
                </a:cubicBezTo>
                <a:cubicBezTo>
                  <a:pt x="7441" y="1459"/>
                  <a:pt x="7253" y="1646"/>
                  <a:pt x="7026" y="1646"/>
                </a:cubicBezTo>
                <a:cubicBezTo>
                  <a:pt x="6798" y="1646"/>
                  <a:pt x="6611" y="1459"/>
                  <a:pt x="6611" y="1231"/>
                </a:cubicBezTo>
                <a:cubicBezTo>
                  <a:pt x="6611" y="1004"/>
                  <a:pt x="6798" y="816"/>
                  <a:pt x="7026" y="816"/>
                </a:cubicBezTo>
                <a:close/>
                <a:moveTo>
                  <a:pt x="7307" y="2436"/>
                </a:moveTo>
                <a:lnTo>
                  <a:pt x="8083" y="4001"/>
                </a:lnTo>
                <a:cubicBezTo>
                  <a:pt x="7748" y="3894"/>
                  <a:pt x="7400" y="3841"/>
                  <a:pt x="7026" y="3841"/>
                </a:cubicBezTo>
                <a:cubicBezTo>
                  <a:pt x="6651" y="3841"/>
                  <a:pt x="6303" y="3894"/>
                  <a:pt x="5969" y="4001"/>
                </a:cubicBezTo>
                <a:lnTo>
                  <a:pt x="6745" y="2436"/>
                </a:lnTo>
                <a:cubicBezTo>
                  <a:pt x="6838" y="2449"/>
                  <a:pt x="6932" y="2462"/>
                  <a:pt x="7026" y="2462"/>
                </a:cubicBezTo>
                <a:cubicBezTo>
                  <a:pt x="7119" y="2462"/>
                  <a:pt x="7213" y="2449"/>
                  <a:pt x="7307" y="2436"/>
                </a:cubicBezTo>
                <a:close/>
                <a:moveTo>
                  <a:pt x="1232" y="4911"/>
                </a:moveTo>
                <a:cubicBezTo>
                  <a:pt x="1459" y="4911"/>
                  <a:pt x="1646" y="5085"/>
                  <a:pt x="1646" y="5313"/>
                </a:cubicBezTo>
                <a:cubicBezTo>
                  <a:pt x="1646" y="5540"/>
                  <a:pt x="1459" y="5727"/>
                  <a:pt x="1232" y="5727"/>
                </a:cubicBezTo>
                <a:cubicBezTo>
                  <a:pt x="1004" y="5727"/>
                  <a:pt x="830" y="5540"/>
                  <a:pt x="830" y="5313"/>
                </a:cubicBezTo>
                <a:cubicBezTo>
                  <a:pt x="830" y="5085"/>
                  <a:pt x="1004" y="4911"/>
                  <a:pt x="1232" y="4911"/>
                </a:cubicBezTo>
                <a:close/>
                <a:moveTo>
                  <a:pt x="12820" y="4911"/>
                </a:moveTo>
                <a:cubicBezTo>
                  <a:pt x="13047" y="4911"/>
                  <a:pt x="13221" y="5085"/>
                  <a:pt x="13221" y="5313"/>
                </a:cubicBezTo>
                <a:cubicBezTo>
                  <a:pt x="13221" y="5540"/>
                  <a:pt x="13047" y="5727"/>
                  <a:pt x="12820" y="5727"/>
                </a:cubicBezTo>
                <a:cubicBezTo>
                  <a:pt x="12593" y="5727"/>
                  <a:pt x="12405" y="5540"/>
                  <a:pt x="12405" y="5313"/>
                </a:cubicBezTo>
                <a:cubicBezTo>
                  <a:pt x="12405" y="5085"/>
                  <a:pt x="12593" y="4911"/>
                  <a:pt x="12820" y="4911"/>
                </a:cubicBezTo>
                <a:close/>
                <a:moveTo>
                  <a:pt x="4256" y="5259"/>
                </a:moveTo>
                <a:lnTo>
                  <a:pt x="4256" y="5259"/>
                </a:lnTo>
                <a:cubicBezTo>
                  <a:pt x="3841" y="5821"/>
                  <a:pt x="3600" y="6517"/>
                  <a:pt x="3600" y="7266"/>
                </a:cubicBezTo>
                <a:cubicBezTo>
                  <a:pt x="3600" y="7266"/>
                  <a:pt x="3600" y="7280"/>
                  <a:pt x="3600" y="7280"/>
                </a:cubicBezTo>
                <a:lnTo>
                  <a:pt x="2275" y="5982"/>
                </a:lnTo>
                <a:cubicBezTo>
                  <a:pt x="2369" y="5848"/>
                  <a:pt x="2423" y="5687"/>
                  <a:pt x="2449" y="5513"/>
                </a:cubicBezTo>
                <a:lnTo>
                  <a:pt x="4256" y="5259"/>
                </a:lnTo>
                <a:close/>
                <a:moveTo>
                  <a:pt x="9796" y="5259"/>
                </a:moveTo>
                <a:lnTo>
                  <a:pt x="11602" y="5513"/>
                </a:lnTo>
                <a:cubicBezTo>
                  <a:pt x="11629" y="5687"/>
                  <a:pt x="11683" y="5848"/>
                  <a:pt x="11776" y="5982"/>
                </a:cubicBezTo>
                <a:lnTo>
                  <a:pt x="10451" y="7280"/>
                </a:lnTo>
                <a:cubicBezTo>
                  <a:pt x="10451" y="7280"/>
                  <a:pt x="10451" y="7266"/>
                  <a:pt x="10451" y="7266"/>
                </a:cubicBezTo>
                <a:cubicBezTo>
                  <a:pt x="10451" y="6517"/>
                  <a:pt x="10211" y="5821"/>
                  <a:pt x="9796" y="5259"/>
                </a:cubicBezTo>
                <a:close/>
                <a:moveTo>
                  <a:pt x="7026" y="4657"/>
                </a:moveTo>
                <a:cubicBezTo>
                  <a:pt x="8458" y="4657"/>
                  <a:pt x="9635" y="5834"/>
                  <a:pt x="9635" y="7266"/>
                </a:cubicBezTo>
                <a:cubicBezTo>
                  <a:pt x="9635" y="8698"/>
                  <a:pt x="8458" y="9876"/>
                  <a:pt x="7026" y="9876"/>
                </a:cubicBezTo>
                <a:cubicBezTo>
                  <a:pt x="5594" y="9876"/>
                  <a:pt x="4416" y="8698"/>
                  <a:pt x="4416" y="7266"/>
                </a:cubicBezTo>
                <a:cubicBezTo>
                  <a:pt x="4416" y="5834"/>
                  <a:pt x="5594" y="4657"/>
                  <a:pt x="7026" y="4657"/>
                </a:cubicBezTo>
                <a:close/>
                <a:moveTo>
                  <a:pt x="4256" y="9274"/>
                </a:moveTo>
                <a:cubicBezTo>
                  <a:pt x="4671" y="9862"/>
                  <a:pt x="5273" y="10304"/>
                  <a:pt x="5982" y="10531"/>
                </a:cubicBezTo>
                <a:lnTo>
                  <a:pt x="3841" y="11655"/>
                </a:lnTo>
                <a:lnTo>
                  <a:pt x="4256" y="9274"/>
                </a:lnTo>
                <a:close/>
                <a:moveTo>
                  <a:pt x="9796" y="9274"/>
                </a:moveTo>
                <a:lnTo>
                  <a:pt x="10211" y="11655"/>
                </a:lnTo>
                <a:lnTo>
                  <a:pt x="8083" y="10531"/>
                </a:lnTo>
                <a:cubicBezTo>
                  <a:pt x="8779" y="10304"/>
                  <a:pt x="9381" y="9862"/>
                  <a:pt x="9796" y="9274"/>
                </a:cubicBezTo>
                <a:close/>
                <a:moveTo>
                  <a:pt x="3051" y="12405"/>
                </a:moveTo>
                <a:cubicBezTo>
                  <a:pt x="3279" y="12405"/>
                  <a:pt x="3453" y="12579"/>
                  <a:pt x="3453" y="12806"/>
                </a:cubicBezTo>
                <a:cubicBezTo>
                  <a:pt x="3453" y="13034"/>
                  <a:pt x="3279" y="13221"/>
                  <a:pt x="3051" y="13221"/>
                </a:cubicBezTo>
                <a:cubicBezTo>
                  <a:pt x="2824" y="13221"/>
                  <a:pt x="2637" y="13034"/>
                  <a:pt x="2637" y="12806"/>
                </a:cubicBezTo>
                <a:cubicBezTo>
                  <a:pt x="2637" y="12579"/>
                  <a:pt x="2824" y="12405"/>
                  <a:pt x="3051" y="12405"/>
                </a:cubicBezTo>
                <a:close/>
                <a:moveTo>
                  <a:pt x="11027" y="12405"/>
                </a:moveTo>
                <a:cubicBezTo>
                  <a:pt x="11254" y="12405"/>
                  <a:pt x="11442" y="12579"/>
                  <a:pt x="11442" y="12806"/>
                </a:cubicBezTo>
                <a:cubicBezTo>
                  <a:pt x="11442" y="13034"/>
                  <a:pt x="11254" y="13221"/>
                  <a:pt x="11027" y="13221"/>
                </a:cubicBezTo>
                <a:cubicBezTo>
                  <a:pt x="10799" y="13221"/>
                  <a:pt x="10625" y="13034"/>
                  <a:pt x="10625" y="12806"/>
                </a:cubicBezTo>
                <a:cubicBezTo>
                  <a:pt x="10625" y="12579"/>
                  <a:pt x="10799" y="12405"/>
                  <a:pt x="11027" y="12405"/>
                </a:cubicBezTo>
                <a:close/>
                <a:moveTo>
                  <a:pt x="7026" y="0"/>
                </a:moveTo>
                <a:cubicBezTo>
                  <a:pt x="6343" y="0"/>
                  <a:pt x="5795" y="549"/>
                  <a:pt x="5795" y="1231"/>
                </a:cubicBezTo>
                <a:cubicBezTo>
                  <a:pt x="5795" y="1512"/>
                  <a:pt x="5888" y="1766"/>
                  <a:pt x="6049" y="1981"/>
                </a:cubicBezTo>
                <a:lnTo>
                  <a:pt x="4885" y="4336"/>
                </a:lnTo>
                <a:lnTo>
                  <a:pt x="2302" y="4710"/>
                </a:lnTo>
                <a:cubicBezTo>
                  <a:pt x="2088" y="4336"/>
                  <a:pt x="1700" y="4081"/>
                  <a:pt x="1232" y="4081"/>
                </a:cubicBezTo>
                <a:cubicBezTo>
                  <a:pt x="549" y="4081"/>
                  <a:pt x="0" y="4644"/>
                  <a:pt x="0" y="5313"/>
                </a:cubicBezTo>
                <a:cubicBezTo>
                  <a:pt x="0" y="5995"/>
                  <a:pt x="549" y="6557"/>
                  <a:pt x="1232" y="6557"/>
                </a:cubicBezTo>
                <a:cubicBezTo>
                  <a:pt x="1365" y="6557"/>
                  <a:pt x="1499" y="6530"/>
                  <a:pt x="1620" y="6490"/>
                </a:cubicBezTo>
                <a:lnTo>
                  <a:pt x="3560" y="8390"/>
                </a:lnTo>
                <a:lnTo>
                  <a:pt x="3025" y="11575"/>
                </a:lnTo>
                <a:cubicBezTo>
                  <a:pt x="2356" y="11589"/>
                  <a:pt x="1807" y="12137"/>
                  <a:pt x="1807" y="12806"/>
                </a:cubicBezTo>
                <a:cubicBezTo>
                  <a:pt x="1807" y="13489"/>
                  <a:pt x="2369" y="14051"/>
                  <a:pt x="3051" y="14051"/>
                </a:cubicBezTo>
                <a:cubicBezTo>
                  <a:pt x="3734" y="14051"/>
                  <a:pt x="4283" y="13489"/>
                  <a:pt x="4283" y="12806"/>
                </a:cubicBezTo>
                <a:cubicBezTo>
                  <a:pt x="4283" y="12659"/>
                  <a:pt x="4256" y="12525"/>
                  <a:pt x="4202" y="12391"/>
                </a:cubicBezTo>
                <a:lnTo>
                  <a:pt x="7026" y="10906"/>
                </a:lnTo>
                <a:lnTo>
                  <a:pt x="9863" y="12405"/>
                </a:lnTo>
                <a:cubicBezTo>
                  <a:pt x="9823" y="12525"/>
                  <a:pt x="9796" y="12672"/>
                  <a:pt x="9796" y="12806"/>
                </a:cubicBezTo>
                <a:cubicBezTo>
                  <a:pt x="9796" y="13489"/>
                  <a:pt x="10358" y="14051"/>
                  <a:pt x="11027" y="14051"/>
                </a:cubicBezTo>
                <a:cubicBezTo>
                  <a:pt x="11709" y="14051"/>
                  <a:pt x="12271" y="13489"/>
                  <a:pt x="12271" y="12806"/>
                </a:cubicBezTo>
                <a:cubicBezTo>
                  <a:pt x="12271" y="12124"/>
                  <a:pt x="11709" y="11575"/>
                  <a:pt x="11027" y="11575"/>
                </a:cubicBezTo>
                <a:lnTo>
                  <a:pt x="10492" y="8390"/>
                </a:lnTo>
                <a:lnTo>
                  <a:pt x="12432" y="6490"/>
                </a:lnTo>
                <a:cubicBezTo>
                  <a:pt x="12552" y="6530"/>
                  <a:pt x="12686" y="6557"/>
                  <a:pt x="12820" y="6557"/>
                </a:cubicBezTo>
                <a:cubicBezTo>
                  <a:pt x="13502" y="6557"/>
                  <a:pt x="14051" y="5995"/>
                  <a:pt x="14051" y="5313"/>
                </a:cubicBezTo>
                <a:cubicBezTo>
                  <a:pt x="14051" y="4644"/>
                  <a:pt x="13502" y="4081"/>
                  <a:pt x="12820" y="4081"/>
                </a:cubicBezTo>
                <a:cubicBezTo>
                  <a:pt x="12365" y="4081"/>
                  <a:pt x="11964" y="4336"/>
                  <a:pt x="11749" y="4710"/>
                </a:cubicBezTo>
                <a:lnTo>
                  <a:pt x="9167" y="4336"/>
                </a:lnTo>
                <a:lnTo>
                  <a:pt x="8003" y="1981"/>
                </a:lnTo>
                <a:cubicBezTo>
                  <a:pt x="8163" y="1766"/>
                  <a:pt x="8257" y="1512"/>
                  <a:pt x="8257" y="1231"/>
                </a:cubicBezTo>
                <a:cubicBezTo>
                  <a:pt x="8257" y="549"/>
                  <a:pt x="7708" y="0"/>
                  <a:pt x="7026" y="0"/>
                </a:cubicBez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3" name="Google Shape;2373;p44"/>
          <p:cNvGrpSpPr/>
          <p:nvPr/>
        </p:nvGrpSpPr>
        <p:grpSpPr>
          <a:xfrm>
            <a:off x="361029" y="2396184"/>
            <a:ext cx="340011" cy="444047"/>
            <a:chOff x="6418554" y="3509534"/>
            <a:chExt cx="340011" cy="444047"/>
          </a:xfrm>
        </p:grpSpPr>
        <p:sp>
          <p:nvSpPr>
            <p:cNvPr id="2374" name="Google Shape;2374;p44"/>
            <p:cNvSpPr/>
            <p:nvPr/>
          </p:nvSpPr>
          <p:spPr>
            <a:xfrm>
              <a:off x="6418554" y="3509534"/>
              <a:ext cx="340011" cy="444047"/>
            </a:xfrm>
            <a:custGeom>
              <a:rect b="b" l="l" r="r" t="t"/>
              <a:pathLst>
                <a:path extrusionOk="0" h="14051" w="10759">
                  <a:moveTo>
                    <a:pt x="5246" y="816"/>
                  </a:moveTo>
                  <a:lnTo>
                    <a:pt x="5246" y="1967"/>
                  </a:lnTo>
                  <a:cubicBezTo>
                    <a:pt x="4777" y="1753"/>
                    <a:pt x="4269" y="1646"/>
                    <a:pt x="3734" y="1646"/>
                  </a:cubicBezTo>
                  <a:cubicBezTo>
                    <a:pt x="3198" y="1646"/>
                    <a:pt x="2690" y="1753"/>
                    <a:pt x="2221" y="1967"/>
                  </a:cubicBezTo>
                  <a:lnTo>
                    <a:pt x="2221" y="816"/>
                  </a:lnTo>
                  <a:close/>
                  <a:moveTo>
                    <a:pt x="9528" y="4965"/>
                  </a:moveTo>
                  <a:cubicBezTo>
                    <a:pt x="9742" y="4965"/>
                    <a:pt x="9929" y="5152"/>
                    <a:pt x="9929" y="5379"/>
                  </a:cubicBezTo>
                  <a:cubicBezTo>
                    <a:pt x="9929" y="5607"/>
                    <a:pt x="9742" y="5794"/>
                    <a:pt x="9528" y="5794"/>
                  </a:cubicBezTo>
                  <a:cubicBezTo>
                    <a:pt x="9300" y="5794"/>
                    <a:pt x="9113" y="5607"/>
                    <a:pt x="9113" y="5379"/>
                  </a:cubicBezTo>
                  <a:cubicBezTo>
                    <a:pt x="9113" y="5152"/>
                    <a:pt x="9300" y="4965"/>
                    <a:pt x="9528" y="4965"/>
                  </a:cubicBezTo>
                  <a:close/>
                  <a:moveTo>
                    <a:pt x="3734" y="2462"/>
                  </a:moveTo>
                  <a:cubicBezTo>
                    <a:pt x="5339" y="2462"/>
                    <a:pt x="6637" y="3774"/>
                    <a:pt x="6637" y="5379"/>
                  </a:cubicBezTo>
                  <a:cubicBezTo>
                    <a:pt x="6637" y="6985"/>
                    <a:pt x="5339" y="8283"/>
                    <a:pt x="3734" y="8283"/>
                  </a:cubicBezTo>
                  <a:cubicBezTo>
                    <a:pt x="2128" y="8283"/>
                    <a:pt x="816" y="6985"/>
                    <a:pt x="816" y="5379"/>
                  </a:cubicBezTo>
                  <a:cubicBezTo>
                    <a:pt x="816" y="3774"/>
                    <a:pt x="2128" y="2462"/>
                    <a:pt x="3734" y="2462"/>
                  </a:cubicBezTo>
                  <a:close/>
                  <a:moveTo>
                    <a:pt x="5246" y="8792"/>
                  </a:moveTo>
                  <a:lnTo>
                    <a:pt x="5246" y="9929"/>
                  </a:lnTo>
                  <a:lnTo>
                    <a:pt x="2221" y="9929"/>
                  </a:lnTo>
                  <a:lnTo>
                    <a:pt x="2221" y="8792"/>
                  </a:lnTo>
                  <a:cubicBezTo>
                    <a:pt x="2690" y="8992"/>
                    <a:pt x="3198" y="9113"/>
                    <a:pt x="3734" y="9113"/>
                  </a:cubicBezTo>
                  <a:cubicBezTo>
                    <a:pt x="4269" y="9113"/>
                    <a:pt x="4777" y="8992"/>
                    <a:pt x="5246" y="8792"/>
                  </a:cubicBezTo>
                  <a:close/>
                  <a:moveTo>
                    <a:pt x="6637" y="10759"/>
                  </a:moveTo>
                  <a:lnTo>
                    <a:pt x="6637" y="13221"/>
                  </a:lnTo>
                  <a:lnTo>
                    <a:pt x="816" y="13221"/>
                  </a:lnTo>
                  <a:lnTo>
                    <a:pt x="816" y="10759"/>
                  </a:lnTo>
                  <a:close/>
                  <a:moveTo>
                    <a:pt x="1392" y="0"/>
                  </a:moveTo>
                  <a:lnTo>
                    <a:pt x="1392" y="2462"/>
                  </a:lnTo>
                  <a:cubicBezTo>
                    <a:pt x="549" y="3145"/>
                    <a:pt x="0" y="4202"/>
                    <a:pt x="0" y="5379"/>
                  </a:cubicBezTo>
                  <a:cubicBezTo>
                    <a:pt x="0" y="6557"/>
                    <a:pt x="549" y="7601"/>
                    <a:pt x="1392" y="8283"/>
                  </a:cubicBezTo>
                  <a:lnTo>
                    <a:pt x="1392" y="9929"/>
                  </a:lnTo>
                  <a:lnTo>
                    <a:pt x="0" y="9929"/>
                  </a:lnTo>
                  <a:lnTo>
                    <a:pt x="0" y="14051"/>
                  </a:lnTo>
                  <a:lnTo>
                    <a:pt x="7467" y="14051"/>
                  </a:lnTo>
                  <a:lnTo>
                    <a:pt x="7467" y="12405"/>
                  </a:lnTo>
                  <a:lnTo>
                    <a:pt x="7601" y="12405"/>
                  </a:lnTo>
                  <a:cubicBezTo>
                    <a:pt x="8885" y="12405"/>
                    <a:pt x="9929" y="11361"/>
                    <a:pt x="9929" y="10076"/>
                  </a:cubicBezTo>
                  <a:lnTo>
                    <a:pt x="9929" y="6544"/>
                  </a:lnTo>
                  <a:cubicBezTo>
                    <a:pt x="10411" y="6370"/>
                    <a:pt x="10759" y="5915"/>
                    <a:pt x="10759" y="5379"/>
                  </a:cubicBezTo>
                  <a:cubicBezTo>
                    <a:pt x="10759" y="4697"/>
                    <a:pt x="10197" y="4148"/>
                    <a:pt x="9528" y="4148"/>
                  </a:cubicBezTo>
                  <a:cubicBezTo>
                    <a:pt x="8845" y="4148"/>
                    <a:pt x="8283" y="4697"/>
                    <a:pt x="8283" y="5379"/>
                  </a:cubicBezTo>
                  <a:cubicBezTo>
                    <a:pt x="8283" y="5915"/>
                    <a:pt x="8631" y="6370"/>
                    <a:pt x="9113" y="6544"/>
                  </a:cubicBezTo>
                  <a:lnTo>
                    <a:pt x="9113" y="10076"/>
                  </a:lnTo>
                  <a:cubicBezTo>
                    <a:pt x="9113" y="10906"/>
                    <a:pt x="8430" y="11575"/>
                    <a:pt x="7601" y="11575"/>
                  </a:cubicBezTo>
                  <a:lnTo>
                    <a:pt x="7467" y="11575"/>
                  </a:lnTo>
                  <a:lnTo>
                    <a:pt x="7467" y="9929"/>
                  </a:lnTo>
                  <a:lnTo>
                    <a:pt x="6062" y="9929"/>
                  </a:lnTo>
                  <a:lnTo>
                    <a:pt x="6062" y="8283"/>
                  </a:lnTo>
                  <a:cubicBezTo>
                    <a:pt x="6918" y="7601"/>
                    <a:pt x="7467" y="6557"/>
                    <a:pt x="7467" y="5379"/>
                  </a:cubicBezTo>
                  <a:cubicBezTo>
                    <a:pt x="7467" y="4202"/>
                    <a:pt x="6918" y="3145"/>
                    <a:pt x="6062" y="2462"/>
                  </a:cubicBezTo>
                  <a:lnTo>
                    <a:pt x="6062" y="0"/>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4"/>
            <p:cNvSpPr/>
            <p:nvPr/>
          </p:nvSpPr>
          <p:spPr>
            <a:xfrm>
              <a:off x="6523411" y="3666409"/>
              <a:ext cx="26262" cy="26262"/>
            </a:xfrm>
            <a:custGeom>
              <a:rect b="b" l="l" r="r" t="t"/>
              <a:pathLst>
                <a:path extrusionOk="0" h="831" w="831">
                  <a:moveTo>
                    <a:pt x="416" y="1"/>
                  </a:moveTo>
                  <a:cubicBezTo>
                    <a:pt x="188" y="1"/>
                    <a:pt x="1" y="188"/>
                    <a:pt x="1" y="415"/>
                  </a:cubicBezTo>
                  <a:cubicBezTo>
                    <a:pt x="1" y="643"/>
                    <a:pt x="188" y="830"/>
                    <a:pt x="416" y="830"/>
                  </a:cubicBezTo>
                  <a:cubicBezTo>
                    <a:pt x="643" y="830"/>
                    <a:pt x="830" y="643"/>
                    <a:pt x="830" y="415"/>
                  </a:cubicBezTo>
                  <a:cubicBezTo>
                    <a:pt x="830" y="188"/>
                    <a:pt x="643" y="1"/>
                    <a:pt x="416" y="1"/>
                  </a:cubicBez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4"/>
            <p:cNvSpPr/>
            <p:nvPr/>
          </p:nvSpPr>
          <p:spPr>
            <a:xfrm>
              <a:off x="6470540" y="3613538"/>
              <a:ext cx="66018" cy="66018"/>
            </a:xfrm>
            <a:custGeom>
              <a:rect b="b" l="l" r="r" t="t"/>
              <a:pathLst>
                <a:path extrusionOk="0" h="2089" w="2089">
                  <a:moveTo>
                    <a:pt x="2089" y="1"/>
                  </a:moveTo>
                  <a:cubicBezTo>
                    <a:pt x="938" y="1"/>
                    <a:pt x="1" y="938"/>
                    <a:pt x="1" y="2088"/>
                  </a:cubicBezTo>
                  <a:lnTo>
                    <a:pt x="817" y="2088"/>
                  </a:lnTo>
                  <a:cubicBezTo>
                    <a:pt x="817" y="1393"/>
                    <a:pt x="1393" y="831"/>
                    <a:pt x="2089" y="831"/>
                  </a:cubicBezTo>
                  <a:lnTo>
                    <a:pt x="2089" y="1"/>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7" name="Google Shape;2377;p44"/>
          <p:cNvSpPr/>
          <p:nvPr/>
        </p:nvSpPr>
        <p:spPr>
          <a:xfrm>
            <a:off x="308994" y="3543881"/>
            <a:ext cx="444078" cy="444047"/>
          </a:xfrm>
          <a:custGeom>
            <a:rect b="b" l="l" r="r" t="t"/>
            <a:pathLst>
              <a:path extrusionOk="0" h="14051" w="14052">
                <a:moveTo>
                  <a:pt x="9074" y="830"/>
                </a:moveTo>
                <a:cubicBezTo>
                  <a:pt x="9743" y="830"/>
                  <a:pt x="10305" y="1312"/>
                  <a:pt x="10412" y="1981"/>
                </a:cubicBezTo>
                <a:lnTo>
                  <a:pt x="10653" y="3573"/>
                </a:lnTo>
                <a:lnTo>
                  <a:pt x="3386" y="3573"/>
                </a:lnTo>
                <a:lnTo>
                  <a:pt x="3627" y="1981"/>
                </a:lnTo>
                <a:cubicBezTo>
                  <a:pt x="3734" y="1312"/>
                  <a:pt x="4296" y="830"/>
                  <a:pt x="4965" y="830"/>
                </a:cubicBezTo>
                <a:cubicBezTo>
                  <a:pt x="5113" y="830"/>
                  <a:pt x="5246" y="843"/>
                  <a:pt x="5367" y="883"/>
                </a:cubicBezTo>
                <a:lnTo>
                  <a:pt x="7026" y="1392"/>
                </a:lnTo>
                <a:lnTo>
                  <a:pt x="8672" y="883"/>
                </a:lnTo>
                <a:cubicBezTo>
                  <a:pt x="8806" y="843"/>
                  <a:pt x="8940" y="830"/>
                  <a:pt x="9074" y="830"/>
                </a:cubicBezTo>
                <a:close/>
                <a:moveTo>
                  <a:pt x="10719" y="4389"/>
                </a:moveTo>
                <a:lnTo>
                  <a:pt x="10719" y="5513"/>
                </a:lnTo>
                <a:cubicBezTo>
                  <a:pt x="10438" y="5326"/>
                  <a:pt x="10091" y="5219"/>
                  <a:pt x="9729" y="5219"/>
                </a:cubicBezTo>
                <a:lnTo>
                  <a:pt x="4323" y="5219"/>
                </a:lnTo>
                <a:cubicBezTo>
                  <a:pt x="3948" y="5219"/>
                  <a:pt x="3600" y="5326"/>
                  <a:pt x="3319" y="5513"/>
                </a:cubicBezTo>
                <a:lnTo>
                  <a:pt x="3319" y="4389"/>
                </a:lnTo>
                <a:close/>
                <a:moveTo>
                  <a:pt x="13168" y="6089"/>
                </a:moveTo>
                <a:cubicBezTo>
                  <a:pt x="12994" y="6878"/>
                  <a:pt x="12379" y="7481"/>
                  <a:pt x="11603" y="7668"/>
                </a:cubicBezTo>
                <a:cubicBezTo>
                  <a:pt x="11777" y="6892"/>
                  <a:pt x="12392" y="6276"/>
                  <a:pt x="13168" y="6089"/>
                </a:cubicBezTo>
                <a:close/>
                <a:moveTo>
                  <a:pt x="9729" y="6049"/>
                </a:moveTo>
                <a:cubicBezTo>
                  <a:pt x="10278" y="6049"/>
                  <a:pt x="10719" y="6490"/>
                  <a:pt x="10719" y="7039"/>
                </a:cubicBezTo>
                <a:cubicBezTo>
                  <a:pt x="10719" y="7601"/>
                  <a:pt x="10278" y="8043"/>
                  <a:pt x="9729" y="8043"/>
                </a:cubicBezTo>
                <a:cubicBezTo>
                  <a:pt x="8859" y="8043"/>
                  <a:pt x="8030" y="7802"/>
                  <a:pt x="7307" y="7320"/>
                </a:cubicBezTo>
                <a:lnTo>
                  <a:pt x="7026" y="7146"/>
                </a:lnTo>
                <a:lnTo>
                  <a:pt x="6745" y="7320"/>
                </a:lnTo>
                <a:cubicBezTo>
                  <a:pt x="6023" y="7802"/>
                  <a:pt x="5179" y="8043"/>
                  <a:pt x="4323" y="8043"/>
                </a:cubicBezTo>
                <a:cubicBezTo>
                  <a:pt x="3761" y="8043"/>
                  <a:pt x="3319" y="7601"/>
                  <a:pt x="3319" y="7039"/>
                </a:cubicBezTo>
                <a:cubicBezTo>
                  <a:pt x="3319" y="6490"/>
                  <a:pt x="3761" y="6049"/>
                  <a:pt x="4323" y="6049"/>
                </a:cubicBezTo>
                <a:close/>
                <a:moveTo>
                  <a:pt x="11964" y="8538"/>
                </a:moveTo>
                <a:cubicBezTo>
                  <a:pt x="12191" y="8538"/>
                  <a:pt x="12365" y="8725"/>
                  <a:pt x="12365" y="8952"/>
                </a:cubicBezTo>
                <a:lnTo>
                  <a:pt x="12365" y="9367"/>
                </a:lnTo>
                <a:lnTo>
                  <a:pt x="11964" y="9367"/>
                </a:lnTo>
                <a:cubicBezTo>
                  <a:pt x="11736" y="9367"/>
                  <a:pt x="11549" y="9180"/>
                  <a:pt x="11549" y="8952"/>
                </a:cubicBezTo>
                <a:lnTo>
                  <a:pt x="11549" y="8538"/>
                </a:lnTo>
                <a:close/>
                <a:moveTo>
                  <a:pt x="7026" y="8123"/>
                </a:moveTo>
                <a:cubicBezTo>
                  <a:pt x="7842" y="8605"/>
                  <a:pt x="8766" y="8872"/>
                  <a:pt x="9729" y="8872"/>
                </a:cubicBezTo>
                <a:cubicBezTo>
                  <a:pt x="10024" y="8872"/>
                  <a:pt x="10318" y="8792"/>
                  <a:pt x="10572" y="8658"/>
                </a:cubicBezTo>
                <a:lnTo>
                  <a:pt x="10572" y="8658"/>
                </a:lnTo>
                <a:cubicBezTo>
                  <a:pt x="10117" y="10184"/>
                  <a:pt x="8699" y="11308"/>
                  <a:pt x="7026" y="11308"/>
                </a:cubicBezTo>
                <a:cubicBezTo>
                  <a:pt x="5340" y="11308"/>
                  <a:pt x="3922" y="10184"/>
                  <a:pt x="3467" y="8658"/>
                </a:cubicBezTo>
                <a:lnTo>
                  <a:pt x="3467" y="8658"/>
                </a:lnTo>
                <a:cubicBezTo>
                  <a:pt x="3721" y="8792"/>
                  <a:pt x="4015" y="8872"/>
                  <a:pt x="4323" y="8872"/>
                </a:cubicBezTo>
                <a:cubicBezTo>
                  <a:pt x="5273" y="8872"/>
                  <a:pt x="6210" y="8605"/>
                  <a:pt x="7026" y="8123"/>
                </a:cubicBezTo>
                <a:close/>
                <a:moveTo>
                  <a:pt x="8391" y="11923"/>
                </a:moveTo>
                <a:lnTo>
                  <a:pt x="8391" y="13235"/>
                </a:lnTo>
                <a:lnTo>
                  <a:pt x="5648" y="13235"/>
                </a:lnTo>
                <a:lnTo>
                  <a:pt x="5648" y="11923"/>
                </a:lnTo>
                <a:cubicBezTo>
                  <a:pt x="6076" y="12057"/>
                  <a:pt x="6544" y="12137"/>
                  <a:pt x="7026" y="12137"/>
                </a:cubicBezTo>
                <a:cubicBezTo>
                  <a:pt x="7494" y="12137"/>
                  <a:pt x="7963" y="12057"/>
                  <a:pt x="8391" y="11923"/>
                </a:cubicBezTo>
                <a:close/>
                <a:moveTo>
                  <a:pt x="4965" y="0"/>
                </a:moveTo>
                <a:cubicBezTo>
                  <a:pt x="4457" y="0"/>
                  <a:pt x="3948" y="188"/>
                  <a:pt x="3547" y="535"/>
                </a:cubicBezTo>
                <a:cubicBezTo>
                  <a:pt x="3159" y="870"/>
                  <a:pt x="2891" y="1338"/>
                  <a:pt x="2811" y="1860"/>
                </a:cubicBezTo>
                <a:lnTo>
                  <a:pt x="2557" y="3573"/>
                </a:lnTo>
                <a:lnTo>
                  <a:pt x="1" y="3573"/>
                </a:lnTo>
                <a:lnTo>
                  <a:pt x="1" y="4389"/>
                </a:lnTo>
                <a:lnTo>
                  <a:pt x="2490" y="4389"/>
                </a:lnTo>
                <a:lnTo>
                  <a:pt x="2490" y="7601"/>
                </a:lnTo>
                <a:cubicBezTo>
                  <a:pt x="2490" y="9300"/>
                  <a:pt x="3440" y="10786"/>
                  <a:pt x="4832" y="11562"/>
                </a:cubicBezTo>
                <a:lnTo>
                  <a:pt x="4832" y="14051"/>
                </a:lnTo>
                <a:lnTo>
                  <a:pt x="9221" y="14051"/>
                </a:lnTo>
                <a:lnTo>
                  <a:pt x="9221" y="11562"/>
                </a:lnTo>
                <a:cubicBezTo>
                  <a:pt x="9970" y="11147"/>
                  <a:pt x="10599" y="10505"/>
                  <a:pt x="11014" y="9742"/>
                </a:cubicBezTo>
                <a:cubicBezTo>
                  <a:pt x="11241" y="10010"/>
                  <a:pt x="11576" y="10184"/>
                  <a:pt x="11964" y="10184"/>
                </a:cubicBezTo>
                <a:lnTo>
                  <a:pt x="13195" y="10184"/>
                </a:lnTo>
                <a:lnTo>
                  <a:pt x="13195" y="8952"/>
                </a:lnTo>
                <a:cubicBezTo>
                  <a:pt x="13195" y="8591"/>
                  <a:pt x="13034" y="8257"/>
                  <a:pt x="12780" y="8029"/>
                </a:cubicBezTo>
                <a:cubicBezTo>
                  <a:pt x="13543" y="7507"/>
                  <a:pt x="14051" y="6624"/>
                  <a:pt x="14051" y="5634"/>
                </a:cubicBezTo>
                <a:lnTo>
                  <a:pt x="14051" y="5219"/>
                </a:lnTo>
                <a:lnTo>
                  <a:pt x="13637" y="5219"/>
                </a:lnTo>
                <a:cubicBezTo>
                  <a:pt x="12820" y="5219"/>
                  <a:pt x="12071" y="5554"/>
                  <a:pt x="11549" y="6102"/>
                </a:cubicBezTo>
                <a:lnTo>
                  <a:pt x="11549" y="4389"/>
                </a:lnTo>
                <a:lnTo>
                  <a:pt x="14051" y="4389"/>
                </a:lnTo>
                <a:lnTo>
                  <a:pt x="14051" y="3573"/>
                </a:lnTo>
                <a:lnTo>
                  <a:pt x="11496" y="3573"/>
                </a:lnTo>
                <a:lnTo>
                  <a:pt x="11228" y="1860"/>
                </a:lnTo>
                <a:cubicBezTo>
                  <a:pt x="11148" y="1338"/>
                  <a:pt x="10880" y="870"/>
                  <a:pt x="10492" y="535"/>
                </a:cubicBezTo>
                <a:cubicBezTo>
                  <a:pt x="10091" y="188"/>
                  <a:pt x="9595" y="0"/>
                  <a:pt x="9074" y="0"/>
                </a:cubicBezTo>
                <a:cubicBezTo>
                  <a:pt x="8859" y="0"/>
                  <a:pt x="8632" y="40"/>
                  <a:pt x="8431" y="107"/>
                </a:cubicBezTo>
                <a:lnTo>
                  <a:pt x="7026" y="535"/>
                </a:lnTo>
                <a:lnTo>
                  <a:pt x="5608" y="107"/>
                </a:lnTo>
                <a:cubicBezTo>
                  <a:pt x="5407" y="40"/>
                  <a:pt x="5193" y="0"/>
                  <a:pt x="4965" y="0"/>
                </a:cubicBez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1" name="Shape 2381"/>
        <p:cNvGrpSpPr/>
        <p:nvPr/>
      </p:nvGrpSpPr>
      <p:grpSpPr>
        <a:xfrm>
          <a:off x="0" y="0"/>
          <a:ext cx="0" cy="0"/>
          <a:chOff x="0" y="0"/>
          <a:chExt cx="0" cy="0"/>
        </a:xfrm>
      </p:grpSpPr>
      <p:sp>
        <p:nvSpPr>
          <p:cNvPr id="2382" name="Google Shape;2382;p45"/>
          <p:cNvSpPr txBox="1"/>
          <p:nvPr/>
        </p:nvSpPr>
        <p:spPr>
          <a:xfrm>
            <a:off x="579700" y="469300"/>
            <a:ext cx="6569700" cy="677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Clr>
                <a:schemeClr val="dk1"/>
              </a:buClr>
              <a:buSzPts val="1100"/>
              <a:buFont typeface="Arial"/>
              <a:buNone/>
            </a:pPr>
            <a:r>
              <a:rPr lang="en" sz="3200">
                <a:solidFill>
                  <a:srgbClr val="D54826"/>
                </a:solidFill>
                <a:latin typeface="Inter"/>
                <a:ea typeface="Inter"/>
                <a:cs typeface="Inter"/>
                <a:sym typeface="Inter"/>
              </a:rPr>
              <a:t>Quantitative Evidence</a:t>
            </a:r>
            <a:endParaRPr>
              <a:solidFill>
                <a:srgbClr val="D54826"/>
              </a:solidFill>
              <a:latin typeface="Questrial"/>
              <a:ea typeface="Questrial"/>
              <a:cs typeface="Questrial"/>
              <a:sym typeface="Questrial"/>
            </a:endParaRPr>
          </a:p>
        </p:txBody>
      </p:sp>
      <p:sp>
        <p:nvSpPr>
          <p:cNvPr id="2383" name="Google Shape;2383;p45"/>
          <p:cNvSpPr txBox="1"/>
          <p:nvPr/>
        </p:nvSpPr>
        <p:spPr>
          <a:xfrm>
            <a:off x="220825" y="1797050"/>
            <a:ext cx="5336700" cy="2506500"/>
          </a:xfrm>
          <a:prstGeom prst="rect">
            <a:avLst/>
          </a:prstGeom>
          <a:noFill/>
          <a:ln>
            <a:noFill/>
          </a:ln>
        </p:spPr>
        <p:txBody>
          <a:bodyPr anchorCtr="0" anchor="t" bIns="91425" lIns="91425" spcFirstLastPara="1" rIns="91425" wrap="square" tIns="91425">
            <a:spAutoFit/>
          </a:bodyPr>
          <a:lstStyle/>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Black students make up 31% of school related arrests</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Black students are suspended and expelled 3x more than White students</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Students suspended/expelled are almost 3x more likely to come into contact with the juvenile justice system the following year</a:t>
            </a:r>
            <a:endParaRPr sz="1700">
              <a:solidFill>
                <a:schemeClr val="dk1"/>
              </a:solidFill>
              <a:latin typeface="Questrial"/>
              <a:ea typeface="Questrial"/>
              <a:cs typeface="Questrial"/>
              <a:sym typeface="Questrial"/>
            </a:endParaRPr>
          </a:p>
          <a:p>
            <a:pPr indent="0" lvl="0" marL="457200" rtl="0" algn="l">
              <a:spcBef>
                <a:spcPts val="0"/>
              </a:spcBef>
              <a:spcAft>
                <a:spcPts val="0"/>
              </a:spcAft>
              <a:buNone/>
            </a:pPr>
            <a:r>
              <a:t/>
            </a:r>
            <a:endParaRPr>
              <a:latin typeface="Questrial"/>
              <a:ea typeface="Questrial"/>
              <a:cs typeface="Questrial"/>
              <a:sym typeface="Questrial"/>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7" name="Shape 2387"/>
        <p:cNvGrpSpPr/>
        <p:nvPr/>
      </p:nvGrpSpPr>
      <p:grpSpPr>
        <a:xfrm>
          <a:off x="0" y="0"/>
          <a:ext cx="0" cy="0"/>
          <a:chOff x="0" y="0"/>
          <a:chExt cx="0" cy="0"/>
        </a:xfrm>
      </p:grpSpPr>
      <p:sp>
        <p:nvSpPr>
          <p:cNvPr id="2388" name="Google Shape;2388;p46"/>
          <p:cNvSpPr txBox="1"/>
          <p:nvPr/>
        </p:nvSpPr>
        <p:spPr>
          <a:xfrm>
            <a:off x="2199125" y="409250"/>
            <a:ext cx="39096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Clr>
                <a:schemeClr val="dk1"/>
              </a:buClr>
              <a:buSzPts val="1100"/>
              <a:buFont typeface="Arial"/>
              <a:buNone/>
            </a:pPr>
            <a:r>
              <a:rPr b="1" lang="en" sz="3200">
                <a:solidFill>
                  <a:schemeClr val="dk2"/>
                </a:solidFill>
                <a:latin typeface="Inter"/>
                <a:ea typeface="Inter"/>
                <a:cs typeface="Inter"/>
                <a:sym typeface="Inter"/>
              </a:rPr>
              <a:t>Causes</a:t>
            </a:r>
            <a:endParaRPr>
              <a:solidFill>
                <a:schemeClr val="dk2"/>
              </a:solidFill>
              <a:latin typeface="Questrial"/>
              <a:ea typeface="Questrial"/>
              <a:cs typeface="Questrial"/>
              <a:sym typeface="Questrial"/>
            </a:endParaRPr>
          </a:p>
        </p:txBody>
      </p:sp>
      <p:sp>
        <p:nvSpPr>
          <p:cNvPr id="2389" name="Google Shape;2389;p46"/>
          <p:cNvSpPr txBox="1"/>
          <p:nvPr/>
        </p:nvSpPr>
        <p:spPr>
          <a:xfrm>
            <a:off x="1212250" y="1086350"/>
            <a:ext cx="6643200" cy="3409500"/>
          </a:xfrm>
          <a:prstGeom prst="rect">
            <a:avLst/>
          </a:prstGeom>
          <a:noFill/>
          <a:ln>
            <a:noFill/>
          </a:ln>
        </p:spPr>
        <p:txBody>
          <a:bodyPr anchorCtr="0" anchor="t" bIns="91425" lIns="91425" spcFirstLastPara="1" rIns="91425" wrap="square" tIns="91425">
            <a:spAutoFit/>
          </a:bodyPr>
          <a:lstStyle/>
          <a:p>
            <a:pPr indent="-336550" lvl="0" marL="457200" rtl="0" algn="l">
              <a:lnSpc>
                <a:spcPct val="115000"/>
              </a:lnSpc>
              <a:spcBef>
                <a:spcPts val="0"/>
              </a:spcBef>
              <a:spcAft>
                <a:spcPts val="0"/>
              </a:spcAft>
              <a:buClr>
                <a:schemeClr val="dk2"/>
              </a:buClr>
              <a:buSzPts val="1700"/>
              <a:buFont typeface="Questrial"/>
              <a:buChar char="-"/>
            </a:pPr>
            <a:r>
              <a:rPr lang="en" sz="1700">
                <a:solidFill>
                  <a:schemeClr val="dk2"/>
                </a:solidFill>
                <a:latin typeface="Questrial"/>
                <a:ea typeface="Questrial"/>
                <a:cs typeface="Questrial"/>
                <a:sym typeface="Questrial"/>
              </a:rPr>
              <a:t>Zero tolerance policies: </a:t>
            </a:r>
            <a:r>
              <a:rPr lang="en" sz="1700">
                <a:solidFill>
                  <a:schemeClr val="dk1"/>
                </a:solidFill>
                <a:latin typeface="Questrial"/>
                <a:ea typeface="Questrial"/>
                <a:cs typeface="Questrial"/>
                <a:sym typeface="Questrial"/>
              </a:rPr>
              <a:t>strict enforcement of regulations in schools - usually punishment through suspension and expulsion</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2"/>
              </a:buClr>
              <a:buSzPts val="1700"/>
              <a:buFont typeface="Questrial"/>
              <a:buChar char="-"/>
            </a:pPr>
            <a:r>
              <a:rPr lang="en" sz="1700">
                <a:solidFill>
                  <a:schemeClr val="dk2"/>
                </a:solidFill>
                <a:latin typeface="Questrial"/>
                <a:ea typeface="Questrial"/>
                <a:cs typeface="Questrial"/>
                <a:sym typeface="Questrial"/>
              </a:rPr>
              <a:t>Bias of school educators: </a:t>
            </a:r>
            <a:r>
              <a:rPr lang="en" sz="1700">
                <a:solidFill>
                  <a:schemeClr val="dk1"/>
                </a:solidFill>
                <a:latin typeface="Questrial"/>
                <a:ea typeface="Questrial"/>
                <a:cs typeface="Questrial"/>
                <a:sym typeface="Questrial"/>
              </a:rPr>
              <a:t>principals discipline Black students more severely than White students for the same misbehavior</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2"/>
              </a:buClr>
              <a:buSzPts val="1700"/>
              <a:buFont typeface="Questrial"/>
              <a:buChar char="-"/>
            </a:pPr>
            <a:r>
              <a:rPr lang="en" sz="1700">
                <a:solidFill>
                  <a:schemeClr val="dk2"/>
                </a:solidFill>
                <a:latin typeface="Questrial"/>
                <a:ea typeface="Questrial"/>
                <a:cs typeface="Questrial"/>
                <a:sym typeface="Questrial"/>
              </a:rPr>
              <a:t>Labels: </a:t>
            </a:r>
            <a:r>
              <a:rPr lang="en" sz="1700">
                <a:solidFill>
                  <a:schemeClr val="dk1"/>
                </a:solidFill>
                <a:latin typeface="Questrial"/>
                <a:ea typeface="Questrial"/>
                <a:cs typeface="Questrial"/>
                <a:sym typeface="Questrial"/>
              </a:rPr>
              <a:t>educators are more likely to label Black students with term “troublemaker” than White students</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2"/>
              </a:buClr>
              <a:buSzPts val="1700"/>
              <a:buFont typeface="Questrial"/>
              <a:buChar char="-"/>
            </a:pPr>
            <a:r>
              <a:rPr lang="en" sz="1700">
                <a:solidFill>
                  <a:schemeClr val="dk2"/>
                </a:solidFill>
                <a:latin typeface="Questrial"/>
                <a:ea typeface="Questrial"/>
                <a:cs typeface="Questrial"/>
                <a:sym typeface="Questrial"/>
              </a:rPr>
              <a:t>Lack of mental health resources: </a:t>
            </a:r>
            <a:r>
              <a:rPr lang="en" sz="1700">
                <a:solidFill>
                  <a:schemeClr val="dk1"/>
                </a:solidFill>
                <a:latin typeface="Questrial"/>
                <a:ea typeface="Questrial"/>
                <a:cs typeface="Questrial"/>
                <a:sym typeface="Questrial"/>
              </a:rPr>
              <a:t>1.6 million students in the 2016 school year went to a school with no counselor bu</a:t>
            </a:r>
            <a:r>
              <a:rPr lang="en" sz="1700">
                <a:solidFill>
                  <a:schemeClr val="dk1"/>
                </a:solidFill>
                <a:latin typeface="Questrial"/>
                <a:ea typeface="Questrial"/>
                <a:cs typeface="Questrial"/>
                <a:sym typeface="Questrial"/>
              </a:rPr>
              <a:t>t an officer instead</a:t>
            </a:r>
            <a:endParaRPr sz="1700">
              <a:solidFill>
                <a:schemeClr val="dk2"/>
              </a:solidFill>
              <a:latin typeface="Questrial"/>
              <a:ea typeface="Questrial"/>
              <a:cs typeface="Questrial"/>
              <a:sym typeface="Questrial"/>
            </a:endParaRPr>
          </a:p>
          <a:p>
            <a:pPr indent="0" lvl="0" marL="457200" rtl="0" algn="l">
              <a:spcBef>
                <a:spcPts val="0"/>
              </a:spcBef>
              <a:spcAft>
                <a:spcPts val="0"/>
              </a:spcAft>
              <a:buNone/>
            </a:pPr>
            <a:r>
              <a:t/>
            </a:r>
            <a:endParaRPr>
              <a:latin typeface="Questrial"/>
              <a:ea typeface="Questrial"/>
              <a:cs typeface="Questrial"/>
              <a:sym typeface="Questrial"/>
            </a:endParaRPr>
          </a:p>
        </p:txBody>
      </p:sp>
      <p:grpSp>
        <p:nvGrpSpPr>
          <p:cNvPr id="2390" name="Google Shape;2390;p46"/>
          <p:cNvGrpSpPr/>
          <p:nvPr/>
        </p:nvGrpSpPr>
        <p:grpSpPr>
          <a:xfrm>
            <a:off x="540265" y="1197849"/>
            <a:ext cx="568465" cy="587296"/>
            <a:chOff x="7979844" y="1556626"/>
            <a:chExt cx="444078" cy="444047"/>
          </a:xfrm>
        </p:grpSpPr>
        <p:sp>
          <p:nvSpPr>
            <p:cNvPr id="2391" name="Google Shape;2391;p46"/>
            <p:cNvSpPr/>
            <p:nvPr/>
          </p:nvSpPr>
          <p:spPr>
            <a:xfrm>
              <a:off x="7979844" y="1556626"/>
              <a:ext cx="444078" cy="444047"/>
            </a:xfrm>
            <a:custGeom>
              <a:rect b="b" l="l" r="r" t="t"/>
              <a:pathLst>
                <a:path extrusionOk="0" h="14051" w="14052">
                  <a:moveTo>
                    <a:pt x="13222" y="816"/>
                  </a:moveTo>
                  <a:lnTo>
                    <a:pt x="13222" y="13221"/>
                  </a:lnTo>
                  <a:lnTo>
                    <a:pt x="817" y="13221"/>
                  </a:lnTo>
                  <a:lnTo>
                    <a:pt x="817" y="816"/>
                  </a:lnTo>
                  <a:close/>
                  <a:moveTo>
                    <a:pt x="1" y="0"/>
                  </a:moveTo>
                  <a:lnTo>
                    <a:pt x="1" y="14051"/>
                  </a:lnTo>
                  <a:lnTo>
                    <a:pt x="14051" y="14051"/>
                  </a:lnTo>
                  <a:lnTo>
                    <a:pt x="14051" y="0"/>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6"/>
            <p:cNvSpPr/>
            <p:nvPr/>
          </p:nvSpPr>
          <p:spPr>
            <a:xfrm>
              <a:off x="8187915" y="1608644"/>
              <a:ext cx="183990" cy="25819"/>
            </a:xfrm>
            <a:custGeom>
              <a:rect b="b" l="l" r="r" t="t"/>
              <a:pathLst>
                <a:path extrusionOk="0" h="817" w="5822">
                  <a:moveTo>
                    <a:pt x="1" y="0"/>
                  </a:moveTo>
                  <a:lnTo>
                    <a:pt x="1" y="816"/>
                  </a:lnTo>
                  <a:lnTo>
                    <a:pt x="5822" y="816"/>
                  </a:lnTo>
                  <a:lnTo>
                    <a:pt x="5822" y="0"/>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6"/>
            <p:cNvSpPr/>
            <p:nvPr/>
          </p:nvSpPr>
          <p:spPr>
            <a:xfrm>
              <a:off x="8031862" y="1608644"/>
              <a:ext cx="25819" cy="25819"/>
            </a:xfrm>
            <a:custGeom>
              <a:rect b="b" l="l" r="r" t="t"/>
              <a:pathLst>
                <a:path extrusionOk="0" h="817" w="817">
                  <a:moveTo>
                    <a:pt x="402" y="0"/>
                  </a:moveTo>
                  <a:cubicBezTo>
                    <a:pt x="175" y="0"/>
                    <a:pt x="1" y="174"/>
                    <a:pt x="1" y="402"/>
                  </a:cubicBezTo>
                  <a:cubicBezTo>
                    <a:pt x="1" y="629"/>
                    <a:pt x="175" y="816"/>
                    <a:pt x="402" y="816"/>
                  </a:cubicBezTo>
                  <a:cubicBezTo>
                    <a:pt x="630" y="816"/>
                    <a:pt x="817" y="629"/>
                    <a:pt x="817" y="402"/>
                  </a:cubicBezTo>
                  <a:cubicBezTo>
                    <a:pt x="817" y="174"/>
                    <a:pt x="630" y="0"/>
                    <a:pt x="402" y="0"/>
                  </a:cubicBez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6"/>
            <p:cNvSpPr/>
            <p:nvPr/>
          </p:nvSpPr>
          <p:spPr>
            <a:xfrm>
              <a:off x="8083879" y="1608644"/>
              <a:ext cx="25819" cy="25819"/>
            </a:xfrm>
            <a:custGeom>
              <a:rect b="b" l="l" r="r" t="t"/>
              <a:pathLst>
                <a:path extrusionOk="0" h="817" w="817">
                  <a:moveTo>
                    <a:pt x="402" y="0"/>
                  </a:moveTo>
                  <a:cubicBezTo>
                    <a:pt x="175" y="0"/>
                    <a:pt x="1" y="174"/>
                    <a:pt x="1" y="402"/>
                  </a:cubicBezTo>
                  <a:cubicBezTo>
                    <a:pt x="1" y="629"/>
                    <a:pt x="175" y="816"/>
                    <a:pt x="402" y="816"/>
                  </a:cubicBezTo>
                  <a:cubicBezTo>
                    <a:pt x="630" y="816"/>
                    <a:pt x="817" y="629"/>
                    <a:pt x="817" y="402"/>
                  </a:cubicBezTo>
                  <a:cubicBezTo>
                    <a:pt x="817" y="174"/>
                    <a:pt x="630" y="0"/>
                    <a:pt x="402" y="0"/>
                  </a:cubicBez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6"/>
            <p:cNvSpPr/>
            <p:nvPr/>
          </p:nvSpPr>
          <p:spPr>
            <a:xfrm>
              <a:off x="8135897" y="1608644"/>
              <a:ext cx="25819" cy="25819"/>
            </a:xfrm>
            <a:custGeom>
              <a:rect b="b" l="l" r="r" t="t"/>
              <a:pathLst>
                <a:path extrusionOk="0" h="817" w="817">
                  <a:moveTo>
                    <a:pt x="402" y="0"/>
                  </a:moveTo>
                  <a:cubicBezTo>
                    <a:pt x="175" y="0"/>
                    <a:pt x="1" y="174"/>
                    <a:pt x="1" y="402"/>
                  </a:cubicBezTo>
                  <a:cubicBezTo>
                    <a:pt x="1" y="629"/>
                    <a:pt x="175" y="816"/>
                    <a:pt x="402" y="816"/>
                  </a:cubicBezTo>
                  <a:cubicBezTo>
                    <a:pt x="630" y="816"/>
                    <a:pt x="817" y="629"/>
                    <a:pt x="817" y="402"/>
                  </a:cubicBezTo>
                  <a:cubicBezTo>
                    <a:pt x="817" y="174"/>
                    <a:pt x="630" y="0"/>
                    <a:pt x="402" y="0"/>
                  </a:cubicBez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6"/>
            <p:cNvSpPr/>
            <p:nvPr/>
          </p:nvSpPr>
          <p:spPr>
            <a:xfrm>
              <a:off x="8120254" y="1765519"/>
              <a:ext cx="162848" cy="25819"/>
            </a:xfrm>
            <a:custGeom>
              <a:rect b="b" l="l" r="r" t="t"/>
              <a:pathLst>
                <a:path extrusionOk="0" h="817" w="5153">
                  <a:moveTo>
                    <a:pt x="1" y="1"/>
                  </a:moveTo>
                  <a:lnTo>
                    <a:pt x="1" y="817"/>
                  </a:lnTo>
                  <a:lnTo>
                    <a:pt x="5152" y="817"/>
                  </a:lnTo>
                  <a:lnTo>
                    <a:pt x="5152" y="1"/>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6"/>
            <p:cNvSpPr/>
            <p:nvPr/>
          </p:nvSpPr>
          <p:spPr>
            <a:xfrm>
              <a:off x="8089821" y="1829798"/>
              <a:ext cx="35964" cy="34289"/>
            </a:xfrm>
            <a:custGeom>
              <a:rect b="b" l="l" r="r" t="t"/>
              <a:pathLst>
                <a:path extrusionOk="0" h="1085" w="1138">
                  <a:moveTo>
                    <a:pt x="375" y="1"/>
                  </a:moveTo>
                  <a:lnTo>
                    <a:pt x="401" y="335"/>
                  </a:lnTo>
                  <a:lnTo>
                    <a:pt x="401" y="335"/>
                  </a:lnTo>
                  <a:lnTo>
                    <a:pt x="94" y="188"/>
                  </a:lnTo>
                  <a:lnTo>
                    <a:pt x="0" y="496"/>
                  </a:lnTo>
                  <a:lnTo>
                    <a:pt x="294" y="589"/>
                  </a:lnTo>
                  <a:lnTo>
                    <a:pt x="94" y="897"/>
                  </a:lnTo>
                  <a:lnTo>
                    <a:pt x="375" y="1085"/>
                  </a:lnTo>
                  <a:lnTo>
                    <a:pt x="575" y="750"/>
                  </a:lnTo>
                  <a:lnTo>
                    <a:pt x="763" y="1085"/>
                  </a:lnTo>
                  <a:lnTo>
                    <a:pt x="1044" y="897"/>
                  </a:lnTo>
                  <a:lnTo>
                    <a:pt x="843" y="589"/>
                  </a:lnTo>
                  <a:lnTo>
                    <a:pt x="1137" y="496"/>
                  </a:lnTo>
                  <a:lnTo>
                    <a:pt x="1044" y="188"/>
                  </a:lnTo>
                  <a:lnTo>
                    <a:pt x="736" y="335"/>
                  </a:lnTo>
                  <a:lnTo>
                    <a:pt x="736" y="335"/>
                  </a:lnTo>
                  <a:lnTo>
                    <a:pt x="763" y="1"/>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6"/>
            <p:cNvSpPr/>
            <p:nvPr/>
          </p:nvSpPr>
          <p:spPr>
            <a:xfrm>
              <a:off x="8136750" y="1829798"/>
              <a:ext cx="35964" cy="34289"/>
            </a:xfrm>
            <a:custGeom>
              <a:rect b="b" l="l" r="r" t="t"/>
              <a:pathLst>
                <a:path extrusionOk="0" h="1085" w="1138">
                  <a:moveTo>
                    <a:pt x="375" y="1"/>
                  </a:moveTo>
                  <a:lnTo>
                    <a:pt x="402" y="335"/>
                  </a:lnTo>
                  <a:lnTo>
                    <a:pt x="94" y="188"/>
                  </a:lnTo>
                  <a:lnTo>
                    <a:pt x="0" y="496"/>
                  </a:lnTo>
                  <a:lnTo>
                    <a:pt x="295" y="589"/>
                  </a:lnTo>
                  <a:lnTo>
                    <a:pt x="94" y="897"/>
                  </a:lnTo>
                  <a:lnTo>
                    <a:pt x="375" y="1085"/>
                  </a:lnTo>
                  <a:lnTo>
                    <a:pt x="576" y="750"/>
                  </a:lnTo>
                  <a:lnTo>
                    <a:pt x="763" y="1085"/>
                  </a:lnTo>
                  <a:lnTo>
                    <a:pt x="1044" y="897"/>
                  </a:lnTo>
                  <a:lnTo>
                    <a:pt x="843" y="589"/>
                  </a:lnTo>
                  <a:lnTo>
                    <a:pt x="1138" y="496"/>
                  </a:lnTo>
                  <a:lnTo>
                    <a:pt x="1044" y="188"/>
                  </a:lnTo>
                  <a:lnTo>
                    <a:pt x="736" y="335"/>
                  </a:lnTo>
                  <a:lnTo>
                    <a:pt x="736" y="335"/>
                  </a:lnTo>
                  <a:lnTo>
                    <a:pt x="763" y="1"/>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6"/>
            <p:cNvSpPr/>
            <p:nvPr/>
          </p:nvSpPr>
          <p:spPr>
            <a:xfrm>
              <a:off x="8183680" y="1829798"/>
              <a:ext cx="35995" cy="34289"/>
            </a:xfrm>
            <a:custGeom>
              <a:rect b="b" l="l" r="r" t="t"/>
              <a:pathLst>
                <a:path extrusionOk="0" h="1085" w="1139">
                  <a:moveTo>
                    <a:pt x="375" y="1"/>
                  </a:moveTo>
                  <a:lnTo>
                    <a:pt x="402" y="335"/>
                  </a:lnTo>
                  <a:lnTo>
                    <a:pt x="402" y="335"/>
                  </a:lnTo>
                  <a:lnTo>
                    <a:pt x="94" y="188"/>
                  </a:lnTo>
                  <a:lnTo>
                    <a:pt x="1" y="496"/>
                  </a:lnTo>
                  <a:lnTo>
                    <a:pt x="295" y="589"/>
                  </a:lnTo>
                  <a:lnTo>
                    <a:pt x="94" y="897"/>
                  </a:lnTo>
                  <a:lnTo>
                    <a:pt x="375" y="1085"/>
                  </a:lnTo>
                  <a:lnTo>
                    <a:pt x="576" y="750"/>
                  </a:lnTo>
                  <a:lnTo>
                    <a:pt x="763" y="1085"/>
                  </a:lnTo>
                  <a:lnTo>
                    <a:pt x="1044" y="897"/>
                  </a:lnTo>
                  <a:lnTo>
                    <a:pt x="844" y="589"/>
                  </a:lnTo>
                  <a:lnTo>
                    <a:pt x="1138" y="496"/>
                  </a:lnTo>
                  <a:lnTo>
                    <a:pt x="1044" y="188"/>
                  </a:lnTo>
                  <a:lnTo>
                    <a:pt x="737" y="335"/>
                  </a:lnTo>
                  <a:lnTo>
                    <a:pt x="737" y="335"/>
                  </a:lnTo>
                  <a:lnTo>
                    <a:pt x="763" y="1"/>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6"/>
            <p:cNvSpPr/>
            <p:nvPr/>
          </p:nvSpPr>
          <p:spPr>
            <a:xfrm>
              <a:off x="8230641" y="1829798"/>
              <a:ext cx="35964" cy="34289"/>
            </a:xfrm>
            <a:custGeom>
              <a:rect b="b" l="l" r="r" t="t"/>
              <a:pathLst>
                <a:path extrusionOk="0" h="1085" w="1138">
                  <a:moveTo>
                    <a:pt x="375" y="1"/>
                  </a:moveTo>
                  <a:lnTo>
                    <a:pt x="402" y="335"/>
                  </a:lnTo>
                  <a:lnTo>
                    <a:pt x="402" y="335"/>
                  </a:lnTo>
                  <a:lnTo>
                    <a:pt x="94" y="188"/>
                  </a:lnTo>
                  <a:lnTo>
                    <a:pt x="0" y="496"/>
                  </a:lnTo>
                  <a:lnTo>
                    <a:pt x="294" y="589"/>
                  </a:lnTo>
                  <a:lnTo>
                    <a:pt x="94" y="897"/>
                  </a:lnTo>
                  <a:lnTo>
                    <a:pt x="375" y="1085"/>
                  </a:lnTo>
                  <a:lnTo>
                    <a:pt x="575" y="750"/>
                  </a:lnTo>
                  <a:lnTo>
                    <a:pt x="763" y="1085"/>
                  </a:lnTo>
                  <a:lnTo>
                    <a:pt x="1044" y="897"/>
                  </a:lnTo>
                  <a:lnTo>
                    <a:pt x="843" y="589"/>
                  </a:lnTo>
                  <a:lnTo>
                    <a:pt x="1138" y="496"/>
                  </a:lnTo>
                  <a:lnTo>
                    <a:pt x="1044" y="188"/>
                  </a:lnTo>
                  <a:lnTo>
                    <a:pt x="736" y="335"/>
                  </a:lnTo>
                  <a:lnTo>
                    <a:pt x="763" y="1"/>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6"/>
            <p:cNvSpPr/>
            <p:nvPr/>
          </p:nvSpPr>
          <p:spPr>
            <a:xfrm>
              <a:off x="8277571" y="1829798"/>
              <a:ext cx="35964" cy="34289"/>
            </a:xfrm>
            <a:custGeom>
              <a:rect b="b" l="l" r="r" t="t"/>
              <a:pathLst>
                <a:path extrusionOk="0" h="1085" w="1138">
                  <a:moveTo>
                    <a:pt x="375" y="1"/>
                  </a:moveTo>
                  <a:lnTo>
                    <a:pt x="402" y="335"/>
                  </a:lnTo>
                  <a:lnTo>
                    <a:pt x="402" y="335"/>
                  </a:lnTo>
                  <a:lnTo>
                    <a:pt x="94" y="188"/>
                  </a:lnTo>
                  <a:lnTo>
                    <a:pt x="0" y="496"/>
                  </a:lnTo>
                  <a:lnTo>
                    <a:pt x="295" y="589"/>
                  </a:lnTo>
                  <a:lnTo>
                    <a:pt x="94" y="897"/>
                  </a:lnTo>
                  <a:lnTo>
                    <a:pt x="375" y="1085"/>
                  </a:lnTo>
                  <a:lnTo>
                    <a:pt x="562" y="750"/>
                  </a:lnTo>
                  <a:lnTo>
                    <a:pt x="763" y="1085"/>
                  </a:lnTo>
                  <a:lnTo>
                    <a:pt x="1044" y="897"/>
                  </a:lnTo>
                  <a:lnTo>
                    <a:pt x="843" y="589"/>
                  </a:lnTo>
                  <a:lnTo>
                    <a:pt x="1138" y="496"/>
                  </a:lnTo>
                  <a:lnTo>
                    <a:pt x="1044" y="188"/>
                  </a:lnTo>
                  <a:lnTo>
                    <a:pt x="736" y="335"/>
                  </a:lnTo>
                  <a:lnTo>
                    <a:pt x="736" y="335"/>
                  </a:lnTo>
                  <a:lnTo>
                    <a:pt x="763" y="1"/>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6"/>
            <p:cNvSpPr/>
            <p:nvPr/>
          </p:nvSpPr>
          <p:spPr>
            <a:xfrm>
              <a:off x="8085586" y="1713501"/>
              <a:ext cx="232184" cy="25819"/>
            </a:xfrm>
            <a:custGeom>
              <a:rect b="b" l="l" r="r" t="t"/>
              <a:pathLst>
                <a:path extrusionOk="0" h="817" w="7347">
                  <a:moveTo>
                    <a:pt x="0" y="1"/>
                  </a:moveTo>
                  <a:lnTo>
                    <a:pt x="0" y="817"/>
                  </a:lnTo>
                  <a:lnTo>
                    <a:pt x="7347" y="817"/>
                  </a:lnTo>
                  <a:lnTo>
                    <a:pt x="7347" y="1"/>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3" name="Google Shape;2403;p46"/>
          <p:cNvSpPr/>
          <p:nvPr/>
        </p:nvSpPr>
        <p:spPr>
          <a:xfrm>
            <a:off x="636850" y="3363776"/>
            <a:ext cx="471864" cy="587297"/>
          </a:xfrm>
          <a:custGeom>
            <a:rect b="b" l="l" r="r" t="t"/>
            <a:pathLst>
              <a:path extrusionOk="0" h="14051" w="10158">
                <a:moveTo>
                  <a:pt x="5072" y="2476"/>
                </a:moveTo>
                <a:cubicBezTo>
                  <a:pt x="5300" y="2476"/>
                  <a:pt x="5487" y="2663"/>
                  <a:pt x="5487" y="2891"/>
                </a:cubicBezTo>
                <a:cubicBezTo>
                  <a:pt x="5487" y="3118"/>
                  <a:pt x="5300" y="3292"/>
                  <a:pt x="5072" y="3292"/>
                </a:cubicBezTo>
                <a:cubicBezTo>
                  <a:pt x="4845" y="3292"/>
                  <a:pt x="4657" y="3118"/>
                  <a:pt x="4657" y="2891"/>
                </a:cubicBezTo>
                <a:cubicBezTo>
                  <a:pt x="4657" y="2663"/>
                  <a:pt x="4845" y="2476"/>
                  <a:pt x="5072" y="2476"/>
                </a:cubicBezTo>
                <a:close/>
                <a:moveTo>
                  <a:pt x="5554" y="830"/>
                </a:moveTo>
                <a:lnTo>
                  <a:pt x="8779" y="2074"/>
                </a:lnTo>
                <a:lnTo>
                  <a:pt x="8779" y="2650"/>
                </a:lnTo>
                <a:lnTo>
                  <a:pt x="8070" y="3292"/>
                </a:lnTo>
                <a:lnTo>
                  <a:pt x="6236" y="3292"/>
                </a:lnTo>
                <a:cubicBezTo>
                  <a:pt x="6290" y="3172"/>
                  <a:pt x="6303" y="3024"/>
                  <a:pt x="6303" y="2891"/>
                </a:cubicBezTo>
                <a:cubicBezTo>
                  <a:pt x="6303" y="2208"/>
                  <a:pt x="5755" y="1646"/>
                  <a:pt x="5072" y="1646"/>
                </a:cubicBezTo>
                <a:cubicBezTo>
                  <a:pt x="4390" y="1646"/>
                  <a:pt x="3841" y="2208"/>
                  <a:pt x="3841" y="2891"/>
                </a:cubicBezTo>
                <a:cubicBezTo>
                  <a:pt x="3841" y="3024"/>
                  <a:pt x="3868" y="3172"/>
                  <a:pt x="3908" y="3292"/>
                </a:cubicBezTo>
                <a:lnTo>
                  <a:pt x="2075" y="3292"/>
                </a:lnTo>
                <a:lnTo>
                  <a:pt x="1365" y="2650"/>
                </a:lnTo>
                <a:lnTo>
                  <a:pt x="1365" y="2074"/>
                </a:lnTo>
                <a:lnTo>
                  <a:pt x="4604" y="830"/>
                </a:lnTo>
                <a:close/>
                <a:moveTo>
                  <a:pt x="7815" y="4122"/>
                </a:moveTo>
                <a:lnTo>
                  <a:pt x="7815" y="4938"/>
                </a:lnTo>
                <a:lnTo>
                  <a:pt x="2329" y="4938"/>
                </a:lnTo>
                <a:lnTo>
                  <a:pt x="2329" y="4122"/>
                </a:lnTo>
                <a:close/>
                <a:moveTo>
                  <a:pt x="6919" y="5768"/>
                </a:moveTo>
                <a:lnTo>
                  <a:pt x="6919" y="7199"/>
                </a:lnTo>
                <a:cubicBezTo>
                  <a:pt x="6919" y="8203"/>
                  <a:pt x="6089" y="9033"/>
                  <a:pt x="5072" y="9033"/>
                </a:cubicBezTo>
                <a:cubicBezTo>
                  <a:pt x="4055" y="9033"/>
                  <a:pt x="3239" y="8203"/>
                  <a:pt x="3239" y="7199"/>
                </a:cubicBezTo>
                <a:lnTo>
                  <a:pt x="3239" y="5768"/>
                </a:lnTo>
                <a:close/>
                <a:moveTo>
                  <a:pt x="5407" y="9862"/>
                </a:moveTo>
                <a:lnTo>
                  <a:pt x="3212" y="13235"/>
                </a:lnTo>
                <a:lnTo>
                  <a:pt x="817" y="13235"/>
                </a:lnTo>
                <a:lnTo>
                  <a:pt x="817" y="11910"/>
                </a:lnTo>
                <a:cubicBezTo>
                  <a:pt x="817" y="10786"/>
                  <a:pt x="1740" y="9862"/>
                  <a:pt x="2878" y="9862"/>
                </a:cubicBezTo>
                <a:close/>
                <a:moveTo>
                  <a:pt x="7267" y="9862"/>
                </a:moveTo>
                <a:cubicBezTo>
                  <a:pt x="7374" y="9862"/>
                  <a:pt x="7481" y="9862"/>
                  <a:pt x="7588" y="9876"/>
                </a:cubicBezTo>
                <a:lnTo>
                  <a:pt x="5407" y="13235"/>
                </a:lnTo>
                <a:lnTo>
                  <a:pt x="4189" y="13235"/>
                </a:lnTo>
                <a:lnTo>
                  <a:pt x="6397" y="9862"/>
                </a:lnTo>
                <a:close/>
                <a:moveTo>
                  <a:pt x="8377" y="10184"/>
                </a:moveTo>
                <a:cubicBezTo>
                  <a:pt x="8966" y="10558"/>
                  <a:pt x="9327" y="11201"/>
                  <a:pt x="9327" y="11910"/>
                </a:cubicBezTo>
                <a:lnTo>
                  <a:pt x="9327" y="13235"/>
                </a:lnTo>
                <a:lnTo>
                  <a:pt x="6383" y="13235"/>
                </a:lnTo>
                <a:lnTo>
                  <a:pt x="8377" y="10184"/>
                </a:lnTo>
                <a:close/>
                <a:moveTo>
                  <a:pt x="4443" y="0"/>
                </a:moveTo>
                <a:lnTo>
                  <a:pt x="549" y="1512"/>
                </a:lnTo>
                <a:lnTo>
                  <a:pt x="549" y="3011"/>
                </a:lnTo>
                <a:lnTo>
                  <a:pt x="1513" y="3894"/>
                </a:lnTo>
                <a:lnTo>
                  <a:pt x="1513" y="5768"/>
                </a:lnTo>
                <a:lnTo>
                  <a:pt x="2409" y="5768"/>
                </a:lnTo>
                <a:lnTo>
                  <a:pt x="2409" y="7199"/>
                </a:lnTo>
                <a:cubicBezTo>
                  <a:pt x="2409" y="7909"/>
                  <a:pt x="2690" y="8551"/>
                  <a:pt x="3145" y="9033"/>
                </a:cubicBezTo>
                <a:lnTo>
                  <a:pt x="2878" y="9033"/>
                </a:lnTo>
                <a:cubicBezTo>
                  <a:pt x="1285" y="9033"/>
                  <a:pt x="0" y="10331"/>
                  <a:pt x="0" y="11910"/>
                </a:cubicBezTo>
                <a:lnTo>
                  <a:pt x="0" y="14051"/>
                </a:lnTo>
                <a:lnTo>
                  <a:pt x="10157" y="14051"/>
                </a:lnTo>
                <a:lnTo>
                  <a:pt x="10157" y="11910"/>
                </a:lnTo>
                <a:cubicBezTo>
                  <a:pt x="10157" y="10759"/>
                  <a:pt x="9461" y="9715"/>
                  <a:pt x="8404" y="9260"/>
                </a:cubicBezTo>
                <a:cubicBezTo>
                  <a:pt x="8043" y="9113"/>
                  <a:pt x="7668" y="9033"/>
                  <a:pt x="7267" y="9033"/>
                </a:cubicBezTo>
                <a:lnTo>
                  <a:pt x="6999" y="9033"/>
                </a:lnTo>
                <a:cubicBezTo>
                  <a:pt x="7454" y="8551"/>
                  <a:pt x="7735" y="7909"/>
                  <a:pt x="7735" y="7199"/>
                </a:cubicBezTo>
                <a:lnTo>
                  <a:pt x="7735" y="5768"/>
                </a:lnTo>
                <a:lnTo>
                  <a:pt x="8645" y="5768"/>
                </a:lnTo>
                <a:lnTo>
                  <a:pt x="8645" y="3894"/>
                </a:lnTo>
                <a:lnTo>
                  <a:pt x="9608" y="3011"/>
                </a:lnTo>
                <a:lnTo>
                  <a:pt x="9608" y="1512"/>
                </a:lnTo>
                <a:lnTo>
                  <a:pt x="5701" y="0"/>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6"/>
          <p:cNvSpPr/>
          <p:nvPr/>
        </p:nvSpPr>
        <p:spPr>
          <a:xfrm>
            <a:off x="7855446" y="2230548"/>
            <a:ext cx="568433" cy="587297"/>
          </a:xfrm>
          <a:custGeom>
            <a:rect b="b" l="l" r="r" t="t"/>
            <a:pathLst>
              <a:path extrusionOk="0" h="14051" w="14051">
                <a:moveTo>
                  <a:pt x="5246" y="883"/>
                </a:moveTo>
                <a:lnTo>
                  <a:pt x="5246" y="1914"/>
                </a:lnTo>
                <a:lnTo>
                  <a:pt x="4389" y="1914"/>
                </a:lnTo>
                <a:lnTo>
                  <a:pt x="5246" y="883"/>
                </a:lnTo>
                <a:close/>
                <a:moveTo>
                  <a:pt x="9916" y="816"/>
                </a:moveTo>
                <a:lnTo>
                  <a:pt x="9916" y="5647"/>
                </a:lnTo>
                <a:lnTo>
                  <a:pt x="4148" y="5647"/>
                </a:lnTo>
                <a:lnTo>
                  <a:pt x="4148" y="2743"/>
                </a:lnTo>
                <a:lnTo>
                  <a:pt x="6075" y="2743"/>
                </a:lnTo>
                <a:lnTo>
                  <a:pt x="6075" y="816"/>
                </a:lnTo>
                <a:close/>
                <a:moveTo>
                  <a:pt x="13234" y="6477"/>
                </a:moveTo>
                <a:lnTo>
                  <a:pt x="13234" y="7574"/>
                </a:lnTo>
                <a:lnTo>
                  <a:pt x="830" y="7574"/>
                </a:lnTo>
                <a:lnTo>
                  <a:pt x="830" y="6477"/>
                </a:lnTo>
                <a:close/>
                <a:moveTo>
                  <a:pt x="4911" y="0"/>
                </a:moveTo>
                <a:lnTo>
                  <a:pt x="3332" y="1914"/>
                </a:lnTo>
                <a:lnTo>
                  <a:pt x="3332" y="5647"/>
                </a:lnTo>
                <a:lnTo>
                  <a:pt x="0" y="5647"/>
                </a:lnTo>
                <a:lnTo>
                  <a:pt x="0" y="8390"/>
                </a:lnTo>
                <a:lnTo>
                  <a:pt x="3332" y="8390"/>
                </a:lnTo>
                <a:lnTo>
                  <a:pt x="3332" y="13636"/>
                </a:lnTo>
                <a:lnTo>
                  <a:pt x="4148" y="13636"/>
                </a:lnTo>
                <a:lnTo>
                  <a:pt x="4148" y="8390"/>
                </a:lnTo>
                <a:lnTo>
                  <a:pt x="4978" y="8390"/>
                </a:lnTo>
                <a:lnTo>
                  <a:pt x="4978" y="13034"/>
                </a:lnTo>
                <a:lnTo>
                  <a:pt x="5794" y="13034"/>
                </a:lnTo>
                <a:lnTo>
                  <a:pt x="5794" y="8390"/>
                </a:lnTo>
                <a:lnTo>
                  <a:pt x="6624" y="8390"/>
                </a:lnTo>
                <a:lnTo>
                  <a:pt x="6624" y="14051"/>
                </a:lnTo>
                <a:lnTo>
                  <a:pt x="7440" y="14051"/>
                </a:lnTo>
                <a:lnTo>
                  <a:pt x="7440" y="8390"/>
                </a:lnTo>
                <a:lnTo>
                  <a:pt x="8270" y="8390"/>
                </a:lnTo>
                <a:lnTo>
                  <a:pt x="8270" y="12431"/>
                </a:lnTo>
                <a:lnTo>
                  <a:pt x="9086" y="12431"/>
                </a:lnTo>
                <a:lnTo>
                  <a:pt x="9086" y="8390"/>
                </a:lnTo>
                <a:lnTo>
                  <a:pt x="9916" y="8390"/>
                </a:lnTo>
                <a:lnTo>
                  <a:pt x="9916" y="13636"/>
                </a:lnTo>
                <a:lnTo>
                  <a:pt x="10732" y="13636"/>
                </a:lnTo>
                <a:lnTo>
                  <a:pt x="10732" y="8390"/>
                </a:lnTo>
                <a:lnTo>
                  <a:pt x="14051" y="8390"/>
                </a:lnTo>
                <a:lnTo>
                  <a:pt x="14051" y="5647"/>
                </a:lnTo>
                <a:lnTo>
                  <a:pt x="10732" y="5647"/>
                </a:lnTo>
                <a:lnTo>
                  <a:pt x="10732" y="0"/>
                </a:lnTo>
                <a:close/>
              </a:path>
            </a:pathLst>
          </a:custGeom>
          <a:solidFill>
            <a:srgbClr val="3D8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8" name="Shape 2408"/>
        <p:cNvGrpSpPr/>
        <p:nvPr/>
      </p:nvGrpSpPr>
      <p:grpSpPr>
        <a:xfrm>
          <a:off x="0" y="0"/>
          <a:ext cx="0" cy="0"/>
          <a:chOff x="0" y="0"/>
          <a:chExt cx="0" cy="0"/>
        </a:xfrm>
      </p:grpSpPr>
      <p:sp>
        <p:nvSpPr>
          <p:cNvPr id="2409" name="Google Shape;2409;p47"/>
          <p:cNvSpPr txBox="1"/>
          <p:nvPr/>
        </p:nvSpPr>
        <p:spPr>
          <a:xfrm>
            <a:off x="888325" y="675000"/>
            <a:ext cx="3909600" cy="677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Clr>
                <a:schemeClr val="dk1"/>
              </a:buClr>
              <a:buSzPts val="1100"/>
              <a:buFont typeface="Arial"/>
              <a:buNone/>
            </a:pPr>
            <a:r>
              <a:rPr lang="en" sz="3200">
                <a:solidFill>
                  <a:srgbClr val="D54826"/>
                </a:solidFill>
                <a:latin typeface="Inter"/>
                <a:ea typeface="Inter"/>
                <a:cs typeface="Inter"/>
                <a:sym typeface="Inter"/>
              </a:rPr>
              <a:t>Effects</a:t>
            </a:r>
            <a:endParaRPr>
              <a:solidFill>
                <a:srgbClr val="D54826"/>
              </a:solidFill>
              <a:latin typeface="Questrial"/>
              <a:ea typeface="Questrial"/>
              <a:cs typeface="Questrial"/>
              <a:sym typeface="Questrial"/>
            </a:endParaRPr>
          </a:p>
        </p:txBody>
      </p:sp>
      <p:sp>
        <p:nvSpPr>
          <p:cNvPr id="2410" name="Google Shape;2410;p47"/>
          <p:cNvSpPr txBox="1"/>
          <p:nvPr/>
        </p:nvSpPr>
        <p:spPr>
          <a:xfrm>
            <a:off x="312850" y="1227125"/>
            <a:ext cx="6643200" cy="3154500"/>
          </a:xfrm>
          <a:prstGeom prst="rect">
            <a:avLst/>
          </a:prstGeom>
          <a:noFill/>
          <a:ln>
            <a:noFill/>
          </a:ln>
        </p:spPr>
        <p:txBody>
          <a:bodyPr anchorCtr="0" anchor="t" bIns="91425" lIns="91425" spcFirstLastPara="1" rIns="91425" wrap="square" tIns="91425">
            <a:spAutoFit/>
          </a:bodyPr>
          <a:lstStyle/>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Predominantly affects Black male students</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Officers on campus disproportionately target students of color </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Behavioral problems in public schools with low resources are handed off to law enforcement</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Short term: suspension/expulsion</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Long term: more likely to enter juvenile “justice” system</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Suspension/expulsion increases stress/alienation</a:t>
            </a:r>
            <a:endParaRPr sz="1700">
              <a:solidFill>
                <a:schemeClr val="dk1"/>
              </a:solidFill>
              <a:latin typeface="Questrial"/>
              <a:ea typeface="Questrial"/>
              <a:cs typeface="Questrial"/>
              <a:sym typeface="Questrial"/>
            </a:endParaRPr>
          </a:p>
          <a:p>
            <a:pPr indent="-336550" lvl="0" marL="457200" rtl="0" algn="l">
              <a:lnSpc>
                <a:spcPct val="115000"/>
              </a:lnSpc>
              <a:spcBef>
                <a:spcPts val="0"/>
              </a:spcBef>
              <a:spcAft>
                <a:spcPts val="0"/>
              </a:spcAft>
              <a:buClr>
                <a:schemeClr val="dk1"/>
              </a:buClr>
              <a:buSzPts val="1700"/>
              <a:buFont typeface="Questrial"/>
              <a:buChar char="-"/>
            </a:pPr>
            <a:r>
              <a:rPr lang="en" sz="1700">
                <a:solidFill>
                  <a:schemeClr val="dk1"/>
                </a:solidFill>
                <a:latin typeface="Questrial"/>
                <a:ea typeface="Questrial"/>
                <a:cs typeface="Questrial"/>
                <a:sym typeface="Questrial"/>
              </a:rPr>
              <a:t>Students taken out of the learning environment fall behind and end up engaging in riskier behaviors → increases chance of going to prison</a:t>
            </a:r>
            <a:endParaRPr>
              <a:latin typeface="Questrial"/>
              <a:ea typeface="Questrial"/>
              <a:cs typeface="Questrial"/>
              <a:sym typeface="Questrial"/>
            </a:endParaRPr>
          </a:p>
        </p:txBody>
      </p:sp>
      <p:grpSp>
        <p:nvGrpSpPr>
          <p:cNvPr id="2411" name="Google Shape;2411;p47"/>
          <p:cNvGrpSpPr/>
          <p:nvPr/>
        </p:nvGrpSpPr>
        <p:grpSpPr>
          <a:xfrm>
            <a:off x="6393126" y="675002"/>
            <a:ext cx="2552432" cy="3793478"/>
            <a:chOff x="5969876" y="807639"/>
            <a:chExt cx="2552432" cy="3793478"/>
          </a:xfrm>
        </p:grpSpPr>
        <p:sp>
          <p:nvSpPr>
            <p:cNvPr id="2412" name="Google Shape;2412;p47"/>
            <p:cNvSpPr/>
            <p:nvPr/>
          </p:nvSpPr>
          <p:spPr>
            <a:xfrm>
              <a:off x="5969876" y="4429100"/>
              <a:ext cx="2552432" cy="172017"/>
            </a:xfrm>
            <a:custGeom>
              <a:rect b="b" l="l" r="r" t="t"/>
              <a:pathLst>
                <a:path extrusionOk="0" h="16367" w="191804">
                  <a:moveTo>
                    <a:pt x="95714" y="1"/>
                  </a:moveTo>
                  <a:cubicBezTo>
                    <a:pt x="47826" y="1"/>
                    <a:pt x="0" y="1594"/>
                    <a:pt x="0" y="4792"/>
                  </a:cubicBezTo>
                  <a:cubicBezTo>
                    <a:pt x="0" y="11196"/>
                    <a:pt x="42964" y="16367"/>
                    <a:pt x="95902" y="16367"/>
                  </a:cubicBezTo>
                  <a:cubicBezTo>
                    <a:pt x="148873" y="16367"/>
                    <a:pt x="191804" y="11196"/>
                    <a:pt x="191804" y="4792"/>
                  </a:cubicBezTo>
                  <a:cubicBezTo>
                    <a:pt x="191804" y="1602"/>
                    <a:pt x="143728" y="1"/>
                    <a:pt x="957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7"/>
            <p:cNvSpPr/>
            <p:nvPr/>
          </p:nvSpPr>
          <p:spPr>
            <a:xfrm>
              <a:off x="7172840" y="900116"/>
              <a:ext cx="594279" cy="544707"/>
            </a:xfrm>
            <a:custGeom>
              <a:rect b="b" l="l" r="r" t="t"/>
              <a:pathLst>
                <a:path extrusionOk="0" h="24185" w="26386">
                  <a:moveTo>
                    <a:pt x="13210" y="1"/>
                  </a:moveTo>
                  <a:cubicBezTo>
                    <a:pt x="5904" y="1"/>
                    <a:pt x="0" y="5405"/>
                    <a:pt x="0" y="12076"/>
                  </a:cubicBezTo>
                  <a:cubicBezTo>
                    <a:pt x="0" y="18748"/>
                    <a:pt x="5904" y="24185"/>
                    <a:pt x="13210" y="24185"/>
                  </a:cubicBezTo>
                  <a:cubicBezTo>
                    <a:pt x="20482" y="24185"/>
                    <a:pt x="26386" y="18748"/>
                    <a:pt x="26386" y="12076"/>
                  </a:cubicBezTo>
                  <a:cubicBezTo>
                    <a:pt x="26386" y="5405"/>
                    <a:pt x="20482" y="1"/>
                    <a:pt x="13210"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7"/>
            <p:cNvSpPr/>
            <p:nvPr/>
          </p:nvSpPr>
          <p:spPr>
            <a:xfrm>
              <a:off x="7424507" y="1560499"/>
              <a:ext cx="106712" cy="125495"/>
            </a:xfrm>
            <a:custGeom>
              <a:rect b="b" l="l" r="r" t="t"/>
              <a:pathLst>
                <a:path extrusionOk="0" h="5572" w="4738">
                  <a:moveTo>
                    <a:pt x="4738" y="1"/>
                  </a:moveTo>
                  <a:lnTo>
                    <a:pt x="4738" y="1"/>
                  </a:lnTo>
                  <a:cubicBezTo>
                    <a:pt x="3562" y="226"/>
                    <a:pt x="2367" y="339"/>
                    <a:pt x="1182" y="339"/>
                  </a:cubicBezTo>
                  <a:cubicBezTo>
                    <a:pt x="787" y="339"/>
                    <a:pt x="393" y="326"/>
                    <a:pt x="1" y="301"/>
                  </a:cubicBezTo>
                  <a:lnTo>
                    <a:pt x="1" y="301"/>
                  </a:lnTo>
                  <a:cubicBezTo>
                    <a:pt x="601" y="1202"/>
                    <a:pt x="234" y="5572"/>
                    <a:pt x="234" y="5572"/>
                  </a:cubicBezTo>
                  <a:lnTo>
                    <a:pt x="4738" y="5572"/>
                  </a:lnTo>
                  <a:cubicBezTo>
                    <a:pt x="4738" y="5572"/>
                    <a:pt x="4671" y="835"/>
                    <a:pt x="4738" y="1"/>
                  </a:cubicBezTo>
                  <a:close/>
                </a:path>
              </a:pathLst>
            </a:custGeom>
            <a:solidFill>
              <a:srgbClr val="FF9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7"/>
            <p:cNvSpPr/>
            <p:nvPr/>
          </p:nvSpPr>
          <p:spPr>
            <a:xfrm>
              <a:off x="7405723" y="807639"/>
              <a:ext cx="104099" cy="86419"/>
            </a:xfrm>
            <a:custGeom>
              <a:rect b="b" l="l" r="r" t="t"/>
              <a:pathLst>
                <a:path extrusionOk="0" h="3837" w="4622">
                  <a:moveTo>
                    <a:pt x="2719" y="0"/>
                  </a:moveTo>
                  <a:cubicBezTo>
                    <a:pt x="2681" y="0"/>
                    <a:pt x="2642" y="1"/>
                    <a:pt x="2603" y="4"/>
                  </a:cubicBezTo>
                  <a:cubicBezTo>
                    <a:pt x="835" y="4"/>
                    <a:pt x="1" y="2139"/>
                    <a:pt x="1302" y="3340"/>
                  </a:cubicBezTo>
                  <a:cubicBezTo>
                    <a:pt x="1685" y="3684"/>
                    <a:pt x="2136" y="3837"/>
                    <a:pt x="2575" y="3837"/>
                  </a:cubicBezTo>
                  <a:cubicBezTo>
                    <a:pt x="3628" y="3837"/>
                    <a:pt x="4622" y="2962"/>
                    <a:pt x="4504" y="1739"/>
                  </a:cubicBezTo>
                  <a:cubicBezTo>
                    <a:pt x="4440" y="777"/>
                    <a:pt x="3668" y="0"/>
                    <a:pt x="2719" y="0"/>
                  </a:cubicBezTo>
                  <a:close/>
                </a:path>
              </a:pathLst>
            </a:custGeom>
            <a:solidFill>
              <a:srgbClr val="2E1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7"/>
            <p:cNvSpPr/>
            <p:nvPr/>
          </p:nvSpPr>
          <p:spPr>
            <a:xfrm>
              <a:off x="7405723" y="807639"/>
              <a:ext cx="104099" cy="86419"/>
            </a:xfrm>
            <a:custGeom>
              <a:rect b="b" l="l" r="r" t="t"/>
              <a:pathLst>
                <a:path extrusionOk="0" h="3837" w="4622">
                  <a:moveTo>
                    <a:pt x="2719" y="0"/>
                  </a:moveTo>
                  <a:cubicBezTo>
                    <a:pt x="2681" y="0"/>
                    <a:pt x="2642" y="1"/>
                    <a:pt x="2603" y="4"/>
                  </a:cubicBezTo>
                  <a:cubicBezTo>
                    <a:pt x="835" y="4"/>
                    <a:pt x="1" y="2139"/>
                    <a:pt x="1302" y="3340"/>
                  </a:cubicBezTo>
                  <a:cubicBezTo>
                    <a:pt x="1685" y="3684"/>
                    <a:pt x="2136" y="3837"/>
                    <a:pt x="2575" y="3837"/>
                  </a:cubicBezTo>
                  <a:cubicBezTo>
                    <a:pt x="3628" y="3837"/>
                    <a:pt x="4622" y="2962"/>
                    <a:pt x="4504" y="1739"/>
                  </a:cubicBezTo>
                  <a:cubicBezTo>
                    <a:pt x="4440" y="777"/>
                    <a:pt x="3668" y="0"/>
                    <a:pt x="2719"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7"/>
            <p:cNvSpPr/>
            <p:nvPr/>
          </p:nvSpPr>
          <p:spPr>
            <a:xfrm>
              <a:off x="7215656" y="835522"/>
              <a:ext cx="497387" cy="450788"/>
            </a:xfrm>
            <a:custGeom>
              <a:rect b="b" l="l" r="r" t="t"/>
              <a:pathLst>
                <a:path extrusionOk="0" h="20015" w="22084">
                  <a:moveTo>
                    <a:pt x="11042" y="0"/>
                  </a:moveTo>
                  <a:cubicBezTo>
                    <a:pt x="4937" y="0"/>
                    <a:pt x="1" y="4503"/>
                    <a:pt x="1" y="10007"/>
                  </a:cubicBezTo>
                  <a:cubicBezTo>
                    <a:pt x="1" y="15545"/>
                    <a:pt x="4937" y="20015"/>
                    <a:pt x="11042" y="20015"/>
                  </a:cubicBezTo>
                  <a:cubicBezTo>
                    <a:pt x="17146" y="20015"/>
                    <a:pt x="22083" y="15545"/>
                    <a:pt x="22083" y="10007"/>
                  </a:cubicBezTo>
                  <a:cubicBezTo>
                    <a:pt x="22083" y="4470"/>
                    <a:pt x="17146" y="0"/>
                    <a:pt x="11042"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7"/>
            <p:cNvSpPr/>
            <p:nvPr/>
          </p:nvSpPr>
          <p:spPr>
            <a:xfrm>
              <a:off x="7181849" y="966580"/>
              <a:ext cx="571756" cy="346779"/>
            </a:xfrm>
            <a:custGeom>
              <a:rect b="b" l="l" r="r" t="t"/>
              <a:pathLst>
                <a:path extrusionOk="0" h="15397" w="25386">
                  <a:moveTo>
                    <a:pt x="13239" y="1"/>
                  </a:moveTo>
                  <a:cubicBezTo>
                    <a:pt x="10362" y="1"/>
                    <a:pt x="7431" y="1684"/>
                    <a:pt x="6772" y="2521"/>
                  </a:cubicBezTo>
                  <a:cubicBezTo>
                    <a:pt x="6172" y="3254"/>
                    <a:pt x="3270" y="3455"/>
                    <a:pt x="1635" y="5890"/>
                  </a:cubicBezTo>
                  <a:cubicBezTo>
                    <a:pt x="1" y="8325"/>
                    <a:pt x="2135" y="15396"/>
                    <a:pt x="2135" y="15396"/>
                  </a:cubicBezTo>
                  <a:lnTo>
                    <a:pt x="22884" y="14262"/>
                  </a:lnTo>
                  <a:cubicBezTo>
                    <a:pt x="22884" y="14262"/>
                    <a:pt x="25385" y="7524"/>
                    <a:pt x="23517" y="4789"/>
                  </a:cubicBezTo>
                  <a:cubicBezTo>
                    <a:pt x="22550" y="3388"/>
                    <a:pt x="19648" y="3221"/>
                    <a:pt x="18981" y="2821"/>
                  </a:cubicBezTo>
                  <a:cubicBezTo>
                    <a:pt x="18314" y="2454"/>
                    <a:pt x="17880" y="1620"/>
                    <a:pt x="15879" y="586"/>
                  </a:cubicBezTo>
                  <a:cubicBezTo>
                    <a:pt x="15053" y="169"/>
                    <a:pt x="14149" y="1"/>
                    <a:pt x="13239" y="1"/>
                  </a:cubicBez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7"/>
            <p:cNvSpPr/>
            <p:nvPr/>
          </p:nvSpPr>
          <p:spPr>
            <a:xfrm>
              <a:off x="7265250" y="1086445"/>
              <a:ext cx="410225" cy="149076"/>
            </a:xfrm>
            <a:custGeom>
              <a:rect b="b" l="l" r="r" t="t"/>
              <a:pathLst>
                <a:path extrusionOk="0" h="6619" w="18214">
                  <a:moveTo>
                    <a:pt x="4170" y="1"/>
                  </a:moveTo>
                  <a:cubicBezTo>
                    <a:pt x="4170" y="1"/>
                    <a:pt x="1101" y="2803"/>
                    <a:pt x="567" y="3636"/>
                  </a:cubicBezTo>
                  <a:cubicBezTo>
                    <a:pt x="0" y="4437"/>
                    <a:pt x="34" y="5171"/>
                    <a:pt x="267" y="6505"/>
                  </a:cubicBezTo>
                  <a:cubicBezTo>
                    <a:pt x="1032" y="5949"/>
                    <a:pt x="1901" y="5759"/>
                    <a:pt x="2811" y="5759"/>
                  </a:cubicBezTo>
                  <a:cubicBezTo>
                    <a:pt x="4747" y="5759"/>
                    <a:pt x="6864" y="6618"/>
                    <a:pt x="8540" y="6618"/>
                  </a:cubicBezTo>
                  <a:cubicBezTo>
                    <a:pt x="9097" y="6618"/>
                    <a:pt x="9604" y="6524"/>
                    <a:pt x="10041" y="6272"/>
                  </a:cubicBezTo>
                  <a:cubicBezTo>
                    <a:pt x="11478" y="5373"/>
                    <a:pt x="13130" y="4917"/>
                    <a:pt x="14790" y="4917"/>
                  </a:cubicBezTo>
                  <a:cubicBezTo>
                    <a:pt x="15904" y="4917"/>
                    <a:pt x="17022" y="5123"/>
                    <a:pt x="18080" y="5538"/>
                  </a:cubicBezTo>
                  <a:cubicBezTo>
                    <a:pt x="18213" y="4837"/>
                    <a:pt x="18213" y="4103"/>
                    <a:pt x="18046" y="3403"/>
                  </a:cubicBezTo>
                  <a:cubicBezTo>
                    <a:pt x="17746" y="2336"/>
                    <a:pt x="14477" y="34"/>
                    <a:pt x="14477" y="34"/>
                  </a:cubicBezTo>
                  <a:cubicBezTo>
                    <a:pt x="12909" y="1068"/>
                    <a:pt x="11075" y="1702"/>
                    <a:pt x="9173" y="1835"/>
                  </a:cubicBezTo>
                  <a:cubicBezTo>
                    <a:pt x="8985" y="1852"/>
                    <a:pt x="8796" y="1860"/>
                    <a:pt x="8609" y="1860"/>
                  </a:cubicBezTo>
                  <a:cubicBezTo>
                    <a:pt x="6940" y="1860"/>
                    <a:pt x="5339" y="1200"/>
                    <a:pt x="41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7"/>
            <p:cNvSpPr/>
            <p:nvPr/>
          </p:nvSpPr>
          <p:spPr>
            <a:xfrm>
              <a:off x="7327593" y="1086445"/>
              <a:ext cx="289279" cy="52905"/>
            </a:xfrm>
            <a:custGeom>
              <a:rect b="b" l="l" r="r" t="t"/>
              <a:pathLst>
                <a:path extrusionOk="0" h="2349" w="12844">
                  <a:moveTo>
                    <a:pt x="1402" y="1"/>
                  </a:moveTo>
                  <a:cubicBezTo>
                    <a:pt x="1402" y="1"/>
                    <a:pt x="768" y="601"/>
                    <a:pt x="1" y="1301"/>
                  </a:cubicBezTo>
                  <a:cubicBezTo>
                    <a:pt x="134" y="1268"/>
                    <a:pt x="234" y="1235"/>
                    <a:pt x="368" y="1201"/>
                  </a:cubicBezTo>
                  <a:cubicBezTo>
                    <a:pt x="2093" y="1934"/>
                    <a:pt x="4272" y="2349"/>
                    <a:pt x="6458" y="2349"/>
                  </a:cubicBezTo>
                  <a:cubicBezTo>
                    <a:pt x="8750" y="2349"/>
                    <a:pt x="11050" y="1892"/>
                    <a:pt x="12843" y="868"/>
                  </a:cubicBezTo>
                  <a:cubicBezTo>
                    <a:pt x="12210" y="367"/>
                    <a:pt x="11709" y="34"/>
                    <a:pt x="11709" y="34"/>
                  </a:cubicBezTo>
                  <a:cubicBezTo>
                    <a:pt x="10141" y="1068"/>
                    <a:pt x="8307" y="1702"/>
                    <a:pt x="6405" y="1835"/>
                  </a:cubicBezTo>
                  <a:cubicBezTo>
                    <a:pt x="6217" y="1852"/>
                    <a:pt x="6028" y="1860"/>
                    <a:pt x="5841" y="1860"/>
                  </a:cubicBezTo>
                  <a:cubicBezTo>
                    <a:pt x="4172" y="1860"/>
                    <a:pt x="2571" y="1200"/>
                    <a:pt x="1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7"/>
            <p:cNvSpPr/>
            <p:nvPr/>
          </p:nvSpPr>
          <p:spPr>
            <a:xfrm>
              <a:off x="7229935" y="1197188"/>
              <a:ext cx="468828" cy="191419"/>
            </a:xfrm>
            <a:custGeom>
              <a:rect b="b" l="l" r="r" t="t"/>
              <a:pathLst>
                <a:path extrusionOk="0" h="8499" w="20816">
                  <a:moveTo>
                    <a:pt x="16358" y="0"/>
                  </a:moveTo>
                  <a:cubicBezTo>
                    <a:pt x="14698" y="0"/>
                    <a:pt x="13046" y="456"/>
                    <a:pt x="11609" y="1355"/>
                  </a:cubicBezTo>
                  <a:cubicBezTo>
                    <a:pt x="11178" y="1598"/>
                    <a:pt x="10677" y="1689"/>
                    <a:pt x="10129" y="1689"/>
                  </a:cubicBezTo>
                  <a:cubicBezTo>
                    <a:pt x="8455" y="1689"/>
                    <a:pt x="6337" y="837"/>
                    <a:pt x="4399" y="837"/>
                  </a:cubicBezTo>
                  <a:cubicBezTo>
                    <a:pt x="3482" y="837"/>
                    <a:pt x="2606" y="1028"/>
                    <a:pt x="1835" y="1588"/>
                  </a:cubicBezTo>
                  <a:cubicBezTo>
                    <a:pt x="1835" y="1688"/>
                    <a:pt x="1868" y="1755"/>
                    <a:pt x="1868" y="1855"/>
                  </a:cubicBezTo>
                  <a:cubicBezTo>
                    <a:pt x="2135" y="3356"/>
                    <a:pt x="0" y="5191"/>
                    <a:pt x="0" y="5191"/>
                  </a:cubicBezTo>
                  <a:cubicBezTo>
                    <a:pt x="0" y="5191"/>
                    <a:pt x="34" y="6158"/>
                    <a:pt x="167" y="7492"/>
                  </a:cubicBezTo>
                  <a:cubicBezTo>
                    <a:pt x="1118" y="8214"/>
                    <a:pt x="2155" y="8498"/>
                    <a:pt x="3231" y="8498"/>
                  </a:cubicBezTo>
                  <a:cubicBezTo>
                    <a:pt x="5439" y="8498"/>
                    <a:pt x="7810" y="7301"/>
                    <a:pt x="9941" y="6225"/>
                  </a:cubicBezTo>
                  <a:cubicBezTo>
                    <a:pt x="10421" y="5948"/>
                    <a:pt x="10877" y="5838"/>
                    <a:pt x="11319" y="5838"/>
                  </a:cubicBezTo>
                  <a:cubicBezTo>
                    <a:pt x="13021" y="5838"/>
                    <a:pt x="14498" y="7473"/>
                    <a:pt x="16258" y="7473"/>
                  </a:cubicBezTo>
                  <a:cubicBezTo>
                    <a:pt x="16514" y="7473"/>
                    <a:pt x="16776" y="7439"/>
                    <a:pt x="17046" y="7359"/>
                  </a:cubicBezTo>
                  <a:cubicBezTo>
                    <a:pt x="18547" y="7159"/>
                    <a:pt x="19881" y="6392"/>
                    <a:pt x="20815" y="5191"/>
                  </a:cubicBezTo>
                  <a:cubicBezTo>
                    <a:pt x="20815" y="4490"/>
                    <a:pt x="20749" y="4057"/>
                    <a:pt x="20749" y="4057"/>
                  </a:cubicBezTo>
                  <a:cubicBezTo>
                    <a:pt x="20749" y="4057"/>
                    <a:pt x="19681" y="2922"/>
                    <a:pt x="19614" y="1655"/>
                  </a:cubicBezTo>
                  <a:cubicBezTo>
                    <a:pt x="19614" y="1321"/>
                    <a:pt x="19614" y="954"/>
                    <a:pt x="19648" y="621"/>
                  </a:cubicBezTo>
                  <a:cubicBezTo>
                    <a:pt x="18590" y="206"/>
                    <a:pt x="17472" y="0"/>
                    <a:pt x="16358"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7"/>
            <p:cNvSpPr/>
            <p:nvPr/>
          </p:nvSpPr>
          <p:spPr>
            <a:xfrm>
              <a:off x="7266737" y="1196107"/>
              <a:ext cx="412477" cy="101824"/>
            </a:xfrm>
            <a:custGeom>
              <a:rect b="b" l="l" r="r" t="t"/>
              <a:pathLst>
                <a:path extrusionOk="0" h="4521" w="18314">
                  <a:moveTo>
                    <a:pt x="14737" y="0"/>
                  </a:moveTo>
                  <a:cubicBezTo>
                    <a:pt x="13073" y="0"/>
                    <a:pt x="11416" y="469"/>
                    <a:pt x="9975" y="1369"/>
                  </a:cubicBezTo>
                  <a:cubicBezTo>
                    <a:pt x="9544" y="1612"/>
                    <a:pt x="9043" y="1704"/>
                    <a:pt x="8495" y="1704"/>
                  </a:cubicBezTo>
                  <a:cubicBezTo>
                    <a:pt x="6821" y="1704"/>
                    <a:pt x="4703" y="852"/>
                    <a:pt x="2765" y="852"/>
                  </a:cubicBezTo>
                  <a:cubicBezTo>
                    <a:pt x="1848" y="852"/>
                    <a:pt x="972" y="1042"/>
                    <a:pt x="201" y="1603"/>
                  </a:cubicBezTo>
                  <a:cubicBezTo>
                    <a:pt x="201" y="1703"/>
                    <a:pt x="234" y="1770"/>
                    <a:pt x="234" y="1870"/>
                  </a:cubicBezTo>
                  <a:cubicBezTo>
                    <a:pt x="301" y="2303"/>
                    <a:pt x="201" y="2737"/>
                    <a:pt x="1" y="3104"/>
                  </a:cubicBezTo>
                  <a:cubicBezTo>
                    <a:pt x="401" y="3000"/>
                    <a:pt x="801" y="2956"/>
                    <a:pt x="1202" y="2956"/>
                  </a:cubicBezTo>
                  <a:cubicBezTo>
                    <a:pt x="3583" y="2956"/>
                    <a:pt x="5994" y="4520"/>
                    <a:pt x="8521" y="4520"/>
                  </a:cubicBezTo>
                  <a:cubicBezTo>
                    <a:pt x="9262" y="4520"/>
                    <a:pt x="10012" y="4386"/>
                    <a:pt x="10775" y="4038"/>
                  </a:cubicBezTo>
                  <a:cubicBezTo>
                    <a:pt x="12009" y="3638"/>
                    <a:pt x="13210" y="2403"/>
                    <a:pt x="14445" y="2403"/>
                  </a:cubicBezTo>
                  <a:cubicBezTo>
                    <a:pt x="14825" y="2283"/>
                    <a:pt x="15208" y="2232"/>
                    <a:pt x="15593" y="2232"/>
                  </a:cubicBezTo>
                  <a:cubicBezTo>
                    <a:pt x="16493" y="2232"/>
                    <a:pt x="17403" y="2510"/>
                    <a:pt x="18314" y="2837"/>
                  </a:cubicBezTo>
                  <a:cubicBezTo>
                    <a:pt x="18114" y="2470"/>
                    <a:pt x="18014" y="2070"/>
                    <a:pt x="17980" y="1670"/>
                  </a:cubicBezTo>
                  <a:cubicBezTo>
                    <a:pt x="17980" y="1336"/>
                    <a:pt x="17980" y="969"/>
                    <a:pt x="18014" y="635"/>
                  </a:cubicBezTo>
                  <a:cubicBezTo>
                    <a:pt x="16960" y="208"/>
                    <a:pt x="15847" y="0"/>
                    <a:pt x="14737"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7"/>
            <p:cNvSpPr/>
            <p:nvPr/>
          </p:nvSpPr>
          <p:spPr>
            <a:xfrm>
              <a:off x="7605565" y="1536467"/>
              <a:ext cx="36104" cy="7545"/>
            </a:xfrm>
            <a:custGeom>
              <a:rect b="b" l="l" r="r" t="t"/>
              <a:pathLst>
                <a:path extrusionOk="0" h="335" w="1603">
                  <a:moveTo>
                    <a:pt x="1602" y="0"/>
                  </a:moveTo>
                  <a:lnTo>
                    <a:pt x="1602" y="0"/>
                  </a:lnTo>
                  <a:cubicBezTo>
                    <a:pt x="1068" y="101"/>
                    <a:pt x="535" y="234"/>
                    <a:pt x="1" y="334"/>
                  </a:cubicBezTo>
                  <a:cubicBezTo>
                    <a:pt x="535" y="267"/>
                    <a:pt x="1068" y="134"/>
                    <a:pt x="1602" y="0"/>
                  </a:cubicBezTo>
                  <a:close/>
                </a:path>
              </a:pathLst>
            </a:custGeom>
            <a:solidFill>
              <a:srgbClr val="FF9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7"/>
            <p:cNvSpPr/>
            <p:nvPr/>
          </p:nvSpPr>
          <p:spPr>
            <a:xfrm>
              <a:off x="7314822" y="1232008"/>
              <a:ext cx="125495" cy="89617"/>
            </a:xfrm>
            <a:custGeom>
              <a:rect b="b" l="l" r="r" t="t"/>
              <a:pathLst>
                <a:path extrusionOk="0" h="3979" w="5572">
                  <a:moveTo>
                    <a:pt x="2626" y="0"/>
                  </a:moveTo>
                  <a:cubicBezTo>
                    <a:pt x="2351" y="0"/>
                    <a:pt x="2077" y="60"/>
                    <a:pt x="1802" y="142"/>
                  </a:cubicBezTo>
                  <a:cubicBezTo>
                    <a:pt x="1468" y="242"/>
                    <a:pt x="1168" y="409"/>
                    <a:pt x="901" y="643"/>
                  </a:cubicBezTo>
                  <a:cubicBezTo>
                    <a:pt x="468" y="1076"/>
                    <a:pt x="201" y="1610"/>
                    <a:pt x="101" y="2210"/>
                  </a:cubicBezTo>
                  <a:cubicBezTo>
                    <a:pt x="67" y="2444"/>
                    <a:pt x="34" y="2644"/>
                    <a:pt x="34" y="2878"/>
                  </a:cubicBezTo>
                  <a:lnTo>
                    <a:pt x="34" y="3411"/>
                  </a:lnTo>
                  <a:lnTo>
                    <a:pt x="34" y="3878"/>
                  </a:lnTo>
                  <a:lnTo>
                    <a:pt x="1" y="3878"/>
                  </a:lnTo>
                  <a:cubicBezTo>
                    <a:pt x="1" y="3912"/>
                    <a:pt x="34" y="3945"/>
                    <a:pt x="101" y="3945"/>
                  </a:cubicBezTo>
                  <a:cubicBezTo>
                    <a:pt x="134" y="3945"/>
                    <a:pt x="201" y="3912"/>
                    <a:pt x="201" y="3878"/>
                  </a:cubicBezTo>
                  <a:cubicBezTo>
                    <a:pt x="201" y="3878"/>
                    <a:pt x="201" y="3711"/>
                    <a:pt x="234" y="3411"/>
                  </a:cubicBezTo>
                  <a:cubicBezTo>
                    <a:pt x="234" y="3278"/>
                    <a:pt x="234" y="3111"/>
                    <a:pt x="268" y="2911"/>
                  </a:cubicBezTo>
                  <a:cubicBezTo>
                    <a:pt x="301" y="2711"/>
                    <a:pt x="334" y="2511"/>
                    <a:pt x="401" y="2277"/>
                  </a:cubicBezTo>
                  <a:cubicBezTo>
                    <a:pt x="501" y="1743"/>
                    <a:pt x="768" y="1276"/>
                    <a:pt x="1135" y="909"/>
                  </a:cubicBezTo>
                  <a:cubicBezTo>
                    <a:pt x="1368" y="709"/>
                    <a:pt x="1602" y="576"/>
                    <a:pt x="1902" y="509"/>
                  </a:cubicBezTo>
                  <a:cubicBezTo>
                    <a:pt x="2202" y="409"/>
                    <a:pt x="2503" y="376"/>
                    <a:pt x="2803" y="376"/>
                  </a:cubicBezTo>
                  <a:cubicBezTo>
                    <a:pt x="2869" y="392"/>
                    <a:pt x="2953" y="392"/>
                    <a:pt x="3036" y="392"/>
                  </a:cubicBezTo>
                  <a:cubicBezTo>
                    <a:pt x="3120" y="392"/>
                    <a:pt x="3203" y="392"/>
                    <a:pt x="3270" y="409"/>
                  </a:cubicBezTo>
                  <a:cubicBezTo>
                    <a:pt x="3437" y="442"/>
                    <a:pt x="3570" y="442"/>
                    <a:pt x="3703" y="509"/>
                  </a:cubicBezTo>
                  <a:cubicBezTo>
                    <a:pt x="4004" y="576"/>
                    <a:pt x="4237" y="709"/>
                    <a:pt x="4471" y="909"/>
                  </a:cubicBezTo>
                  <a:cubicBezTo>
                    <a:pt x="4838" y="1276"/>
                    <a:pt x="5104" y="1743"/>
                    <a:pt x="5204" y="2277"/>
                  </a:cubicBezTo>
                  <a:cubicBezTo>
                    <a:pt x="5238" y="2477"/>
                    <a:pt x="5271" y="2711"/>
                    <a:pt x="5305" y="2911"/>
                  </a:cubicBezTo>
                  <a:cubicBezTo>
                    <a:pt x="5338" y="3111"/>
                    <a:pt x="5371" y="3278"/>
                    <a:pt x="5371" y="3411"/>
                  </a:cubicBezTo>
                  <a:cubicBezTo>
                    <a:pt x="5405" y="3711"/>
                    <a:pt x="5405" y="3878"/>
                    <a:pt x="5405" y="3878"/>
                  </a:cubicBezTo>
                  <a:cubicBezTo>
                    <a:pt x="5405" y="3912"/>
                    <a:pt x="5438" y="3945"/>
                    <a:pt x="5471" y="3978"/>
                  </a:cubicBezTo>
                  <a:cubicBezTo>
                    <a:pt x="5538" y="3978"/>
                    <a:pt x="5571" y="3912"/>
                    <a:pt x="5571" y="3878"/>
                  </a:cubicBezTo>
                  <a:lnTo>
                    <a:pt x="5571" y="3411"/>
                  </a:lnTo>
                  <a:lnTo>
                    <a:pt x="5571" y="2878"/>
                  </a:lnTo>
                  <a:cubicBezTo>
                    <a:pt x="5571" y="2644"/>
                    <a:pt x="5538" y="2444"/>
                    <a:pt x="5505" y="2210"/>
                  </a:cubicBezTo>
                  <a:cubicBezTo>
                    <a:pt x="5405" y="1610"/>
                    <a:pt x="5138" y="1076"/>
                    <a:pt x="4737" y="643"/>
                  </a:cubicBezTo>
                  <a:cubicBezTo>
                    <a:pt x="4471" y="409"/>
                    <a:pt x="4170" y="242"/>
                    <a:pt x="3837" y="142"/>
                  </a:cubicBezTo>
                  <a:cubicBezTo>
                    <a:pt x="3670" y="76"/>
                    <a:pt x="3503" y="42"/>
                    <a:pt x="3303" y="42"/>
                  </a:cubicBezTo>
                  <a:cubicBezTo>
                    <a:pt x="3136" y="9"/>
                    <a:pt x="3003" y="9"/>
                    <a:pt x="2803" y="9"/>
                  </a:cubicBezTo>
                  <a:cubicBezTo>
                    <a:pt x="2744" y="3"/>
                    <a:pt x="2685" y="0"/>
                    <a:pt x="26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7"/>
            <p:cNvSpPr/>
            <p:nvPr/>
          </p:nvSpPr>
          <p:spPr>
            <a:xfrm>
              <a:off x="7501151" y="1232188"/>
              <a:ext cx="125473" cy="89437"/>
            </a:xfrm>
            <a:custGeom>
              <a:rect b="b" l="l" r="r" t="t"/>
              <a:pathLst>
                <a:path extrusionOk="0" h="3971" w="5571">
                  <a:moveTo>
                    <a:pt x="2769" y="1"/>
                  </a:moveTo>
                  <a:cubicBezTo>
                    <a:pt x="2669" y="17"/>
                    <a:pt x="2586" y="17"/>
                    <a:pt x="2506" y="17"/>
                  </a:cubicBezTo>
                  <a:cubicBezTo>
                    <a:pt x="2427" y="17"/>
                    <a:pt x="2352" y="17"/>
                    <a:pt x="2269" y="34"/>
                  </a:cubicBezTo>
                  <a:cubicBezTo>
                    <a:pt x="2102" y="34"/>
                    <a:pt x="1902" y="68"/>
                    <a:pt x="1735" y="134"/>
                  </a:cubicBezTo>
                  <a:cubicBezTo>
                    <a:pt x="1401" y="234"/>
                    <a:pt x="1101" y="401"/>
                    <a:pt x="868" y="635"/>
                  </a:cubicBezTo>
                  <a:cubicBezTo>
                    <a:pt x="434" y="1068"/>
                    <a:pt x="167" y="1602"/>
                    <a:pt x="67" y="2202"/>
                  </a:cubicBezTo>
                  <a:cubicBezTo>
                    <a:pt x="34" y="2436"/>
                    <a:pt x="0" y="2669"/>
                    <a:pt x="0" y="2903"/>
                  </a:cubicBezTo>
                  <a:lnTo>
                    <a:pt x="0" y="3403"/>
                  </a:lnTo>
                  <a:lnTo>
                    <a:pt x="0" y="3870"/>
                  </a:lnTo>
                  <a:cubicBezTo>
                    <a:pt x="0" y="3904"/>
                    <a:pt x="34" y="3970"/>
                    <a:pt x="67" y="3970"/>
                  </a:cubicBezTo>
                  <a:cubicBezTo>
                    <a:pt x="134" y="3970"/>
                    <a:pt x="167" y="3904"/>
                    <a:pt x="167" y="3870"/>
                  </a:cubicBezTo>
                  <a:cubicBezTo>
                    <a:pt x="167" y="3870"/>
                    <a:pt x="200" y="3703"/>
                    <a:pt x="200" y="3437"/>
                  </a:cubicBezTo>
                  <a:cubicBezTo>
                    <a:pt x="234" y="3270"/>
                    <a:pt x="234" y="3103"/>
                    <a:pt x="267" y="2903"/>
                  </a:cubicBezTo>
                  <a:cubicBezTo>
                    <a:pt x="301" y="2736"/>
                    <a:pt x="334" y="2503"/>
                    <a:pt x="401" y="2269"/>
                  </a:cubicBezTo>
                  <a:cubicBezTo>
                    <a:pt x="467" y="1735"/>
                    <a:pt x="734" y="1268"/>
                    <a:pt x="1101" y="901"/>
                  </a:cubicBezTo>
                  <a:cubicBezTo>
                    <a:pt x="1335" y="701"/>
                    <a:pt x="1601" y="568"/>
                    <a:pt x="1868" y="501"/>
                  </a:cubicBezTo>
                  <a:cubicBezTo>
                    <a:pt x="2002" y="434"/>
                    <a:pt x="2169" y="434"/>
                    <a:pt x="2302" y="401"/>
                  </a:cubicBezTo>
                  <a:cubicBezTo>
                    <a:pt x="2435" y="368"/>
                    <a:pt x="2636" y="368"/>
                    <a:pt x="2769" y="368"/>
                  </a:cubicBezTo>
                  <a:cubicBezTo>
                    <a:pt x="3069" y="368"/>
                    <a:pt x="3369" y="401"/>
                    <a:pt x="3670" y="501"/>
                  </a:cubicBezTo>
                  <a:cubicBezTo>
                    <a:pt x="3970" y="568"/>
                    <a:pt x="4203" y="735"/>
                    <a:pt x="4437" y="901"/>
                  </a:cubicBezTo>
                  <a:cubicBezTo>
                    <a:pt x="4804" y="1268"/>
                    <a:pt x="5071" y="1769"/>
                    <a:pt x="5171" y="2269"/>
                  </a:cubicBezTo>
                  <a:cubicBezTo>
                    <a:pt x="5237" y="2503"/>
                    <a:pt x="5271" y="2703"/>
                    <a:pt x="5304" y="2903"/>
                  </a:cubicBezTo>
                  <a:cubicBezTo>
                    <a:pt x="5337" y="3103"/>
                    <a:pt x="5371" y="3270"/>
                    <a:pt x="5371" y="3403"/>
                  </a:cubicBezTo>
                  <a:cubicBezTo>
                    <a:pt x="5371" y="3703"/>
                    <a:pt x="5371" y="3870"/>
                    <a:pt x="5371" y="3870"/>
                  </a:cubicBezTo>
                  <a:cubicBezTo>
                    <a:pt x="5371" y="3904"/>
                    <a:pt x="5438" y="3970"/>
                    <a:pt x="5471" y="3970"/>
                  </a:cubicBezTo>
                  <a:cubicBezTo>
                    <a:pt x="5538" y="3970"/>
                    <a:pt x="5571" y="3904"/>
                    <a:pt x="5571" y="3870"/>
                  </a:cubicBezTo>
                  <a:lnTo>
                    <a:pt x="5571" y="3403"/>
                  </a:lnTo>
                  <a:cubicBezTo>
                    <a:pt x="5571" y="3270"/>
                    <a:pt x="5571" y="3103"/>
                    <a:pt x="5571" y="2903"/>
                  </a:cubicBezTo>
                  <a:cubicBezTo>
                    <a:pt x="5538" y="2669"/>
                    <a:pt x="5504" y="2436"/>
                    <a:pt x="5471" y="2202"/>
                  </a:cubicBezTo>
                  <a:cubicBezTo>
                    <a:pt x="5371" y="1602"/>
                    <a:pt x="5104" y="1068"/>
                    <a:pt x="4670" y="635"/>
                  </a:cubicBezTo>
                  <a:cubicBezTo>
                    <a:pt x="4437" y="401"/>
                    <a:pt x="4137" y="234"/>
                    <a:pt x="3803" y="134"/>
                  </a:cubicBezTo>
                  <a:cubicBezTo>
                    <a:pt x="3469" y="34"/>
                    <a:pt x="3103" y="1"/>
                    <a:pt x="27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7"/>
            <p:cNvSpPr/>
            <p:nvPr/>
          </p:nvSpPr>
          <p:spPr>
            <a:xfrm>
              <a:off x="7444800" y="1177819"/>
              <a:ext cx="9797" cy="40428"/>
            </a:xfrm>
            <a:custGeom>
              <a:rect b="b" l="l" r="r" t="t"/>
              <a:pathLst>
                <a:path extrusionOk="0" h="1795" w="435">
                  <a:moveTo>
                    <a:pt x="148" y="0"/>
                  </a:moveTo>
                  <a:cubicBezTo>
                    <a:pt x="103" y="0"/>
                    <a:pt x="67" y="31"/>
                    <a:pt x="67" y="80"/>
                  </a:cubicBezTo>
                  <a:cubicBezTo>
                    <a:pt x="34" y="147"/>
                    <a:pt x="34" y="247"/>
                    <a:pt x="34" y="347"/>
                  </a:cubicBezTo>
                  <a:cubicBezTo>
                    <a:pt x="1" y="513"/>
                    <a:pt x="1" y="714"/>
                    <a:pt x="34" y="914"/>
                  </a:cubicBezTo>
                  <a:cubicBezTo>
                    <a:pt x="34" y="1081"/>
                    <a:pt x="67" y="1281"/>
                    <a:pt x="101" y="1481"/>
                  </a:cubicBezTo>
                  <a:cubicBezTo>
                    <a:pt x="101" y="1548"/>
                    <a:pt x="134" y="1648"/>
                    <a:pt x="167" y="1714"/>
                  </a:cubicBezTo>
                  <a:cubicBezTo>
                    <a:pt x="167" y="1748"/>
                    <a:pt x="201" y="1781"/>
                    <a:pt x="234" y="1781"/>
                  </a:cubicBezTo>
                  <a:cubicBezTo>
                    <a:pt x="252" y="1790"/>
                    <a:pt x="267" y="1794"/>
                    <a:pt x="281" y="1794"/>
                  </a:cubicBezTo>
                  <a:cubicBezTo>
                    <a:pt x="319" y="1794"/>
                    <a:pt x="343" y="1763"/>
                    <a:pt x="367" y="1714"/>
                  </a:cubicBezTo>
                  <a:cubicBezTo>
                    <a:pt x="367" y="1714"/>
                    <a:pt x="401" y="1614"/>
                    <a:pt x="401" y="1481"/>
                  </a:cubicBezTo>
                  <a:cubicBezTo>
                    <a:pt x="434" y="1281"/>
                    <a:pt x="434" y="1081"/>
                    <a:pt x="434" y="880"/>
                  </a:cubicBezTo>
                  <a:cubicBezTo>
                    <a:pt x="434" y="714"/>
                    <a:pt x="401" y="513"/>
                    <a:pt x="334" y="313"/>
                  </a:cubicBezTo>
                  <a:cubicBezTo>
                    <a:pt x="334" y="213"/>
                    <a:pt x="301" y="147"/>
                    <a:pt x="267" y="46"/>
                  </a:cubicBezTo>
                  <a:cubicBezTo>
                    <a:pt x="234" y="46"/>
                    <a:pt x="234" y="13"/>
                    <a:pt x="201" y="13"/>
                  </a:cubicBezTo>
                  <a:cubicBezTo>
                    <a:pt x="183" y="4"/>
                    <a:pt x="165" y="0"/>
                    <a:pt x="148"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7"/>
            <p:cNvSpPr/>
            <p:nvPr/>
          </p:nvSpPr>
          <p:spPr>
            <a:xfrm>
              <a:off x="7498899" y="1175544"/>
              <a:ext cx="9032" cy="35833"/>
            </a:xfrm>
            <a:custGeom>
              <a:rect b="b" l="l" r="r" t="t"/>
              <a:pathLst>
                <a:path extrusionOk="0" h="1591" w="401">
                  <a:moveTo>
                    <a:pt x="231" y="0"/>
                  </a:moveTo>
                  <a:cubicBezTo>
                    <a:pt x="198" y="0"/>
                    <a:pt x="157" y="24"/>
                    <a:pt x="134" y="47"/>
                  </a:cubicBezTo>
                  <a:cubicBezTo>
                    <a:pt x="134" y="147"/>
                    <a:pt x="100" y="214"/>
                    <a:pt x="67" y="281"/>
                  </a:cubicBezTo>
                  <a:cubicBezTo>
                    <a:pt x="34" y="448"/>
                    <a:pt x="0" y="614"/>
                    <a:pt x="0" y="781"/>
                  </a:cubicBezTo>
                  <a:cubicBezTo>
                    <a:pt x="0" y="948"/>
                    <a:pt x="0" y="1115"/>
                    <a:pt x="34" y="1282"/>
                  </a:cubicBezTo>
                  <a:cubicBezTo>
                    <a:pt x="34" y="1348"/>
                    <a:pt x="67" y="1448"/>
                    <a:pt x="67" y="1515"/>
                  </a:cubicBezTo>
                  <a:cubicBezTo>
                    <a:pt x="84" y="1565"/>
                    <a:pt x="125" y="1590"/>
                    <a:pt x="167" y="1590"/>
                  </a:cubicBezTo>
                  <a:cubicBezTo>
                    <a:pt x="209" y="1590"/>
                    <a:pt x="250" y="1565"/>
                    <a:pt x="267" y="1515"/>
                  </a:cubicBezTo>
                  <a:cubicBezTo>
                    <a:pt x="300" y="1448"/>
                    <a:pt x="334" y="1382"/>
                    <a:pt x="334" y="1315"/>
                  </a:cubicBezTo>
                  <a:cubicBezTo>
                    <a:pt x="367" y="1148"/>
                    <a:pt x="401" y="981"/>
                    <a:pt x="401" y="815"/>
                  </a:cubicBezTo>
                  <a:cubicBezTo>
                    <a:pt x="401" y="648"/>
                    <a:pt x="401" y="481"/>
                    <a:pt x="401" y="314"/>
                  </a:cubicBezTo>
                  <a:cubicBezTo>
                    <a:pt x="367" y="214"/>
                    <a:pt x="367" y="147"/>
                    <a:pt x="334" y="81"/>
                  </a:cubicBezTo>
                  <a:cubicBezTo>
                    <a:pt x="334" y="47"/>
                    <a:pt x="300" y="14"/>
                    <a:pt x="267" y="14"/>
                  </a:cubicBezTo>
                  <a:cubicBezTo>
                    <a:pt x="257" y="4"/>
                    <a:pt x="245" y="0"/>
                    <a:pt x="231"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7"/>
            <p:cNvSpPr/>
            <p:nvPr/>
          </p:nvSpPr>
          <p:spPr>
            <a:xfrm>
              <a:off x="7295295" y="963225"/>
              <a:ext cx="15045" cy="58221"/>
            </a:xfrm>
            <a:custGeom>
              <a:rect b="b" l="l" r="r" t="t"/>
              <a:pathLst>
                <a:path extrusionOk="0" h="2585" w="668">
                  <a:moveTo>
                    <a:pt x="67" y="1"/>
                  </a:moveTo>
                  <a:cubicBezTo>
                    <a:pt x="34" y="1"/>
                    <a:pt x="34" y="34"/>
                    <a:pt x="34" y="34"/>
                  </a:cubicBezTo>
                  <a:cubicBezTo>
                    <a:pt x="34" y="34"/>
                    <a:pt x="0" y="234"/>
                    <a:pt x="0" y="468"/>
                  </a:cubicBezTo>
                  <a:lnTo>
                    <a:pt x="0" y="668"/>
                  </a:lnTo>
                  <a:cubicBezTo>
                    <a:pt x="0" y="735"/>
                    <a:pt x="0" y="802"/>
                    <a:pt x="34" y="868"/>
                  </a:cubicBezTo>
                  <a:cubicBezTo>
                    <a:pt x="67" y="1035"/>
                    <a:pt x="101" y="1202"/>
                    <a:pt x="101" y="1369"/>
                  </a:cubicBezTo>
                  <a:cubicBezTo>
                    <a:pt x="201" y="1635"/>
                    <a:pt x="301" y="1936"/>
                    <a:pt x="401" y="2203"/>
                  </a:cubicBezTo>
                  <a:cubicBezTo>
                    <a:pt x="501" y="2403"/>
                    <a:pt x="601" y="2569"/>
                    <a:pt x="601" y="2569"/>
                  </a:cubicBezTo>
                  <a:cubicBezTo>
                    <a:pt x="601" y="2569"/>
                    <a:pt x="616" y="2584"/>
                    <a:pt x="626" y="2584"/>
                  </a:cubicBezTo>
                  <a:cubicBezTo>
                    <a:pt x="631" y="2584"/>
                    <a:pt x="634" y="2581"/>
                    <a:pt x="634" y="2569"/>
                  </a:cubicBezTo>
                  <a:cubicBezTo>
                    <a:pt x="668" y="2569"/>
                    <a:pt x="668" y="2536"/>
                    <a:pt x="668" y="2536"/>
                  </a:cubicBezTo>
                  <a:cubicBezTo>
                    <a:pt x="668" y="2536"/>
                    <a:pt x="634" y="2369"/>
                    <a:pt x="568" y="2136"/>
                  </a:cubicBezTo>
                  <a:cubicBezTo>
                    <a:pt x="467" y="1902"/>
                    <a:pt x="401" y="1602"/>
                    <a:pt x="301" y="1302"/>
                  </a:cubicBezTo>
                  <a:cubicBezTo>
                    <a:pt x="267" y="1168"/>
                    <a:pt x="234" y="1002"/>
                    <a:pt x="201" y="868"/>
                  </a:cubicBezTo>
                  <a:cubicBezTo>
                    <a:pt x="201" y="802"/>
                    <a:pt x="167" y="735"/>
                    <a:pt x="167" y="668"/>
                  </a:cubicBezTo>
                  <a:lnTo>
                    <a:pt x="167" y="468"/>
                  </a:lnTo>
                  <a:cubicBezTo>
                    <a:pt x="167" y="201"/>
                    <a:pt x="134" y="34"/>
                    <a:pt x="134" y="34"/>
                  </a:cubicBezTo>
                  <a:cubicBezTo>
                    <a:pt x="134" y="1"/>
                    <a:pt x="101" y="1"/>
                    <a:pt x="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7"/>
            <p:cNvSpPr/>
            <p:nvPr/>
          </p:nvSpPr>
          <p:spPr>
            <a:xfrm>
              <a:off x="7279507" y="982008"/>
              <a:ext cx="15068" cy="38153"/>
            </a:xfrm>
            <a:custGeom>
              <a:rect b="b" l="l" r="r" t="t"/>
              <a:pathLst>
                <a:path extrusionOk="0" h="1694" w="669">
                  <a:moveTo>
                    <a:pt x="34" y="1"/>
                  </a:moveTo>
                  <a:cubicBezTo>
                    <a:pt x="1" y="1"/>
                    <a:pt x="1" y="1"/>
                    <a:pt x="1" y="34"/>
                  </a:cubicBezTo>
                  <a:lnTo>
                    <a:pt x="1" y="301"/>
                  </a:lnTo>
                  <a:cubicBezTo>
                    <a:pt x="1" y="401"/>
                    <a:pt x="1" y="501"/>
                    <a:pt x="34" y="601"/>
                  </a:cubicBezTo>
                  <a:cubicBezTo>
                    <a:pt x="68" y="701"/>
                    <a:pt x="101" y="801"/>
                    <a:pt x="134" y="902"/>
                  </a:cubicBezTo>
                  <a:cubicBezTo>
                    <a:pt x="168" y="1002"/>
                    <a:pt x="234" y="1135"/>
                    <a:pt x="268" y="1202"/>
                  </a:cubicBezTo>
                  <a:cubicBezTo>
                    <a:pt x="301" y="1302"/>
                    <a:pt x="368" y="1369"/>
                    <a:pt x="435" y="1469"/>
                  </a:cubicBezTo>
                  <a:cubicBezTo>
                    <a:pt x="535" y="1602"/>
                    <a:pt x="601" y="1669"/>
                    <a:pt x="601" y="1669"/>
                  </a:cubicBezTo>
                  <a:cubicBezTo>
                    <a:pt x="601" y="1685"/>
                    <a:pt x="610" y="1694"/>
                    <a:pt x="618" y="1694"/>
                  </a:cubicBezTo>
                  <a:cubicBezTo>
                    <a:pt x="626" y="1694"/>
                    <a:pt x="635" y="1685"/>
                    <a:pt x="635" y="1669"/>
                  </a:cubicBezTo>
                  <a:cubicBezTo>
                    <a:pt x="668" y="1669"/>
                    <a:pt x="668" y="1635"/>
                    <a:pt x="668" y="1635"/>
                  </a:cubicBezTo>
                  <a:lnTo>
                    <a:pt x="568" y="1369"/>
                  </a:lnTo>
                  <a:cubicBezTo>
                    <a:pt x="468" y="1268"/>
                    <a:pt x="401" y="1035"/>
                    <a:pt x="335" y="835"/>
                  </a:cubicBezTo>
                  <a:cubicBezTo>
                    <a:pt x="268" y="635"/>
                    <a:pt x="201" y="435"/>
                    <a:pt x="134" y="268"/>
                  </a:cubicBezTo>
                  <a:cubicBezTo>
                    <a:pt x="101" y="134"/>
                    <a:pt x="68" y="1"/>
                    <a:pt x="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7"/>
            <p:cNvSpPr/>
            <p:nvPr/>
          </p:nvSpPr>
          <p:spPr>
            <a:xfrm>
              <a:off x="7583043" y="951963"/>
              <a:ext cx="11284" cy="48851"/>
            </a:xfrm>
            <a:custGeom>
              <a:rect b="b" l="l" r="r" t="t"/>
              <a:pathLst>
                <a:path extrusionOk="0" h="2169" w="501">
                  <a:moveTo>
                    <a:pt x="467" y="1"/>
                  </a:moveTo>
                  <a:cubicBezTo>
                    <a:pt x="434" y="1"/>
                    <a:pt x="401" y="1"/>
                    <a:pt x="401" y="34"/>
                  </a:cubicBezTo>
                  <a:cubicBezTo>
                    <a:pt x="401" y="34"/>
                    <a:pt x="367" y="167"/>
                    <a:pt x="334" y="368"/>
                  </a:cubicBezTo>
                  <a:cubicBezTo>
                    <a:pt x="267" y="534"/>
                    <a:pt x="267" y="801"/>
                    <a:pt x="200" y="1068"/>
                  </a:cubicBezTo>
                  <a:cubicBezTo>
                    <a:pt x="134" y="1335"/>
                    <a:pt x="100" y="1568"/>
                    <a:pt x="34" y="1769"/>
                  </a:cubicBezTo>
                  <a:cubicBezTo>
                    <a:pt x="0" y="1969"/>
                    <a:pt x="0" y="2102"/>
                    <a:pt x="0" y="2102"/>
                  </a:cubicBezTo>
                  <a:cubicBezTo>
                    <a:pt x="0" y="2135"/>
                    <a:pt x="0" y="2169"/>
                    <a:pt x="34" y="2169"/>
                  </a:cubicBezTo>
                  <a:cubicBezTo>
                    <a:pt x="67" y="2169"/>
                    <a:pt x="100" y="2169"/>
                    <a:pt x="100" y="2135"/>
                  </a:cubicBezTo>
                  <a:cubicBezTo>
                    <a:pt x="100" y="2135"/>
                    <a:pt x="134" y="2002"/>
                    <a:pt x="200" y="1835"/>
                  </a:cubicBezTo>
                  <a:cubicBezTo>
                    <a:pt x="267" y="1635"/>
                    <a:pt x="367" y="1402"/>
                    <a:pt x="401" y="1135"/>
                  </a:cubicBezTo>
                  <a:cubicBezTo>
                    <a:pt x="434" y="868"/>
                    <a:pt x="501" y="601"/>
                    <a:pt x="501" y="401"/>
                  </a:cubicBezTo>
                  <a:lnTo>
                    <a:pt x="501" y="67"/>
                  </a:lnTo>
                  <a:cubicBezTo>
                    <a:pt x="501" y="34"/>
                    <a:pt x="467" y="1"/>
                    <a:pt x="4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7"/>
            <p:cNvSpPr/>
            <p:nvPr/>
          </p:nvSpPr>
          <p:spPr>
            <a:xfrm>
              <a:off x="7599574" y="965499"/>
              <a:ext cx="25563" cy="58423"/>
            </a:xfrm>
            <a:custGeom>
              <a:rect b="b" l="l" r="r" t="t"/>
              <a:pathLst>
                <a:path extrusionOk="0" h="2594" w="1135">
                  <a:moveTo>
                    <a:pt x="1101" y="0"/>
                  </a:moveTo>
                  <a:cubicBezTo>
                    <a:pt x="1068" y="0"/>
                    <a:pt x="1034" y="0"/>
                    <a:pt x="1034" y="33"/>
                  </a:cubicBezTo>
                  <a:cubicBezTo>
                    <a:pt x="1034" y="33"/>
                    <a:pt x="967" y="200"/>
                    <a:pt x="867" y="434"/>
                  </a:cubicBezTo>
                  <a:cubicBezTo>
                    <a:pt x="767" y="667"/>
                    <a:pt x="667" y="1001"/>
                    <a:pt x="534" y="1301"/>
                  </a:cubicBezTo>
                  <a:cubicBezTo>
                    <a:pt x="400" y="1568"/>
                    <a:pt x="300" y="1901"/>
                    <a:pt x="200" y="2135"/>
                  </a:cubicBezTo>
                  <a:cubicBezTo>
                    <a:pt x="100" y="2368"/>
                    <a:pt x="33" y="2502"/>
                    <a:pt x="33" y="2502"/>
                  </a:cubicBezTo>
                  <a:cubicBezTo>
                    <a:pt x="0" y="2535"/>
                    <a:pt x="0" y="2569"/>
                    <a:pt x="33" y="2569"/>
                  </a:cubicBezTo>
                  <a:cubicBezTo>
                    <a:pt x="50" y="2585"/>
                    <a:pt x="59" y="2594"/>
                    <a:pt x="67" y="2594"/>
                  </a:cubicBezTo>
                  <a:cubicBezTo>
                    <a:pt x="75" y="2594"/>
                    <a:pt x="84" y="2585"/>
                    <a:pt x="100" y="2569"/>
                  </a:cubicBezTo>
                  <a:lnTo>
                    <a:pt x="334" y="2202"/>
                  </a:lnTo>
                  <a:cubicBezTo>
                    <a:pt x="400" y="2102"/>
                    <a:pt x="467" y="1968"/>
                    <a:pt x="534" y="1835"/>
                  </a:cubicBezTo>
                  <a:lnTo>
                    <a:pt x="734" y="1368"/>
                  </a:lnTo>
                  <a:cubicBezTo>
                    <a:pt x="834" y="1034"/>
                    <a:pt x="934" y="734"/>
                    <a:pt x="1001" y="467"/>
                  </a:cubicBezTo>
                  <a:cubicBezTo>
                    <a:pt x="1068" y="234"/>
                    <a:pt x="1134" y="67"/>
                    <a:pt x="1134" y="67"/>
                  </a:cubicBezTo>
                  <a:cubicBezTo>
                    <a:pt x="1134" y="33"/>
                    <a:pt x="1101" y="33"/>
                    <a:pt x="110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7"/>
            <p:cNvSpPr/>
            <p:nvPr/>
          </p:nvSpPr>
          <p:spPr>
            <a:xfrm>
              <a:off x="7682953" y="1016761"/>
              <a:ext cx="8288" cy="22387"/>
            </a:xfrm>
            <a:custGeom>
              <a:rect b="b" l="l" r="r" t="t"/>
              <a:pathLst>
                <a:path extrusionOk="0" h="994" w="368">
                  <a:moveTo>
                    <a:pt x="322" y="1"/>
                  </a:moveTo>
                  <a:cubicBezTo>
                    <a:pt x="309" y="1"/>
                    <a:pt x="301" y="9"/>
                    <a:pt x="301" y="26"/>
                  </a:cubicBezTo>
                  <a:cubicBezTo>
                    <a:pt x="268" y="59"/>
                    <a:pt x="234" y="92"/>
                    <a:pt x="201" y="159"/>
                  </a:cubicBezTo>
                  <a:cubicBezTo>
                    <a:pt x="168" y="259"/>
                    <a:pt x="101" y="359"/>
                    <a:pt x="67" y="459"/>
                  </a:cubicBezTo>
                  <a:cubicBezTo>
                    <a:pt x="34" y="559"/>
                    <a:pt x="1" y="693"/>
                    <a:pt x="1" y="793"/>
                  </a:cubicBezTo>
                  <a:cubicBezTo>
                    <a:pt x="1" y="826"/>
                    <a:pt x="1" y="860"/>
                    <a:pt x="1" y="893"/>
                  </a:cubicBezTo>
                  <a:lnTo>
                    <a:pt x="1" y="926"/>
                  </a:lnTo>
                  <a:lnTo>
                    <a:pt x="34" y="926"/>
                  </a:lnTo>
                  <a:cubicBezTo>
                    <a:pt x="34" y="926"/>
                    <a:pt x="1" y="926"/>
                    <a:pt x="34" y="993"/>
                  </a:cubicBezTo>
                  <a:lnTo>
                    <a:pt x="101" y="993"/>
                  </a:lnTo>
                  <a:cubicBezTo>
                    <a:pt x="101" y="960"/>
                    <a:pt x="101" y="960"/>
                    <a:pt x="101" y="960"/>
                  </a:cubicBezTo>
                  <a:cubicBezTo>
                    <a:pt x="101" y="926"/>
                    <a:pt x="134" y="893"/>
                    <a:pt x="134" y="860"/>
                  </a:cubicBezTo>
                  <a:cubicBezTo>
                    <a:pt x="201" y="760"/>
                    <a:pt x="234" y="659"/>
                    <a:pt x="268" y="559"/>
                  </a:cubicBezTo>
                  <a:cubicBezTo>
                    <a:pt x="301" y="426"/>
                    <a:pt x="334" y="326"/>
                    <a:pt x="368" y="226"/>
                  </a:cubicBezTo>
                  <a:cubicBezTo>
                    <a:pt x="368" y="159"/>
                    <a:pt x="368" y="126"/>
                    <a:pt x="368" y="59"/>
                  </a:cubicBezTo>
                  <a:cubicBezTo>
                    <a:pt x="368" y="59"/>
                    <a:pt x="368" y="26"/>
                    <a:pt x="368" y="26"/>
                  </a:cubicBezTo>
                  <a:cubicBezTo>
                    <a:pt x="351" y="9"/>
                    <a:pt x="334" y="1"/>
                    <a:pt x="3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7"/>
            <p:cNvSpPr/>
            <p:nvPr/>
          </p:nvSpPr>
          <p:spPr>
            <a:xfrm>
              <a:off x="7210408" y="1052639"/>
              <a:ext cx="15788" cy="21802"/>
            </a:xfrm>
            <a:custGeom>
              <a:rect b="b" l="l" r="r" t="t"/>
              <a:pathLst>
                <a:path extrusionOk="0" h="968" w="701">
                  <a:moveTo>
                    <a:pt x="67" y="0"/>
                  </a:moveTo>
                  <a:cubicBezTo>
                    <a:pt x="33" y="0"/>
                    <a:pt x="0" y="34"/>
                    <a:pt x="33" y="67"/>
                  </a:cubicBezTo>
                  <a:cubicBezTo>
                    <a:pt x="33" y="67"/>
                    <a:pt x="33" y="134"/>
                    <a:pt x="67" y="234"/>
                  </a:cubicBezTo>
                  <a:cubicBezTo>
                    <a:pt x="100" y="334"/>
                    <a:pt x="167" y="467"/>
                    <a:pt x="234" y="568"/>
                  </a:cubicBezTo>
                  <a:cubicBezTo>
                    <a:pt x="300" y="668"/>
                    <a:pt x="400" y="768"/>
                    <a:pt x="500" y="868"/>
                  </a:cubicBezTo>
                  <a:lnTo>
                    <a:pt x="634" y="968"/>
                  </a:lnTo>
                  <a:lnTo>
                    <a:pt x="701" y="968"/>
                  </a:lnTo>
                  <a:cubicBezTo>
                    <a:pt x="701" y="968"/>
                    <a:pt x="701" y="934"/>
                    <a:pt x="701" y="901"/>
                  </a:cubicBezTo>
                  <a:lnTo>
                    <a:pt x="601" y="768"/>
                  </a:lnTo>
                  <a:cubicBezTo>
                    <a:pt x="534" y="701"/>
                    <a:pt x="467" y="568"/>
                    <a:pt x="400" y="467"/>
                  </a:cubicBezTo>
                  <a:cubicBezTo>
                    <a:pt x="334" y="334"/>
                    <a:pt x="234" y="234"/>
                    <a:pt x="200" y="167"/>
                  </a:cubicBezTo>
                  <a:cubicBezTo>
                    <a:pt x="167" y="101"/>
                    <a:pt x="134" y="67"/>
                    <a:pt x="1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7"/>
            <p:cNvSpPr/>
            <p:nvPr/>
          </p:nvSpPr>
          <p:spPr>
            <a:xfrm>
              <a:off x="7178854" y="1164013"/>
              <a:ext cx="25563" cy="14685"/>
            </a:xfrm>
            <a:custGeom>
              <a:rect b="b" l="l" r="r" t="t"/>
              <a:pathLst>
                <a:path extrusionOk="0" h="652" w="1135">
                  <a:moveTo>
                    <a:pt x="29" y="1"/>
                  </a:moveTo>
                  <a:cubicBezTo>
                    <a:pt x="25" y="1"/>
                    <a:pt x="17" y="9"/>
                    <a:pt x="0" y="26"/>
                  </a:cubicBezTo>
                  <a:cubicBezTo>
                    <a:pt x="0" y="26"/>
                    <a:pt x="0" y="59"/>
                    <a:pt x="0" y="92"/>
                  </a:cubicBezTo>
                  <a:lnTo>
                    <a:pt x="167" y="192"/>
                  </a:lnTo>
                  <a:cubicBezTo>
                    <a:pt x="267" y="259"/>
                    <a:pt x="400" y="326"/>
                    <a:pt x="534" y="393"/>
                  </a:cubicBezTo>
                  <a:cubicBezTo>
                    <a:pt x="667" y="459"/>
                    <a:pt x="801" y="526"/>
                    <a:pt x="901" y="559"/>
                  </a:cubicBezTo>
                  <a:lnTo>
                    <a:pt x="1068" y="626"/>
                  </a:lnTo>
                  <a:cubicBezTo>
                    <a:pt x="1068" y="643"/>
                    <a:pt x="1076" y="651"/>
                    <a:pt x="1088" y="651"/>
                  </a:cubicBezTo>
                  <a:cubicBezTo>
                    <a:pt x="1101" y="651"/>
                    <a:pt x="1118" y="643"/>
                    <a:pt x="1134" y="626"/>
                  </a:cubicBezTo>
                  <a:cubicBezTo>
                    <a:pt x="1134" y="626"/>
                    <a:pt x="1134" y="593"/>
                    <a:pt x="1134" y="559"/>
                  </a:cubicBezTo>
                  <a:lnTo>
                    <a:pt x="967" y="459"/>
                  </a:lnTo>
                  <a:cubicBezTo>
                    <a:pt x="867" y="359"/>
                    <a:pt x="734" y="293"/>
                    <a:pt x="634" y="226"/>
                  </a:cubicBezTo>
                  <a:cubicBezTo>
                    <a:pt x="467" y="159"/>
                    <a:pt x="334" y="92"/>
                    <a:pt x="234" y="59"/>
                  </a:cubicBezTo>
                  <a:lnTo>
                    <a:pt x="33" y="26"/>
                  </a:lnTo>
                  <a:cubicBezTo>
                    <a:pt x="33" y="9"/>
                    <a:pt x="33" y="1"/>
                    <a:pt x="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7"/>
            <p:cNvSpPr/>
            <p:nvPr/>
          </p:nvSpPr>
          <p:spPr>
            <a:xfrm>
              <a:off x="7175093" y="1189373"/>
              <a:ext cx="24820" cy="11284"/>
            </a:xfrm>
            <a:custGeom>
              <a:rect b="b" l="l" r="r" t="t"/>
              <a:pathLst>
                <a:path extrusionOk="0" h="501" w="1102">
                  <a:moveTo>
                    <a:pt x="67" y="0"/>
                  </a:moveTo>
                  <a:cubicBezTo>
                    <a:pt x="34" y="0"/>
                    <a:pt x="34" y="0"/>
                    <a:pt x="0" y="34"/>
                  </a:cubicBezTo>
                  <a:cubicBezTo>
                    <a:pt x="0" y="34"/>
                    <a:pt x="0" y="67"/>
                    <a:pt x="0" y="101"/>
                  </a:cubicBezTo>
                  <a:lnTo>
                    <a:pt x="134" y="201"/>
                  </a:lnTo>
                  <a:cubicBezTo>
                    <a:pt x="267" y="267"/>
                    <a:pt x="367" y="301"/>
                    <a:pt x="467" y="367"/>
                  </a:cubicBezTo>
                  <a:cubicBezTo>
                    <a:pt x="601" y="401"/>
                    <a:pt x="734" y="467"/>
                    <a:pt x="834" y="467"/>
                  </a:cubicBezTo>
                  <a:lnTo>
                    <a:pt x="1034" y="501"/>
                  </a:lnTo>
                  <a:cubicBezTo>
                    <a:pt x="1034" y="501"/>
                    <a:pt x="1068" y="501"/>
                    <a:pt x="1068" y="467"/>
                  </a:cubicBezTo>
                  <a:cubicBezTo>
                    <a:pt x="1101" y="467"/>
                    <a:pt x="1101" y="434"/>
                    <a:pt x="1068" y="401"/>
                  </a:cubicBezTo>
                  <a:cubicBezTo>
                    <a:pt x="1068" y="401"/>
                    <a:pt x="1001" y="367"/>
                    <a:pt x="934" y="334"/>
                  </a:cubicBezTo>
                  <a:cubicBezTo>
                    <a:pt x="801" y="267"/>
                    <a:pt x="701" y="234"/>
                    <a:pt x="567" y="167"/>
                  </a:cubicBezTo>
                  <a:cubicBezTo>
                    <a:pt x="467" y="134"/>
                    <a:pt x="334" y="67"/>
                    <a:pt x="234" y="34"/>
                  </a:cubicBezTo>
                  <a:lnTo>
                    <a:pt x="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7"/>
            <p:cNvSpPr/>
            <p:nvPr/>
          </p:nvSpPr>
          <p:spPr>
            <a:xfrm>
              <a:off x="7727277" y="1180792"/>
              <a:ext cx="23311" cy="5135"/>
            </a:xfrm>
            <a:custGeom>
              <a:rect b="b" l="l" r="r" t="t"/>
              <a:pathLst>
                <a:path extrusionOk="0" h="228" w="1035">
                  <a:moveTo>
                    <a:pt x="997" y="1"/>
                  </a:moveTo>
                  <a:cubicBezTo>
                    <a:pt x="988" y="1"/>
                    <a:pt x="978" y="5"/>
                    <a:pt x="968" y="15"/>
                  </a:cubicBezTo>
                  <a:lnTo>
                    <a:pt x="68" y="15"/>
                  </a:lnTo>
                  <a:lnTo>
                    <a:pt x="68" y="48"/>
                  </a:lnTo>
                  <a:cubicBezTo>
                    <a:pt x="1" y="48"/>
                    <a:pt x="1" y="115"/>
                    <a:pt x="68" y="148"/>
                  </a:cubicBezTo>
                  <a:lnTo>
                    <a:pt x="201" y="181"/>
                  </a:lnTo>
                  <a:cubicBezTo>
                    <a:pt x="306" y="211"/>
                    <a:pt x="404" y="228"/>
                    <a:pt x="502" y="228"/>
                  </a:cubicBezTo>
                  <a:cubicBezTo>
                    <a:pt x="621" y="228"/>
                    <a:pt x="740" y="203"/>
                    <a:pt x="868" y="148"/>
                  </a:cubicBezTo>
                  <a:cubicBezTo>
                    <a:pt x="901" y="148"/>
                    <a:pt x="968" y="115"/>
                    <a:pt x="1002" y="81"/>
                  </a:cubicBezTo>
                  <a:cubicBezTo>
                    <a:pt x="1002" y="81"/>
                    <a:pt x="1035" y="81"/>
                    <a:pt x="1035" y="48"/>
                  </a:cubicBezTo>
                  <a:cubicBezTo>
                    <a:pt x="1035" y="24"/>
                    <a:pt x="1018" y="1"/>
                    <a:pt x="9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7"/>
            <p:cNvSpPr/>
            <p:nvPr/>
          </p:nvSpPr>
          <p:spPr>
            <a:xfrm>
              <a:off x="7730295" y="1206085"/>
              <a:ext cx="24054" cy="5090"/>
            </a:xfrm>
            <a:custGeom>
              <a:rect b="b" l="l" r="r" t="t"/>
              <a:pathLst>
                <a:path extrusionOk="0" h="226" w="1068">
                  <a:moveTo>
                    <a:pt x="367" y="1"/>
                  </a:moveTo>
                  <a:cubicBezTo>
                    <a:pt x="309" y="1"/>
                    <a:pt x="250" y="9"/>
                    <a:pt x="200" y="26"/>
                  </a:cubicBezTo>
                  <a:lnTo>
                    <a:pt x="67" y="26"/>
                  </a:lnTo>
                  <a:cubicBezTo>
                    <a:pt x="34" y="26"/>
                    <a:pt x="34" y="26"/>
                    <a:pt x="0" y="59"/>
                  </a:cubicBezTo>
                  <a:cubicBezTo>
                    <a:pt x="0" y="59"/>
                    <a:pt x="34" y="92"/>
                    <a:pt x="34" y="126"/>
                  </a:cubicBezTo>
                  <a:cubicBezTo>
                    <a:pt x="100" y="126"/>
                    <a:pt x="134" y="159"/>
                    <a:pt x="200" y="159"/>
                  </a:cubicBezTo>
                  <a:cubicBezTo>
                    <a:pt x="300" y="192"/>
                    <a:pt x="401" y="192"/>
                    <a:pt x="534" y="226"/>
                  </a:cubicBezTo>
                  <a:lnTo>
                    <a:pt x="1001" y="226"/>
                  </a:lnTo>
                  <a:cubicBezTo>
                    <a:pt x="1034" y="192"/>
                    <a:pt x="1034" y="192"/>
                    <a:pt x="1034" y="192"/>
                  </a:cubicBezTo>
                  <a:cubicBezTo>
                    <a:pt x="1068" y="159"/>
                    <a:pt x="1034" y="126"/>
                    <a:pt x="1034" y="126"/>
                  </a:cubicBezTo>
                  <a:cubicBezTo>
                    <a:pt x="968" y="92"/>
                    <a:pt x="934" y="92"/>
                    <a:pt x="868" y="59"/>
                  </a:cubicBezTo>
                  <a:cubicBezTo>
                    <a:pt x="767" y="59"/>
                    <a:pt x="634" y="26"/>
                    <a:pt x="534" y="26"/>
                  </a:cubicBezTo>
                  <a:cubicBezTo>
                    <a:pt x="484" y="9"/>
                    <a:pt x="426" y="1"/>
                    <a:pt x="3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7"/>
            <p:cNvSpPr/>
            <p:nvPr/>
          </p:nvSpPr>
          <p:spPr>
            <a:xfrm>
              <a:off x="7356739" y="1276246"/>
              <a:ext cx="41662" cy="35656"/>
            </a:xfrm>
            <a:custGeom>
              <a:rect b="b" l="l" r="r" t="t"/>
              <a:pathLst>
                <a:path extrusionOk="0" h="1285" w="1502">
                  <a:moveTo>
                    <a:pt x="868" y="1"/>
                  </a:moveTo>
                  <a:cubicBezTo>
                    <a:pt x="301" y="1"/>
                    <a:pt x="1" y="701"/>
                    <a:pt x="401" y="1102"/>
                  </a:cubicBezTo>
                  <a:cubicBezTo>
                    <a:pt x="528" y="1228"/>
                    <a:pt x="682" y="1285"/>
                    <a:pt x="833" y="1285"/>
                  </a:cubicBezTo>
                  <a:cubicBezTo>
                    <a:pt x="1160" y="1285"/>
                    <a:pt x="1479" y="1022"/>
                    <a:pt x="1502" y="635"/>
                  </a:cubicBezTo>
                  <a:cubicBezTo>
                    <a:pt x="1502" y="301"/>
                    <a:pt x="1202" y="34"/>
                    <a:pt x="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7"/>
            <p:cNvSpPr/>
            <p:nvPr/>
          </p:nvSpPr>
          <p:spPr>
            <a:xfrm>
              <a:off x="7539007" y="1276252"/>
              <a:ext cx="40746" cy="35656"/>
            </a:xfrm>
            <a:custGeom>
              <a:rect b="b" l="l" r="r" t="t"/>
              <a:pathLst>
                <a:path extrusionOk="0" h="1285" w="1469">
                  <a:moveTo>
                    <a:pt x="835" y="1"/>
                  </a:moveTo>
                  <a:cubicBezTo>
                    <a:pt x="268" y="1"/>
                    <a:pt x="1" y="701"/>
                    <a:pt x="401" y="1102"/>
                  </a:cubicBezTo>
                  <a:cubicBezTo>
                    <a:pt x="517" y="1228"/>
                    <a:pt x="667" y="1285"/>
                    <a:pt x="817" y="1285"/>
                  </a:cubicBezTo>
                  <a:cubicBezTo>
                    <a:pt x="1142" y="1285"/>
                    <a:pt x="1469" y="1022"/>
                    <a:pt x="1469" y="635"/>
                  </a:cubicBezTo>
                  <a:cubicBezTo>
                    <a:pt x="1469" y="301"/>
                    <a:pt x="1168" y="34"/>
                    <a:pt x="8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7"/>
            <p:cNvSpPr/>
            <p:nvPr/>
          </p:nvSpPr>
          <p:spPr>
            <a:xfrm>
              <a:off x="6794192" y="1990251"/>
              <a:ext cx="528175" cy="614887"/>
            </a:xfrm>
            <a:custGeom>
              <a:rect b="b" l="l" r="r" t="t"/>
              <a:pathLst>
                <a:path extrusionOk="0" h="27301" w="23451">
                  <a:moveTo>
                    <a:pt x="6939" y="12676"/>
                  </a:moveTo>
                  <a:lnTo>
                    <a:pt x="6967" y="12734"/>
                  </a:lnTo>
                  <a:lnTo>
                    <a:pt x="6967" y="12734"/>
                  </a:lnTo>
                  <a:cubicBezTo>
                    <a:pt x="6963" y="12712"/>
                    <a:pt x="6939" y="12676"/>
                    <a:pt x="6939" y="12676"/>
                  </a:cubicBezTo>
                  <a:close/>
                  <a:moveTo>
                    <a:pt x="3670" y="0"/>
                  </a:moveTo>
                  <a:cubicBezTo>
                    <a:pt x="3136" y="834"/>
                    <a:pt x="2635" y="1701"/>
                    <a:pt x="2168" y="2569"/>
                  </a:cubicBezTo>
                  <a:cubicBezTo>
                    <a:pt x="1368" y="4137"/>
                    <a:pt x="767" y="5804"/>
                    <a:pt x="401" y="7539"/>
                  </a:cubicBezTo>
                  <a:cubicBezTo>
                    <a:pt x="0" y="9507"/>
                    <a:pt x="34" y="11508"/>
                    <a:pt x="534" y="13443"/>
                  </a:cubicBezTo>
                  <a:cubicBezTo>
                    <a:pt x="667" y="13944"/>
                    <a:pt x="801" y="14444"/>
                    <a:pt x="1001" y="14911"/>
                  </a:cubicBezTo>
                  <a:lnTo>
                    <a:pt x="1068" y="15078"/>
                  </a:lnTo>
                  <a:lnTo>
                    <a:pt x="1134" y="15244"/>
                  </a:lnTo>
                  <a:lnTo>
                    <a:pt x="1168" y="15311"/>
                  </a:lnTo>
                  <a:lnTo>
                    <a:pt x="1301" y="15545"/>
                  </a:lnTo>
                  <a:lnTo>
                    <a:pt x="1368" y="15678"/>
                  </a:lnTo>
                  <a:lnTo>
                    <a:pt x="1435" y="15878"/>
                  </a:lnTo>
                  <a:lnTo>
                    <a:pt x="1601" y="16212"/>
                  </a:lnTo>
                  <a:cubicBezTo>
                    <a:pt x="2035" y="17046"/>
                    <a:pt x="2535" y="17813"/>
                    <a:pt x="3136" y="18547"/>
                  </a:cubicBezTo>
                  <a:cubicBezTo>
                    <a:pt x="4203" y="19948"/>
                    <a:pt x="5471" y="21149"/>
                    <a:pt x="6905" y="22149"/>
                  </a:cubicBezTo>
                  <a:cubicBezTo>
                    <a:pt x="8173" y="23050"/>
                    <a:pt x="9540" y="23817"/>
                    <a:pt x="10975" y="24451"/>
                  </a:cubicBezTo>
                  <a:cubicBezTo>
                    <a:pt x="12176" y="24985"/>
                    <a:pt x="13443" y="25452"/>
                    <a:pt x="14744" y="25852"/>
                  </a:cubicBezTo>
                  <a:cubicBezTo>
                    <a:pt x="16612" y="26386"/>
                    <a:pt x="18547" y="26819"/>
                    <a:pt x="20515" y="27086"/>
                  </a:cubicBezTo>
                  <a:cubicBezTo>
                    <a:pt x="21215" y="27153"/>
                    <a:pt x="21749" y="27220"/>
                    <a:pt x="22183" y="27253"/>
                  </a:cubicBezTo>
                  <a:lnTo>
                    <a:pt x="22817" y="27286"/>
                  </a:lnTo>
                  <a:cubicBezTo>
                    <a:pt x="22875" y="27296"/>
                    <a:pt x="22937" y="27300"/>
                    <a:pt x="22999" y="27300"/>
                  </a:cubicBezTo>
                  <a:cubicBezTo>
                    <a:pt x="23151" y="27300"/>
                    <a:pt x="23309" y="27277"/>
                    <a:pt x="23450" y="27253"/>
                  </a:cubicBezTo>
                  <a:cubicBezTo>
                    <a:pt x="23250" y="25519"/>
                    <a:pt x="23050" y="23784"/>
                    <a:pt x="22883" y="22049"/>
                  </a:cubicBezTo>
                  <a:lnTo>
                    <a:pt x="22716" y="21983"/>
                  </a:lnTo>
                  <a:cubicBezTo>
                    <a:pt x="22383" y="21949"/>
                    <a:pt x="21916" y="21883"/>
                    <a:pt x="21315" y="21782"/>
                  </a:cubicBezTo>
                  <a:cubicBezTo>
                    <a:pt x="19681" y="21482"/>
                    <a:pt x="18046" y="21049"/>
                    <a:pt x="16445" y="20482"/>
                  </a:cubicBezTo>
                  <a:cubicBezTo>
                    <a:pt x="14310" y="19781"/>
                    <a:pt x="12276" y="18714"/>
                    <a:pt x="10474" y="17346"/>
                  </a:cubicBezTo>
                  <a:cubicBezTo>
                    <a:pt x="9540" y="16645"/>
                    <a:pt x="8740" y="15778"/>
                    <a:pt x="8073" y="14844"/>
                  </a:cubicBezTo>
                  <a:cubicBezTo>
                    <a:pt x="7739" y="14377"/>
                    <a:pt x="7472" y="13877"/>
                    <a:pt x="7239" y="13376"/>
                  </a:cubicBezTo>
                  <a:lnTo>
                    <a:pt x="7172" y="13210"/>
                  </a:lnTo>
                  <a:lnTo>
                    <a:pt x="7139" y="13143"/>
                  </a:lnTo>
                  <a:lnTo>
                    <a:pt x="7072" y="13010"/>
                  </a:lnTo>
                  <a:lnTo>
                    <a:pt x="6972" y="12743"/>
                  </a:lnTo>
                  <a:lnTo>
                    <a:pt x="6967" y="12734"/>
                  </a:lnTo>
                  <a:lnTo>
                    <a:pt x="6967" y="12734"/>
                  </a:lnTo>
                  <a:cubicBezTo>
                    <a:pt x="6969" y="12743"/>
                    <a:pt x="6968" y="12750"/>
                    <a:pt x="6960" y="12750"/>
                  </a:cubicBezTo>
                  <a:cubicBezTo>
                    <a:pt x="6955" y="12750"/>
                    <a:pt x="6948" y="12747"/>
                    <a:pt x="6939" y="12743"/>
                  </a:cubicBezTo>
                  <a:lnTo>
                    <a:pt x="6905" y="12643"/>
                  </a:lnTo>
                  <a:cubicBezTo>
                    <a:pt x="6838" y="12409"/>
                    <a:pt x="6772" y="12176"/>
                    <a:pt x="6738" y="11942"/>
                  </a:cubicBezTo>
                  <a:cubicBezTo>
                    <a:pt x="6538" y="10941"/>
                    <a:pt x="6572" y="9907"/>
                    <a:pt x="6838" y="8940"/>
                  </a:cubicBezTo>
                  <a:cubicBezTo>
                    <a:pt x="7139" y="7839"/>
                    <a:pt x="7606" y="6772"/>
                    <a:pt x="8173" y="5771"/>
                  </a:cubicBezTo>
                  <a:cubicBezTo>
                    <a:pt x="8406" y="5404"/>
                    <a:pt x="8640" y="5004"/>
                    <a:pt x="8873" y="4637"/>
                  </a:cubicBezTo>
                  <a:cubicBezTo>
                    <a:pt x="7105" y="3102"/>
                    <a:pt x="5371" y="1568"/>
                    <a:pt x="36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7"/>
            <p:cNvSpPr/>
            <p:nvPr/>
          </p:nvSpPr>
          <p:spPr>
            <a:xfrm>
              <a:off x="7021084" y="2432007"/>
              <a:ext cx="301283" cy="172072"/>
            </a:xfrm>
            <a:custGeom>
              <a:rect b="b" l="l" r="r" t="t"/>
              <a:pathLst>
                <a:path extrusionOk="0" h="7640" w="13377">
                  <a:moveTo>
                    <a:pt x="4236" y="0"/>
                  </a:moveTo>
                  <a:cubicBezTo>
                    <a:pt x="2902" y="1535"/>
                    <a:pt x="1434" y="2969"/>
                    <a:pt x="0" y="4370"/>
                  </a:cubicBezTo>
                  <a:cubicBezTo>
                    <a:pt x="300" y="4537"/>
                    <a:pt x="601" y="4670"/>
                    <a:pt x="901" y="4804"/>
                  </a:cubicBezTo>
                  <a:cubicBezTo>
                    <a:pt x="2102" y="5337"/>
                    <a:pt x="3369" y="5804"/>
                    <a:pt x="4670" y="6205"/>
                  </a:cubicBezTo>
                  <a:cubicBezTo>
                    <a:pt x="6538" y="6738"/>
                    <a:pt x="8473" y="7139"/>
                    <a:pt x="10441" y="7406"/>
                  </a:cubicBezTo>
                  <a:cubicBezTo>
                    <a:pt x="11141" y="7506"/>
                    <a:pt x="11675" y="7572"/>
                    <a:pt x="12109" y="7606"/>
                  </a:cubicBezTo>
                  <a:lnTo>
                    <a:pt x="12743" y="7639"/>
                  </a:lnTo>
                  <a:cubicBezTo>
                    <a:pt x="12943" y="7639"/>
                    <a:pt x="13176" y="7639"/>
                    <a:pt x="13376" y="7606"/>
                  </a:cubicBezTo>
                  <a:cubicBezTo>
                    <a:pt x="13210" y="5871"/>
                    <a:pt x="12976" y="4137"/>
                    <a:pt x="12809" y="2402"/>
                  </a:cubicBezTo>
                  <a:lnTo>
                    <a:pt x="12642" y="2369"/>
                  </a:lnTo>
                  <a:cubicBezTo>
                    <a:pt x="12309" y="2335"/>
                    <a:pt x="11842" y="2269"/>
                    <a:pt x="11241" y="2168"/>
                  </a:cubicBezTo>
                  <a:cubicBezTo>
                    <a:pt x="9607" y="1868"/>
                    <a:pt x="7972" y="1435"/>
                    <a:pt x="6371" y="868"/>
                  </a:cubicBezTo>
                  <a:cubicBezTo>
                    <a:pt x="5671" y="634"/>
                    <a:pt x="4970" y="334"/>
                    <a:pt x="4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7"/>
            <p:cNvSpPr/>
            <p:nvPr/>
          </p:nvSpPr>
          <p:spPr>
            <a:xfrm>
              <a:off x="6876827" y="1909102"/>
              <a:ext cx="182590" cy="185585"/>
            </a:xfrm>
            <a:custGeom>
              <a:rect b="b" l="l" r="r" t="t"/>
              <a:pathLst>
                <a:path extrusionOk="0" h="8240" w="8107">
                  <a:moveTo>
                    <a:pt x="2669" y="1"/>
                  </a:moveTo>
                  <a:cubicBezTo>
                    <a:pt x="2102" y="701"/>
                    <a:pt x="1502" y="1435"/>
                    <a:pt x="935" y="2236"/>
                  </a:cubicBezTo>
                  <a:cubicBezTo>
                    <a:pt x="634" y="2636"/>
                    <a:pt x="301" y="3136"/>
                    <a:pt x="1" y="3603"/>
                  </a:cubicBezTo>
                  <a:cubicBezTo>
                    <a:pt x="1702" y="5138"/>
                    <a:pt x="3436" y="6672"/>
                    <a:pt x="5204" y="8240"/>
                  </a:cubicBezTo>
                  <a:cubicBezTo>
                    <a:pt x="6072" y="6939"/>
                    <a:pt x="7039" y="5705"/>
                    <a:pt x="8106" y="4571"/>
                  </a:cubicBezTo>
                  <a:cubicBezTo>
                    <a:pt x="6305" y="3103"/>
                    <a:pt x="4470" y="1635"/>
                    <a:pt x="26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7"/>
            <p:cNvSpPr/>
            <p:nvPr/>
          </p:nvSpPr>
          <p:spPr>
            <a:xfrm>
              <a:off x="6936940" y="1835476"/>
              <a:ext cx="186329" cy="176576"/>
            </a:xfrm>
            <a:custGeom>
              <a:rect b="b" l="l" r="r" t="t"/>
              <a:pathLst>
                <a:path extrusionOk="0" h="7840" w="8273">
                  <a:moveTo>
                    <a:pt x="3002" y="1"/>
                  </a:moveTo>
                  <a:cubicBezTo>
                    <a:pt x="2335" y="701"/>
                    <a:pt x="1568" y="1502"/>
                    <a:pt x="767" y="2369"/>
                  </a:cubicBezTo>
                  <a:cubicBezTo>
                    <a:pt x="500" y="2669"/>
                    <a:pt x="267" y="2969"/>
                    <a:pt x="0" y="3270"/>
                  </a:cubicBezTo>
                  <a:cubicBezTo>
                    <a:pt x="1768" y="4904"/>
                    <a:pt x="3636" y="6372"/>
                    <a:pt x="5437" y="7840"/>
                  </a:cubicBezTo>
                  <a:cubicBezTo>
                    <a:pt x="5637" y="7639"/>
                    <a:pt x="5838" y="7439"/>
                    <a:pt x="6004" y="7239"/>
                  </a:cubicBezTo>
                  <a:cubicBezTo>
                    <a:pt x="6805" y="6405"/>
                    <a:pt x="7572" y="5705"/>
                    <a:pt x="8273" y="5104"/>
                  </a:cubicBezTo>
                  <a:cubicBezTo>
                    <a:pt x="6505" y="3470"/>
                    <a:pt x="4770" y="1769"/>
                    <a:pt x="3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7"/>
            <p:cNvSpPr/>
            <p:nvPr/>
          </p:nvSpPr>
          <p:spPr>
            <a:xfrm>
              <a:off x="7005296" y="1764102"/>
              <a:ext cx="193108" cy="186351"/>
            </a:xfrm>
            <a:custGeom>
              <a:rect b="b" l="l" r="r" t="t"/>
              <a:pathLst>
                <a:path extrusionOk="0" h="8274" w="8574">
                  <a:moveTo>
                    <a:pt x="3570" y="1"/>
                  </a:moveTo>
                  <a:lnTo>
                    <a:pt x="3170" y="268"/>
                  </a:lnTo>
                  <a:cubicBezTo>
                    <a:pt x="2869" y="534"/>
                    <a:pt x="2436" y="901"/>
                    <a:pt x="1902" y="1368"/>
                  </a:cubicBezTo>
                  <a:cubicBezTo>
                    <a:pt x="1402" y="1835"/>
                    <a:pt x="701" y="2469"/>
                    <a:pt x="1" y="3170"/>
                  </a:cubicBezTo>
                  <a:cubicBezTo>
                    <a:pt x="1735" y="4904"/>
                    <a:pt x="3503" y="6639"/>
                    <a:pt x="5238" y="8273"/>
                  </a:cubicBezTo>
                  <a:cubicBezTo>
                    <a:pt x="5805" y="7773"/>
                    <a:pt x="6305" y="7339"/>
                    <a:pt x="6739" y="7006"/>
                  </a:cubicBezTo>
                  <a:cubicBezTo>
                    <a:pt x="7139" y="6672"/>
                    <a:pt x="7573" y="6339"/>
                    <a:pt x="7806" y="6138"/>
                  </a:cubicBezTo>
                  <a:lnTo>
                    <a:pt x="8173" y="5905"/>
                  </a:lnTo>
                  <a:lnTo>
                    <a:pt x="8273" y="5838"/>
                  </a:lnTo>
                  <a:lnTo>
                    <a:pt x="8373" y="5738"/>
                  </a:lnTo>
                  <a:cubicBezTo>
                    <a:pt x="8473" y="5671"/>
                    <a:pt x="8540" y="5605"/>
                    <a:pt x="8573" y="5538"/>
                  </a:cubicBezTo>
                  <a:cubicBezTo>
                    <a:pt x="6839" y="3737"/>
                    <a:pt x="5171" y="1902"/>
                    <a:pt x="35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7"/>
            <p:cNvSpPr/>
            <p:nvPr/>
          </p:nvSpPr>
          <p:spPr>
            <a:xfrm>
              <a:off x="7084935" y="1742480"/>
              <a:ext cx="149527" cy="146374"/>
            </a:xfrm>
            <a:custGeom>
              <a:rect b="b" l="l" r="r" t="t"/>
              <a:pathLst>
                <a:path extrusionOk="0" h="6499" w="6639">
                  <a:moveTo>
                    <a:pt x="2471" y="0"/>
                  </a:moveTo>
                  <a:cubicBezTo>
                    <a:pt x="1647" y="0"/>
                    <a:pt x="820" y="270"/>
                    <a:pt x="134" y="827"/>
                  </a:cubicBezTo>
                  <a:lnTo>
                    <a:pt x="0" y="927"/>
                  </a:lnTo>
                  <a:cubicBezTo>
                    <a:pt x="1635" y="2829"/>
                    <a:pt x="3269" y="4697"/>
                    <a:pt x="5004" y="6498"/>
                  </a:cubicBezTo>
                  <a:cubicBezTo>
                    <a:pt x="6472" y="5164"/>
                    <a:pt x="6639" y="2929"/>
                    <a:pt x="5404" y="1394"/>
                  </a:cubicBezTo>
                  <a:cubicBezTo>
                    <a:pt x="4661" y="479"/>
                    <a:pt x="3569" y="0"/>
                    <a:pt x="24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7"/>
            <p:cNvSpPr/>
            <p:nvPr/>
          </p:nvSpPr>
          <p:spPr>
            <a:xfrm>
              <a:off x="7733290" y="1989485"/>
              <a:ext cx="528175" cy="614887"/>
            </a:xfrm>
            <a:custGeom>
              <a:rect b="b" l="l" r="r" t="t"/>
              <a:pathLst>
                <a:path extrusionOk="0" h="27301" w="23451">
                  <a:moveTo>
                    <a:pt x="19781" y="1"/>
                  </a:moveTo>
                  <a:cubicBezTo>
                    <a:pt x="18047" y="1569"/>
                    <a:pt x="16346" y="3103"/>
                    <a:pt x="14578" y="4638"/>
                  </a:cubicBezTo>
                  <a:cubicBezTo>
                    <a:pt x="14811" y="5004"/>
                    <a:pt x="15045" y="5405"/>
                    <a:pt x="15278" y="5772"/>
                  </a:cubicBezTo>
                  <a:cubicBezTo>
                    <a:pt x="15845" y="6772"/>
                    <a:pt x="16312" y="7840"/>
                    <a:pt x="16579" y="8941"/>
                  </a:cubicBezTo>
                  <a:cubicBezTo>
                    <a:pt x="16846" y="9908"/>
                    <a:pt x="16913" y="10942"/>
                    <a:pt x="16713" y="11943"/>
                  </a:cubicBezTo>
                  <a:cubicBezTo>
                    <a:pt x="16679" y="12176"/>
                    <a:pt x="16613" y="12410"/>
                    <a:pt x="16512" y="12643"/>
                  </a:cubicBezTo>
                  <a:lnTo>
                    <a:pt x="16479" y="12743"/>
                  </a:lnTo>
                  <a:lnTo>
                    <a:pt x="16479" y="12777"/>
                  </a:lnTo>
                  <a:lnTo>
                    <a:pt x="16346" y="13044"/>
                  </a:lnTo>
                  <a:lnTo>
                    <a:pt x="16312" y="13177"/>
                  </a:lnTo>
                  <a:lnTo>
                    <a:pt x="16279" y="13244"/>
                  </a:lnTo>
                  <a:lnTo>
                    <a:pt x="16212" y="13410"/>
                  </a:lnTo>
                  <a:cubicBezTo>
                    <a:pt x="15979" y="13911"/>
                    <a:pt x="15679" y="14411"/>
                    <a:pt x="15378" y="14878"/>
                  </a:cubicBezTo>
                  <a:cubicBezTo>
                    <a:pt x="14678" y="15812"/>
                    <a:pt x="13877" y="16679"/>
                    <a:pt x="12977" y="17380"/>
                  </a:cubicBezTo>
                  <a:cubicBezTo>
                    <a:pt x="11142" y="18748"/>
                    <a:pt x="9141" y="19815"/>
                    <a:pt x="6972" y="20516"/>
                  </a:cubicBezTo>
                  <a:cubicBezTo>
                    <a:pt x="5405" y="21083"/>
                    <a:pt x="3770" y="21516"/>
                    <a:pt x="2102" y="21816"/>
                  </a:cubicBezTo>
                  <a:cubicBezTo>
                    <a:pt x="1502" y="21917"/>
                    <a:pt x="1035" y="21983"/>
                    <a:pt x="735" y="22017"/>
                  </a:cubicBezTo>
                  <a:lnTo>
                    <a:pt x="568" y="22050"/>
                  </a:lnTo>
                  <a:cubicBezTo>
                    <a:pt x="368" y="23785"/>
                    <a:pt x="167" y="25519"/>
                    <a:pt x="1" y="27254"/>
                  </a:cubicBezTo>
                  <a:cubicBezTo>
                    <a:pt x="142" y="27277"/>
                    <a:pt x="284" y="27301"/>
                    <a:pt x="437" y="27301"/>
                  </a:cubicBezTo>
                  <a:cubicBezTo>
                    <a:pt x="501" y="27301"/>
                    <a:pt x="566" y="27297"/>
                    <a:pt x="634" y="27287"/>
                  </a:cubicBezTo>
                  <a:lnTo>
                    <a:pt x="1268" y="27254"/>
                  </a:lnTo>
                  <a:cubicBezTo>
                    <a:pt x="1669" y="27220"/>
                    <a:pt x="2236" y="27154"/>
                    <a:pt x="2936" y="27087"/>
                  </a:cubicBezTo>
                  <a:cubicBezTo>
                    <a:pt x="4871" y="26820"/>
                    <a:pt x="6806" y="26386"/>
                    <a:pt x="8707" y="25853"/>
                  </a:cubicBezTo>
                  <a:cubicBezTo>
                    <a:pt x="9974" y="25452"/>
                    <a:pt x="11242" y="24985"/>
                    <a:pt x="12476" y="24452"/>
                  </a:cubicBezTo>
                  <a:cubicBezTo>
                    <a:pt x="13911" y="23818"/>
                    <a:pt x="15245" y="23051"/>
                    <a:pt x="16512" y="22150"/>
                  </a:cubicBezTo>
                  <a:cubicBezTo>
                    <a:pt x="17947" y="21149"/>
                    <a:pt x="19248" y="19948"/>
                    <a:pt x="20315" y="18547"/>
                  </a:cubicBezTo>
                  <a:cubicBezTo>
                    <a:pt x="20882" y="17814"/>
                    <a:pt x="21383" y="17046"/>
                    <a:pt x="21816" y="16212"/>
                  </a:cubicBezTo>
                  <a:lnTo>
                    <a:pt x="22016" y="15879"/>
                  </a:lnTo>
                  <a:lnTo>
                    <a:pt x="22083" y="15679"/>
                  </a:lnTo>
                  <a:lnTo>
                    <a:pt x="22150" y="15545"/>
                  </a:lnTo>
                  <a:lnTo>
                    <a:pt x="22283" y="15312"/>
                  </a:lnTo>
                  <a:lnTo>
                    <a:pt x="22283" y="15245"/>
                  </a:lnTo>
                  <a:lnTo>
                    <a:pt x="22350" y="15078"/>
                  </a:lnTo>
                  <a:lnTo>
                    <a:pt x="22417" y="14912"/>
                  </a:lnTo>
                  <a:cubicBezTo>
                    <a:pt x="22617" y="14445"/>
                    <a:pt x="22784" y="13944"/>
                    <a:pt x="22917" y="13444"/>
                  </a:cubicBezTo>
                  <a:cubicBezTo>
                    <a:pt x="23417" y="11509"/>
                    <a:pt x="23451" y="9508"/>
                    <a:pt x="23017" y="7540"/>
                  </a:cubicBezTo>
                  <a:cubicBezTo>
                    <a:pt x="22684" y="5805"/>
                    <a:pt x="22083" y="4137"/>
                    <a:pt x="21249" y="2569"/>
                  </a:cubicBezTo>
                  <a:cubicBezTo>
                    <a:pt x="20816" y="1702"/>
                    <a:pt x="20315" y="835"/>
                    <a:pt x="197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7"/>
            <p:cNvSpPr/>
            <p:nvPr/>
          </p:nvSpPr>
          <p:spPr>
            <a:xfrm>
              <a:off x="7733290" y="2430498"/>
              <a:ext cx="293783" cy="173874"/>
            </a:xfrm>
            <a:custGeom>
              <a:rect b="b" l="l" r="r" t="t"/>
              <a:pathLst>
                <a:path extrusionOk="0" h="7720" w="13044">
                  <a:moveTo>
                    <a:pt x="9307" y="1"/>
                  </a:moveTo>
                  <a:cubicBezTo>
                    <a:pt x="8540" y="367"/>
                    <a:pt x="7740" y="701"/>
                    <a:pt x="6972" y="935"/>
                  </a:cubicBezTo>
                  <a:cubicBezTo>
                    <a:pt x="5405" y="1502"/>
                    <a:pt x="3770" y="1902"/>
                    <a:pt x="2102" y="2202"/>
                  </a:cubicBezTo>
                  <a:cubicBezTo>
                    <a:pt x="1502" y="2336"/>
                    <a:pt x="1035" y="2402"/>
                    <a:pt x="735" y="2436"/>
                  </a:cubicBezTo>
                  <a:lnTo>
                    <a:pt x="568" y="2469"/>
                  </a:lnTo>
                  <a:cubicBezTo>
                    <a:pt x="401" y="4204"/>
                    <a:pt x="201" y="5938"/>
                    <a:pt x="1" y="7673"/>
                  </a:cubicBezTo>
                  <a:cubicBezTo>
                    <a:pt x="142" y="7696"/>
                    <a:pt x="300" y="7720"/>
                    <a:pt x="452" y="7720"/>
                  </a:cubicBezTo>
                  <a:cubicBezTo>
                    <a:pt x="514" y="7720"/>
                    <a:pt x="576" y="7716"/>
                    <a:pt x="634" y="7706"/>
                  </a:cubicBezTo>
                  <a:lnTo>
                    <a:pt x="1268" y="7673"/>
                  </a:lnTo>
                  <a:cubicBezTo>
                    <a:pt x="1669" y="7639"/>
                    <a:pt x="2236" y="7573"/>
                    <a:pt x="2936" y="7473"/>
                  </a:cubicBezTo>
                  <a:cubicBezTo>
                    <a:pt x="4904" y="7239"/>
                    <a:pt x="6806" y="6805"/>
                    <a:pt x="8707" y="6272"/>
                  </a:cubicBezTo>
                  <a:cubicBezTo>
                    <a:pt x="9974" y="5871"/>
                    <a:pt x="11242" y="5404"/>
                    <a:pt x="12476" y="4871"/>
                  </a:cubicBezTo>
                  <a:cubicBezTo>
                    <a:pt x="12676" y="4771"/>
                    <a:pt x="12843" y="4704"/>
                    <a:pt x="13043" y="4604"/>
                  </a:cubicBezTo>
                  <a:cubicBezTo>
                    <a:pt x="11742" y="3103"/>
                    <a:pt x="10508" y="1568"/>
                    <a:pt x="9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7"/>
            <p:cNvSpPr/>
            <p:nvPr/>
          </p:nvSpPr>
          <p:spPr>
            <a:xfrm>
              <a:off x="8105182" y="2276489"/>
              <a:ext cx="23" cy="23"/>
            </a:xfrm>
            <a:custGeom>
              <a:rect b="b" l="l" r="r" t="t"/>
              <a:pathLst>
                <a:path extrusionOk="0" h="1" w="1">
                  <a:moveTo>
                    <a:pt x="0" y="0"/>
                  </a:moveTo>
                  <a:close/>
                </a:path>
              </a:pathLst>
            </a:custGeom>
            <a:solidFill>
              <a:srgbClr val="FF9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7"/>
            <p:cNvSpPr/>
            <p:nvPr/>
          </p:nvSpPr>
          <p:spPr>
            <a:xfrm>
              <a:off x="7816691" y="1740453"/>
              <a:ext cx="174324" cy="173941"/>
            </a:xfrm>
            <a:custGeom>
              <a:rect b="b" l="l" r="r" t="t"/>
              <a:pathLst>
                <a:path extrusionOk="0" h="7723" w="7740">
                  <a:moveTo>
                    <a:pt x="4269" y="0"/>
                  </a:moveTo>
                  <a:cubicBezTo>
                    <a:pt x="3172" y="0"/>
                    <a:pt x="2081" y="484"/>
                    <a:pt x="1335" y="1418"/>
                  </a:cubicBezTo>
                  <a:cubicBezTo>
                    <a:pt x="0" y="3052"/>
                    <a:pt x="301" y="5487"/>
                    <a:pt x="2002" y="6755"/>
                  </a:cubicBezTo>
                  <a:lnTo>
                    <a:pt x="2102" y="6855"/>
                  </a:lnTo>
                  <a:lnTo>
                    <a:pt x="2202" y="6922"/>
                  </a:lnTo>
                  <a:lnTo>
                    <a:pt x="2569" y="7188"/>
                  </a:lnTo>
                  <a:cubicBezTo>
                    <a:pt x="2736" y="7322"/>
                    <a:pt x="2969" y="7489"/>
                    <a:pt x="3236" y="7722"/>
                  </a:cubicBezTo>
                  <a:cubicBezTo>
                    <a:pt x="4637" y="5721"/>
                    <a:pt x="6271" y="3819"/>
                    <a:pt x="7739" y="1785"/>
                  </a:cubicBezTo>
                  <a:lnTo>
                    <a:pt x="7205" y="1318"/>
                  </a:lnTo>
                  <a:lnTo>
                    <a:pt x="6705" y="917"/>
                  </a:lnTo>
                  <a:cubicBezTo>
                    <a:pt x="6000" y="300"/>
                    <a:pt x="5133" y="0"/>
                    <a:pt x="42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7"/>
            <p:cNvSpPr/>
            <p:nvPr/>
          </p:nvSpPr>
          <p:spPr>
            <a:xfrm>
              <a:off x="7889551" y="1780634"/>
              <a:ext cx="178085" cy="187094"/>
            </a:xfrm>
            <a:custGeom>
              <a:rect b="b" l="l" r="r" t="t"/>
              <a:pathLst>
                <a:path extrusionOk="0" h="8307" w="7907">
                  <a:moveTo>
                    <a:pt x="4504" y="1"/>
                  </a:moveTo>
                  <a:cubicBezTo>
                    <a:pt x="3036" y="2035"/>
                    <a:pt x="1402" y="3937"/>
                    <a:pt x="1" y="5938"/>
                  </a:cubicBezTo>
                  <a:lnTo>
                    <a:pt x="435" y="6272"/>
                  </a:lnTo>
                  <a:cubicBezTo>
                    <a:pt x="1068" y="6772"/>
                    <a:pt x="1869" y="7473"/>
                    <a:pt x="2770" y="8307"/>
                  </a:cubicBezTo>
                  <a:cubicBezTo>
                    <a:pt x="4437" y="6539"/>
                    <a:pt x="6305" y="4937"/>
                    <a:pt x="7907" y="3203"/>
                  </a:cubicBezTo>
                  <a:cubicBezTo>
                    <a:pt x="6873" y="2135"/>
                    <a:pt x="5972" y="1302"/>
                    <a:pt x="5238" y="634"/>
                  </a:cubicBezTo>
                  <a:cubicBezTo>
                    <a:pt x="4971" y="401"/>
                    <a:pt x="4704" y="167"/>
                    <a:pt x="45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7"/>
            <p:cNvSpPr/>
            <p:nvPr/>
          </p:nvSpPr>
          <p:spPr>
            <a:xfrm>
              <a:off x="7951916" y="1852751"/>
              <a:ext cx="178085" cy="182590"/>
            </a:xfrm>
            <a:custGeom>
              <a:rect b="b" l="l" r="r" t="t"/>
              <a:pathLst>
                <a:path extrusionOk="0" h="8107" w="7907">
                  <a:moveTo>
                    <a:pt x="5138" y="1"/>
                  </a:moveTo>
                  <a:cubicBezTo>
                    <a:pt x="3503" y="1735"/>
                    <a:pt x="1668" y="3337"/>
                    <a:pt x="1" y="5105"/>
                  </a:cubicBezTo>
                  <a:cubicBezTo>
                    <a:pt x="434" y="5505"/>
                    <a:pt x="901" y="5972"/>
                    <a:pt x="1368" y="6472"/>
                  </a:cubicBezTo>
                  <a:cubicBezTo>
                    <a:pt x="1869" y="6973"/>
                    <a:pt x="2369" y="7506"/>
                    <a:pt x="2869" y="8107"/>
                  </a:cubicBezTo>
                  <a:cubicBezTo>
                    <a:pt x="4537" y="6472"/>
                    <a:pt x="6238" y="4804"/>
                    <a:pt x="7906" y="3103"/>
                  </a:cubicBezTo>
                  <a:cubicBezTo>
                    <a:pt x="7473" y="2569"/>
                    <a:pt x="7039" y="2069"/>
                    <a:pt x="6639" y="1602"/>
                  </a:cubicBezTo>
                  <a:cubicBezTo>
                    <a:pt x="6105" y="1035"/>
                    <a:pt x="5605" y="501"/>
                    <a:pt x="51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7"/>
            <p:cNvSpPr/>
            <p:nvPr/>
          </p:nvSpPr>
          <p:spPr>
            <a:xfrm>
              <a:off x="8015768" y="1922638"/>
              <a:ext cx="162320" cy="172049"/>
            </a:xfrm>
            <a:custGeom>
              <a:rect b="b" l="l" r="r" t="t"/>
              <a:pathLst>
                <a:path extrusionOk="0" h="7639" w="7207">
                  <a:moveTo>
                    <a:pt x="5038" y="0"/>
                  </a:moveTo>
                  <a:cubicBezTo>
                    <a:pt x="3370" y="1701"/>
                    <a:pt x="1669" y="3336"/>
                    <a:pt x="1" y="5004"/>
                  </a:cubicBezTo>
                  <a:cubicBezTo>
                    <a:pt x="735" y="5838"/>
                    <a:pt x="1402" y="6705"/>
                    <a:pt x="2036" y="7639"/>
                  </a:cubicBezTo>
                  <a:cubicBezTo>
                    <a:pt x="3770" y="6071"/>
                    <a:pt x="5505" y="4537"/>
                    <a:pt x="7206" y="3002"/>
                  </a:cubicBezTo>
                  <a:cubicBezTo>
                    <a:pt x="6906" y="2535"/>
                    <a:pt x="6606" y="2068"/>
                    <a:pt x="6305" y="1635"/>
                  </a:cubicBezTo>
                  <a:cubicBezTo>
                    <a:pt x="5872" y="1068"/>
                    <a:pt x="5472" y="534"/>
                    <a:pt x="5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7"/>
            <p:cNvSpPr/>
            <p:nvPr/>
          </p:nvSpPr>
          <p:spPr>
            <a:xfrm>
              <a:off x="7031602" y="2762570"/>
              <a:ext cx="488355" cy="1764796"/>
            </a:xfrm>
            <a:custGeom>
              <a:rect b="b" l="l" r="r" t="t"/>
              <a:pathLst>
                <a:path extrusionOk="0" h="78357" w="21683">
                  <a:moveTo>
                    <a:pt x="18146" y="0"/>
                  </a:moveTo>
                  <a:cubicBezTo>
                    <a:pt x="17779" y="2202"/>
                    <a:pt x="17212" y="5504"/>
                    <a:pt x="16979" y="6538"/>
                  </a:cubicBezTo>
                  <a:cubicBezTo>
                    <a:pt x="16712" y="7673"/>
                    <a:pt x="14344" y="8206"/>
                    <a:pt x="13009" y="8373"/>
                  </a:cubicBezTo>
                  <a:cubicBezTo>
                    <a:pt x="11308" y="15011"/>
                    <a:pt x="9007" y="24251"/>
                    <a:pt x="7505" y="31456"/>
                  </a:cubicBezTo>
                  <a:cubicBezTo>
                    <a:pt x="4870" y="44032"/>
                    <a:pt x="0" y="71585"/>
                    <a:pt x="0" y="71585"/>
                  </a:cubicBezTo>
                  <a:lnTo>
                    <a:pt x="9273" y="78357"/>
                  </a:lnTo>
                  <a:cubicBezTo>
                    <a:pt x="9273" y="78357"/>
                    <a:pt x="12342" y="50803"/>
                    <a:pt x="15178" y="37494"/>
                  </a:cubicBezTo>
                  <a:cubicBezTo>
                    <a:pt x="17779" y="25285"/>
                    <a:pt x="21149" y="12343"/>
                    <a:pt x="21682" y="10241"/>
                  </a:cubicBezTo>
                  <a:lnTo>
                    <a:pt x="2018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7"/>
            <p:cNvSpPr/>
            <p:nvPr/>
          </p:nvSpPr>
          <p:spPr>
            <a:xfrm>
              <a:off x="7323854" y="2762570"/>
              <a:ext cx="116464" cy="188603"/>
            </a:xfrm>
            <a:custGeom>
              <a:rect b="b" l="l" r="r" t="t"/>
              <a:pathLst>
                <a:path extrusionOk="0" h="8374" w="5171">
                  <a:moveTo>
                    <a:pt x="2202" y="0"/>
                  </a:moveTo>
                  <a:cubicBezTo>
                    <a:pt x="2202" y="0"/>
                    <a:pt x="1268" y="3436"/>
                    <a:pt x="0" y="8373"/>
                  </a:cubicBezTo>
                  <a:cubicBezTo>
                    <a:pt x="1334" y="8173"/>
                    <a:pt x="3703" y="7673"/>
                    <a:pt x="3970" y="6538"/>
                  </a:cubicBezTo>
                  <a:cubicBezTo>
                    <a:pt x="4236" y="5504"/>
                    <a:pt x="4803" y="2202"/>
                    <a:pt x="51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7"/>
            <p:cNvSpPr/>
            <p:nvPr/>
          </p:nvSpPr>
          <p:spPr>
            <a:xfrm>
              <a:off x="7582277" y="2762570"/>
              <a:ext cx="636373" cy="1764052"/>
            </a:xfrm>
            <a:custGeom>
              <a:rect b="b" l="l" r="r" t="t"/>
              <a:pathLst>
                <a:path extrusionOk="0" h="78324" w="28255">
                  <a:moveTo>
                    <a:pt x="501" y="0"/>
                  </a:moveTo>
                  <a:lnTo>
                    <a:pt x="1" y="10008"/>
                  </a:lnTo>
                  <a:cubicBezTo>
                    <a:pt x="568" y="11942"/>
                    <a:pt x="4037" y="23451"/>
                    <a:pt x="7773" y="35593"/>
                  </a:cubicBezTo>
                  <a:cubicBezTo>
                    <a:pt x="11909" y="48902"/>
                    <a:pt x="19582" y="78323"/>
                    <a:pt x="19582" y="78323"/>
                  </a:cubicBezTo>
                  <a:lnTo>
                    <a:pt x="28254" y="72085"/>
                  </a:lnTo>
                  <a:cubicBezTo>
                    <a:pt x="28254" y="72085"/>
                    <a:pt x="22050" y="55840"/>
                    <a:pt x="19415" y="47768"/>
                  </a:cubicBezTo>
                  <a:cubicBezTo>
                    <a:pt x="17547" y="42064"/>
                    <a:pt x="11009" y="20582"/>
                    <a:pt x="7339" y="8440"/>
                  </a:cubicBezTo>
                  <a:cubicBezTo>
                    <a:pt x="6239" y="8306"/>
                    <a:pt x="3403" y="7873"/>
                    <a:pt x="3103" y="7206"/>
                  </a:cubicBezTo>
                  <a:cubicBezTo>
                    <a:pt x="2803" y="6505"/>
                    <a:pt x="1836" y="2135"/>
                    <a:pt x="14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7"/>
            <p:cNvSpPr/>
            <p:nvPr/>
          </p:nvSpPr>
          <p:spPr>
            <a:xfrm>
              <a:off x="7031602" y="3788087"/>
              <a:ext cx="299774" cy="739279"/>
            </a:xfrm>
            <a:custGeom>
              <a:rect b="b" l="l" r="r" t="t"/>
              <a:pathLst>
                <a:path extrusionOk="0" h="32824" w="13310">
                  <a:moveTo>
                    <a:pt x="4737" y="0"/>
                  </a:moveTo>
                  <a:cubicBezTo>
                    <a:pt x="2402" y="12442"/>
                    <a:pt x="0" y="26052"/>
                    <a:pt x="0" y="26052"/>
                  </a:cubicBezTo>
                  <a:lnTo>
                    <a:pt x="9273" y="32824"/>
                  </a:lnTo>
                  <a:cubicBezTo>
                    <a:pt x="9273" y="32824"/>
                    <a:pt x="11141" y="16078"/>
                    <a:pt x="13310" y="2402"/>
                  </a:cubicBezTo>
                  <a:cubicBezTo>
                    <a:pt x="10408" y="1801"/>
                    <a:pt x="7539" y="1001"/>
                    <a:pt x="47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7"/>
            <p:cNvSpPr/>
            <p:nvPr/>
          </p:nvSpPr>
          <p:spPr>
            <a:xfrm>
              <a:off x="7836218" y="3774551"/>
              <a:ext cx="382432" cy="752815"/>
            </a:xfrm>
            <a:custGeom>
              <a:rect b="b" l="l" r="r" t="t"/>
              <a:pathLst>
                <a:path extrusionOk="0" h="33425" w="16980">
                  <a:moveTo>
                    <a:pt x="7239" y="1"/>
                  </a:moveTo>
                  <a:cubicBezTo>
                    <a:pt x="4904" y="1101"/>
                    <a:pt x="2469" y="1969"/>
                    <a:pt x="1" y="2602"/>
                  </a:cubicBezTo>
                  <a:cubicBezTo>
                    <a:pt x="3937" y="16546"/>
                    <a:pt x="8307" y="33425"/>
                    <a:pt x="8307" y="33425"/>
                  </a:cubicBezTo>
                  <a:lnTo>
                    <a:pt x="16979" y="27153"/>
                  </a:lnTo>
                  <a:cubicBezTo>
                    <a:pt x="16979" y="27153"/>
                    <a:pt x="10775" y="10908"/>
                    <a:pt x="8140" y="2836"/>
                  </a:cubicBezTo>
                  <a:cubicBezTo>
                    <a:pt x="7906" y="2135"/>
                    <a:pt x="7606" y="1168"/>
                    <a:pt x="72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7"/>
            <p:cNvSpPr/>
            <p:nvPr/>
          </p:nvSpPr>
          <p:spPr>
            <a:xfrm>
              <a:off x="7486128" y="2762570"/>
              <a:ext cx="107455" cy="229910"/>
            </a:xfrm>
            <a:custGeom>
              <a:rect b="b" l="l" r="r" t="t"/>
              <a:pathLst>
                <a:path extrusionOk="0" h="10208" w="4771">
                  <a:moveTo>
                    <a:pt x="0" y="0"/>
                  </a:moveTo>
                  <a:lnTo>
                    <a:pt x="1501" y="10208"/>
                  </a:lnTo>
                  <a:lnTo>
                    <a:pt x="1601" y="9908"/>
                  </a:lnTo>
                  <a:lnTo>
                    <a:pt x="4170" y="9707"/>
                  </a:lnTo>
                  <a:lnTo>
                    <a:pt x="4270" y="10008"/>
                  </a:lnTo>
                  <a:lnTo>
                    <a:pt x="47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7"/>
            <p:cNvSpPr/>
            <p:nvPr/>
          </p:nvSpPr>
          <p:spPr>
            <a:xfrm>
              <a:off x="7613831" y="2762570"/>
              <a:ext cx="133761" cy="190090"/>
            </a:xfrm>
            <a:custGeom>
              <a:rect b="b" l="l" r="r" t="t"/>
              <a:pathLst>
                <a:path extrusionOk="0" h="8440" w="5939">
                  <a:moveTo>
                    <a:pt x="1" y="0"/>
                  </a:moveTo>
                  <a:cubicBezTo>
                    <a:pt x="468" y="2102"/>
                    <a:pt x="1402" y="6538"/>
                    <a:pt x="1702" y="7172"/>
                  </a:cubicBezTo>
                  <a:cubicBezTo>
                    <a:pt x="1969" y="7839"/>
                    <a:pt x="4838" y="8306"/>
                    <a:pt x="5938" y="8440"/>
                  </a:cubicBezTo>
                  <a:lnTo>
                    <a:pt x="33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7"/>
            <p:cNvSpPr/>
            <p:nvPr/>
          </p:nvSpPr>
          <p:spPr>
            <a:xfrm>
              <a:off x="6790431" y="4339302"/>
              <a:ext cx="450045" cy="188063"/>
            </a:xfrm>
            <a:custGeom>
              <a:rect b="b" l="l" r="r" t="t"/>
              <a:pathLst>
                <a:path extrusionOk="0" h="8350" w="19982">
                  <a:moveTo>
                    <a:pt x="5568" y="0"/>
                  </a:moveTo>
                  <a:cubicBezTo>
                    <a:pt x="4762" y="0"/>
                    <a:pt x="3950" y="151"/>
                    <a:pt x="3203" y="544"/>
                  </a:cubicBezTo>
                  <a:cubicBezTo>
                    <a:pt x="0" y="2245"/>
                    <a:pt x="1235" y="8350"/>
                    <a:pt x="1235" y="8350"/>
                  </a:cubicBezTo>
                  <a:lnTo>
                    <a:pt x="19981" y="8350"/>
                  </a:lnTo>
                  <a:lnTo>
                    <a:pt x="10708" y="1578"/>
                  </a:lnTo>
                  <a:cubicBezTo>
                    <a:pt x="10708" y="1578"/>
                    <a:pt x="8176" y="0"/>
                    <a:pt x="5568"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7"/>
            <p:cNvSpPr/>
            <p:nvPr/>
          </p:nvSpPr>
          <p:spPr>
            <a:xfrm>
              <a:off x="8024799" y="4339302"/>
              <a:ext cx="450045" cy="188063"/>
            </a:xfrm>
            <a:custGeom>
              <a:rect b="b" l="l" r="r" t="t"/>
              <a:pathLst>
                <a:path extrusionOk="0" h="8350" w="19982">
                  <a:moveTo>
                    <a:pt x="14414" y="0"/>
                  </a:moveTo>
                  <a:cubicBezTo>
                    <a:pt x="11806" y="0"/>
                    <a:pt x="9274" y="1578"/>
                    <a:pt x="9274" y="1578"/>
                  </a:cubicBezTo>
                  <a:lnTo>
                    <a:pt x="0" y="8350"/>
                  </a:lnTo>
                  <a:lnTo>
                    <a:pt x="18747" y="8350"/>
                  </a:lnTo>
                  <a:cubicBezTo>
                    <a:pt x="18747" y="8350"/>
                    <a:pt x="19981" y="2245"/>
                    <a:pt x="16779" y="544"/>
                  </a:cubicBezTo>
                  <a:cubicBezTo>
                    <a:pt x="16032" y="151"/>
                    <a:pt x="15219" y="0"/>
                    <a:pt x="14414"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7"/>
            <p:cNvSpPr/>
            <p:nvPr/>
          </p:nvSpPr>
          <p:spPr>
            <a:xfrm>
              <a:off x="7426759" y="2826106"/>
              <a:ext cx="217162" cy="49932"/>
            </a:xfrm>
            <a:custGeom>
              <a:rect b="b" l="l" r="r" t="t"/>
              <a:pathLst>
                <a:path extrusionOk="0" h="2217" w="9642">
                  <a:moveTo>
                    <a:pt x="39" y="1"/>
                  </a:moveTo>
                  <a:cubicBezTo>
                    <a:pt x="18" y="1"/>
                    <a:pt x="1" y="25"/>
                    <a:pt x="1" y="48"/>
                  </a:cubicBezTo>
                  <a:cubicBezTo>
                    <a:pt x="1" y="48"/>
                    <a:pt x="1" y="82"/>
                    <a:pt x="1" y="115"/>
                  </a:cubicBezTo>
                  <a:lnTo>
                    <a:pt x="368" y="315"/>
                  </a:lnTo>
                  <a:cubicBezTo>
                    <a:pt x="468" y="382"/>
                    <a:pt x="601" y="482"/>
                    <a:pt x="802" y="549"/>
                  </a:cubicBezTo>
                  <a:cubicBezTo>
                    <a:pt x="968" y="649"/>
                    <a:pt x="1168" y="715"/>
                    <a:pt x="1369" y="815"/>
                  </a:cubicBezTo>
                  <a:cubicBezTo>
                    <a:pt x="1602" y="915"/>
                    <a:pt x="1836" y="1016"/>
                    <a:pt x="2069" y="1082"/>
                  </a:cubicBezTo>
                  <a:lnTo>
                    <a:pt x="2870" y="1316"/>
                  </a:lnTo>
                  <a:cubicBezTo>
                    <a:pt x="3137" y="1416"/>
                    <a:pt x="3437" y="1483"/>
                    <a:pt x="3737" y="1549"/>
                  </a:cubicBezTo>
                  <a:cubicBezTo>
                    <a:pt x="4037" y="1616"/>
                    <a:pt x="4337" y="1716"/>
                    <a:pt x="4638" y="1749"/>
                  </a:cubicBezTo>
                  <a:lnTo>
                    <a:pt x="5572" y="1916"/>
                  </a:lnTo>
                  <a:cubicBezTo>
                    <a:pt x="5872" y="1983"/>
                    <a:pt x="6139" y="1983"/>
                    <a:pt x="6439" y="2050"/>
                  </a:cubicBezTo>
                  <a:cubicBezTo>
                    <a:pt x="6739" y="2083"/>
                    <a:pt x="7006" y="2150"/>
                    <a:pt x="7273" y="2150"/>
                  </a:cubicBezTo>
                  <a:lnTo>
                    <a:pt x="8040" y="2183"/>
                  </a:lnTo>
                  <a:cubicBezTo>
                    <a:pt x="8507" y="2216"/>
                    <a:pt x="8907" y="2216"/>
                    <a:pt x="9174" y="2216"/>
                  </a:cubicBezTo>
                  <a:lnTo>
                    <a:pt x="9574" y="2216"/>
                  </a:lnTo>
                  <a:cubicBezTo>
                    <a:pt x="9608" y="2216"/>
                    <a:pt x="9641" y="2183"/>
                    <a:pt x="9641" y="2183"/>
                  </a:cubicBezTo>
                  <a:cubicBezTo>
                    <a:pt x="9641" y="2150"/>
                    <a:pt x="9608" y="2116"/>
                    <a:pt x="9574" y="2116"/>
                  </a:cubicBezTo>
                  <a:lnTo>
                    <a:pt x="9174" y="2116"/>
                  </a:lnTo>
                  <a:cubicBezTo>
                    <a:pt x="8907" y="2083"/>
                    <a:pt x="8507" y="2083"/>
                    <a:pt x="8073" y="2016"/>
                  </a:cubicBezTo>
                  <a:lnTo>
                    <a:pt x="7306" y="1950"/>
                  </a:lnTo>
                  <a:cubicBezTo>
                    <a:pt x="7039" y="1950"/>
                    <a:pt x="6772" y="1883"/>
                    <a:pt x="6472" y="1849"/>
                  </a:cubicBezTo>
                  <a:cubicBezTo>
                    <a:pt x="6205" y="1816"/>
                    <a:pt x="5905" y="1783"/>
                    <a:pt x="5605" y="1716"/>
                  </a:cubicBezTo>
                  <a:lnTo>
                    <a:pt x="4671" y="1549"/>
                  </a:lnTo>
                  <a:cubicBezTo>
                    <a:pt x="4371" y="1483"/>
                    <a:pt x="4071" y="1416"/>
                    <a:pt x="3770" y="1349"/>
                  </a:cubicBezTo>
                  <a:cubicBezTo>
                    <a:pt x="3470" y="1282"/>
                    <a:pt x="3203" y="1216"/>
                    <a:pt x="2903" y="1149"/>
                  </a:cubicBezTo>
                  <a:lnTo>
                    <a:pt x="2136" y="915"/>
                  </a:lnTo>
                  <a:cubicBezTo>
                    <a:pt x="1869" y="849"/>
                    <a:pt x="1669" y="749"/>
                    <a:pt x="1435" y="649"/>
                  </a:cubicBezTo>
                  <a:cubicBezTo>
                    <a:pt x="1202" y="582"/>
                    <a:pt x="1002" y="515"/>
                    <a:pt x="835" y="415"/>
                  </a:cubicBezTo>
                  <a:lnTo>
                    <a:pt x="435" y="215"/>
                  </a:lnTo>
                  <a:lnTo>
                    <a:pt x="68" y="15"/>
                  </a:lnTo>
                  <a:cubicBezTo>
                    <a:pt x="58" y="5"/>
                    <a:pt x="48" y="1"/>
                    <a:pt x="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7"/>
            <p:cNvSpPr/>
            <p:nvPr/>
          </p:nvSpPr>
          <p:spPr>
            <a:xfrm>
              <a:off x="7538718" y="2786804"/>
              <a:ext cx="84167" cy="45653"/>
            </a:xfrm>
            <a:custGeom>
              <a:rect b="b" l="l" r="r" t="t"/>
              <a:pathLst>
                <a:path extrusionOk="0" h="2027" w="3737">
                  <a:moveTo>
                    <a:pt x="3682" y="0"/>
                  </a:moveTo>
                  <a:cubicBezTo>
                    <a:pt x="3669" y="0"/>
                    <a:pt x="3653" y="9"/>
                    <a:pt x="3636" y="25"/>
                  </a:cubicBezTo>
                  <a:lnTo>
                    <a:pt x="3102" y="359"/>
                  </a:lnTo>
                  <a:lnTo>
                    <a:pt x="2836" y="526"/>
                  </a:lnTo>
                  <a:cubicBezTo>
                    <a:pt x="2735" y="592"/>
                    <a:pt x="2635" y="626"/>
                    <a:pt x="2535" y="692"/>
                  </a:cubicBezTo>
                  <a:lnTo>
                    <a:pt x="1868" y="1059"/>
                  </a:lnTo>
                  <a:lnTo>
                    <a:pt x="1201" y="1393"/>
                  </a:lnTo>
                  <a:cubicBezTo>
                    <a:pt x="968" y="1493"/>
                    <a:pt x="767" y="1593"/>
                    <a:pt x="601" y="1660"/>
                  </a:cubicBezTo>
                  <a:lnTo>
                    <a:pt x="0" y="1960"/>
                  </a:lnTo>
                  <a:cubicBezTo>
                    <a:pt x="0" y="1960"/>
                    <a:pt x="0" y="1960"/>
                    <a:pt x="0" y="1993"/>
                  </a:cubicBezTo>
                  <a:cubicBezTo>
                    <a:pt x="0" y="2027"/>
                    <a:pt x="34" y="2027"/>
                    <a:pt x="67" y="2027"/>
                  </a:cubicBezTo>
                  <a:lnTo>
                    <a:pt x="667" y="1793"/>
                  </a:lnTo>
                  <a:cubicBezTo>
                    <a:pt x="867" y="1726"/>
                    <a:pt x="1068" y="1626"/>
                    <a:pt x="1268" y="1526"/>
                  </a:cubicBezTo>
                  <a:cubicBezTo>
                    <a:pt x="1501" y="1426"/>
                    <a:pt x="1735" y="1326"/>
                    <a:pt x="1968" y="1193"/>
                  </a:cubicBezTo>
                  <a:lnTo>
                    <a:pt x="2635" y="826"/>
                  </a:lnTo>
                  <a:cubicBezTo>
                    <a:pt x="2735" y="759"/>
                    <a:pt x="2836" y="726"/>
                    <a:pt x="2936" y="659"/>
                  </a:cubicBezTo>
                  <a:lnTo>
                    <a:pt x="3202" y="459"/>
                  </a:lnTo>
                  <a:lnTo>
                    <a:pt x="3703" y="92"/>
                  </a:lnTo>
                  <a:cubicBezTo>
                    <a:pt x="3736" y="59"/>
                    <a:pt x="3736" y="25"/>
                    <a:pt x="3703" y="25"/>
                  </a:cubicBezTo>
                  <a:cubicBezTo>
                    <a:pt x="3703" y="9"/>
                    <a:pt x="3695" y="0"/>
                    <a:pt x="36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7"/>
            <p:cNvSpPr/>
            <p:nvPr/>
          </p:nvSpPr>
          <p:spPr>
            <a:xfrm>
              <a:off x="7844484" y="3700181"/>
              <a:ext cx="228423" cy="779098"/>
            </a:xfrm>
            <a:custGeom>
              <a:rect b="b" l="l" r="r" t="t"/>
              <a:pathLst>
                <a:path extrusionOk="0" h="34592" w="10142">
                  <a:moveTo>
                    <a:pt x="34" y="0"/>
                  </a:moveTo>
                  <a:cubicBezTo>
                    <a:pt x="34" y="0"/>
                    <a:pt x="1" y="34"/>
                    <a:pt x="1" y="67"/>
                  </a:cubicBezTo>
                  <a:lnTo>
                    <a:pt x="1768" y="5404"/>
                  </a:lnTo>
                  <a:cubicBezTo>
                    <a:pt x="2035" y="6205"/>
                    <a:pt x="2302" y="7072"/>
                    <a:pt x="2602" y="7973"/>
                  </a:cubicBezTo>
                  <a:cubicBezTo>
                    <a:pt x="2936" y="8907"/>
                    <a:pt x="3203" y="9874"/>
                    <a:pt x="3536" y="10875"/>
                  </a:cubicBezTo>
                  <a:cubicBezTo>
                    <a:pt x="4137" y="12876"/>
                    <a:pt x="4804" y="15044"/>
                    <a:pt x="5471" y="17179"/>
                  </a:cubicBezTo>
                  <a:cubicBezTo>
                    <a:pt x="5771" y="18247"/>
                    <a:pt x="6072" y="19347"/>
                    <a:pt x="6372" y="20415"/>
                  </a:cubicBezTo>
                  <a:cubicBezTo>
                    <a:pt x="6672" y="21482"/>
                    <a:pt x="6972" y="22516"/>
                    <a:pt x="7272" y="23517"/>
                  </a:cubicBezTo>
                  <a:cubicBezTo>
                    <a:pt x="7539" y="24551"/>
                    <a:pt x="7839" y="25519"/>
                    <a:pt x="8073" y="26453"/>
                  </a:cubicBezTo>
                  <a:cubicBezTo>
                    <a:pt x="8273" y="27387"/>
                    <a:pt x="8507" y="28254"/>
                    <a:pt x="8707" y="29088"/>
                  </a:cubicBezTo>
                  <a:cubicBezTo>
                    <a:pt x="9507" y="32357"/>
                    <a:pt x="10041" y="34558"/>
                    <a:pt x="10041" y="34558"/>
                  </a:cubicBezTo>
                  <a:cubicBezTo>
                    <a:pt x="10041" y="34558"/>
                    <a:pt x="10074" y="34592"/>
                    <a:pt x="10108" y="34592"/>
                  </a:cubicBezTo>
                  <a:cubicBezTo>
                    <a:pt x="10141" y="34558"/>
                    <a:pt x="10141" y="34558"/>
                    <a:pt x="10141" y="34525"/>
                  </a:cubicBezTo>
                  <a:lnTo>
                    <a:pt x="8840" y="29054"/>
                  </a:lnTo>
                  <a:lnTo>
                    <a:pt x="8206" y="26419"/>
                  </a:lnTo>
                  <a:cubicBezTo>
                    <a:pt x="8006" y="25485"/>
                    <a:pt x="7706" y="24518"/>
                    <a:pt x="7439" y="23484"/>
                  </a:cubicBezTo>
                  <a:cubicBezTo>
                    <a:pt x="7139" y="22483"/>
                    <a:pt x="6872" y="21416"/>
                    <a:pt x="6572" y="20348"/>
                  </a:cubicBezTo>
                  <a:cubicBezTo>
                    <a:pt x="6272" y="19281"/>
                    <a:pt x="5971" y="18213"/>
                    <a:pt x="5671" y="17113"/>
                  </a:cubicBezTo>
                  <a:cubicBezTo>
                    <a:pt x="5004" y="14978"/>
                    <a:pt x="4337" y="12843"/>
                    <a:pt x="3703" y="10808"/>
                  </a:cubicBezTo>
                  <a:cubicBezTo>
                    <a:pt x="3370" y="9807"/>
                    <a:pt x="3069" y="8840"/>
                    <a:pt x="2769" y="7939"/>
                  </a:cubicBezTo>
                  <a:cubicBezTo>
                    <a:pt x="2469" y="7005"/>
                    <a:pt x="2169" y="6138"/>
                    <a:pt x="1902" y="5337"/>
                  </a:cubicBezTo>
                  <a:lnTo>
                    <a:pt x="101" y="34"/>
                  </a:lnTo>
                  <a:cubicBezTo>
                    <a:pt x="101" y="0"/>
                    <a:pt x="67" y="0"/>
                    <a:pt x="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7"/>
            <p:cNvSpPr/>
            <p:nvPr/>
          </p:nvSpPr>
          <p:spPr>
            <a:xfrm>
              <a:off x="7172840" y="1874552"/>
              <a:ext cx="719752" cy="261734"/>
            </a:xfrm>
            <a:custGeom>
              <a:rect b="b" l="l" r="r" t="t"/>
              <a:pathLst>
                <a:path extrusionOk="0" h="11621" w="31957">
                  <a:moveTo>
                    <a:pt x="31956" y="0"/>
                  </a:moveTo>
                  <a:lnTo>
                    <a:pt x="31956" y="0"/>
                  </a:lnTo>
                  <a:cubicBezTo>
                    <a:pt x="27153" y="3002"/>
                    <a:pt x="21782" y="4970"/>
                    <a:pt x="16178" y="5771"/>
                  </a:cubicBezTo>
                  <a:cubicBezTo>
                    <a:pt x="14944" y="5935"/>
                    <a:pt x="13718" y="6008"/>
                    <a:pt x="12515" y="6008"/>
                  </a:cubicBezTo>
                  <a:cubicBezTo>
                    <a:pt x="7605" y="6008"/>
                    <a:pt x="3081" y="4801"/>
                    <a:pt x="0" y="3703"/>
                  </a:cubicBezTo>
                  <a:lnTo>
                    <a:pt x="0" y="3703"/>
                  </a:lnTo>
                  <a:cubicBezTo>
                    <a:pt x="601" y="5804"/>
                    <a:pt x="1201" y="7973"/>
                    <a:pt x="1735" y="9907"/>
                  </a:cubicBezTo>
                  <a:cubicBezTo>
                    <a:pt x="4653" y="10803"/>
                    <a:pt x="8416" y="11621"/>
                    <a:pt x="12452" y="11621"/>
                  </a:cubicBezTo>
                  <a:cubicBezTo>
                    <a:pt x="13674" y="11621"/>
                    <a:pt x="14922" y="11546"/>
                    <a:pt x="16178" y="11375"/>
                  </a:cubicBezTo>
                  <a:cubicBezTo>
                    <a:pt x="21049" y="10708"/>
                    <a:pt x="25752" y="9107"/>
                    <a:pt x="30088" y="6738"/>
                  </a:cubicBezTo>
                  <a:cubicBezTo>
                    <a:pt x="30722" y="4370"/>
                    <a:pt x="31389" y="2002"/>
                    <a:pt x="319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7"/>
            <p:cNvSpPr/>
            <p:nvPr/>
          </p:nvSpPr>
          <p:spPr>
            <a:xfrm>
              <a:off x="7179597" y="1634891"/>
              <a:ext cx="588288" cy="138806"/>
            </a:xfrm>
            <a:custGeom>
              <a:rect b="b" l="l" r="r" t="t"/>
              <a:pathLst>
                <a:path extrusionOk="0" h="6163" w="26120">
                  <a:moveTo>
                    <a:pt x="20682" y="0"/>
                  </a:moveTo>
                  <a:cubicBezTo>
                    <a:pt x="18404" y="2203"/>
                    <a:pt x="15277" y="3226"/>
                    <a:pt x="12061" y="3226"/>
                  </a:cubicBezTo>
                  <a:cubicBezTo>
                    <a:pt x="9578" y="3226"/>
                    <a:pt x="7042" y="2616"/>
                    <a:pt x="4804" y="1468"/>
                  </a:cubicBezTo>
                  <a:cubicBezTo>
                    <a:pt x="3069" y="2202"/>
                    <a:pt x="1335" y="2969"/>
                    <a:pt x="0" y="3603"/>
                  </a:cubicBezTo>
                  <a:cubicBezTo>
                    <a:pt x="2105" y="4529"/>
                    <a:pt x="6591" y="6162"/>
                    <a:pt x="11616" y="6162"/>
                  </a:cubicBezTo>
                  <a:cubicBezTo>
                    <a:pt x="12566" y="6162"/>
                    <a:pt x="13535" y="6104"/>
                    <a:pt x="14511" y="5971"/>
                  </a:cubicBezTo>
                  <a:cubicBezTo>
                    <a:pt x="18614" y="5371"/>
                    <a:pt x="22550" y="4003"/>
                    <a:pt x="26119" y="1902"/>
                  </a:cubicBezTo>
                  <a:cubicBezTo>
                    <a:pt x="24318" y="1234"/>
                    <a:pt x="22416" y="534"/>
                    <a:pt x="206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7"/>
            <p:cNvSpPr/>
            <p:nvPr/>
          </p:nvSpPr>
          <p:spPr>
            <a:xfrm>
              <a:off x="7113494" y="1677706"/>
              <a:ext cx="799391" cy="205428"/>
            </a:xfrm>
            <a:custGeom>
              <a:rect b="b" l="l" r="r" t="t"/>
              <a:pathLst>
                <a:path extrusionOk="0" h="9121" w="35493">
                  <a:moveTo>
                    <a:pt x="29054" y="1"/>
                  </a:moveTo>
                  <a:cubicBezTo>
                    <a:pt x="25485" y="2102"/>
                    <a:pt x="21515" y="3470"/>
                    <a:pt x="17446" y="4070"/>
                  </a:cubicBezTo>
                  <a:cubicBezTo>
                    <a:pt x="16475" y="4203"/>
                    <a:pt x="15511" y="4261"/>
                    <a:pt x="14564" y="4261"/>
                  </a:cubicBezTo>
                  <a:cubicBezTo>
                    <a:pt x="9558" y="4261"/>
                    <a:pt x="5062" y="2628"/>
                    <a:pt x="2902" y="1702"/>
                  </a:cubicBezTo>
                  <a:cubicBezTo>
                    <a:pt x="1168" y="2502"/>
                    <a:pt x="0" y="3103"/>
                    <a:pt x="0" y="3103"/>
                  </a:cubicBezTo>
                  <a:cubicBezTo>
                    <a:pt x="0" y="3103"/>
                    <a:pt x="334" y="4304"/>
                    <a:pt x="867" y="6138"/>
                  </a:cubicBezTo>
                  <a:cubicBezTo>
                    <a:pt x="3797" y="7355"/>
                    <a:pt x="9155" y="9121"/>
                    <a:pt x="15081" y="9121"/>
                  </a:cubicBezTo>
                  <a:cubicBezTo>
                    <a:pt x="16307" y="9121"/>
                    <a:pt x="17556" y="9045"/>
                    <a:pt x="18813" y="8874"/>
                  </a:cubicBezTo>
                  <a:cubicBezTo>
                    <a:pt x="24751" y="8040"/>
                    <a:pt x="30455" y="5872"/>
                    <a:pt x="35492" y="2536"/>
                  </a:cubicBezTo>
                  <a:cubicBezTo>
                    <a:pt x="34258" y="2035"/>
                    <a:pt x="31789" y="1001"/>
                    <a:pt x="290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7"/>
            <p:cNvSpPr/>
            <p:nvPr/>
          </p:nvSpPr>
          <p:spPr>
            <a:xfrm>
              <a:off x="7328358" y="2586016"/>
              <a:ext cx="405720" cy="214234"/>
            </a:xfrm>
            <a:custGeom>
              <a:rect b="b" l="l" r="r" t="t"/>
              <a:pathLst>
                <a:path extrusionOk="0" h="9512" w="18014">
                  <a:moveTo>
                    <a:pt x="18013" y="1"/>
                  </a:moveTo>
                  <a:cubicBezTo>
                    <a:pt x="15211" y="1101"/>
                    <a:pt x="12242" y="1869"/>
                    <a:pt x="9240" y="2302"/>
                  </a:cubicBezTo>
                  <a:cubicBezTo>
                    <a:pt x="7962" y="2455"/>
                    <a:pt x="6679" y="2533"/>
                    <a:pt x="5394" y="2533"/>
                  </a:cubicBezTo>
                  <a:cubicBezTo>
                    <a:pt x="3593" y="2533"/>
                    <a:pt x="1791" y="2380"/>
                    <a:pt x="0" y="2069"/>
                  </a:cubicBezTo>
                  <a:lnTo>
                    <a:pt x="0" y="2069"/>
                  </a:lnTo>
                  <a:cubicBezTo>
                    <a:pt x="767" y="6005"/>
                    <a:pt x="1301" y="9007"/>
                    <a:pt x="1301" y="9007"/>
                  </a:cubicBezTo>
                  <a:cubicBezTo>
                    <a:pt x="3656" y="9343"/>
                    <a:pt x="6038" y="9511"/>
                    <a:pt x="8423" y="9511"/>
                  </a:cubicBezTo>
                  <a:cubicBezTo>
                    <a:pt x="8640" y="9511"/>
                    <a:pt x="8857" y="9510"/>
                    <a:pt x="9073" y="9507"/>
                  </a:cubicBezTo>
                  <a:cubicBezTo>
                    <a:pt x="11608" y="9374"/>
                    <a:pt x="14144" y="9140"/>
                    <a:pt x="16679" y="8740"/>
                  </a:cubicBezTo>
                  <a:lnTo>
                    <a:pt x="16879" y="7339"/>
                  </a:lnTo>
                  <a:cubicBezTo>
                    <a:pt x="16879" y="7339"/>
                    <a:pt x="17546" y="3837"/>
                    <a:pt x="18013" y="67"/>
                  </a:cubicBezTo>
                  <a:cubicBezTo>
                    <a:pt x="18013" y="67"/>
                    <a:pt x="18013" y="34"/>
                    <a:pt x="180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7"/>
            <p:cNvSpPr/>
            <p:nvPr/>
          </p:nvSpPr>
          <p:spPr>
            <a:xfrm>
              <a:off x="7132255" y="1734800"/>
              <a:ext cx="798648" cy="275067"/>
            </a:xfrm>
            <a:custGeom>
              <a:rect b="b" l="l" r="r" t="t"/>
              <a:pathLst>
                <a:path extrusionOk="0" h="12213" w="35460">
                  <a:moveTo>
                    <a:pt x="34626" y="1"/>
                  </a:moveTo>
                  <a:cubicBezTo>
                    <a:pt x="29589" y="3337"/>
                    <a:pt x="23918" y="5505"/>
                    <a:pt x="17947" y="6372"/>
                  </a:cubicBezTo>
                  <a:cubicBezTo>
                    <a:pt x="16702" y="6542"/>
                    <a:pt x="15464" y="6617"/>
                    <a:pt x="14250" y="6617"/>
                  </a:cubicBezTo>
                  <a:cubicBezTo>
                    <a:pt x="8310" y="6617"/>
                    <a:pt x="2937" y="4828"/>
                    <a:pt x="1" y="3637"/>
                  </a:cubicBezTo>
                  <a:lnTo>
                    <a:pt x="1" y="3637"/>
                  </a:lnTo>
                  <a:cubicBezTo>
                    <a:pt x="501" y="5338"/>
                    <a:pt x="1135" y="7573"/>
                    <a:pt x="1802" y="9941"/>
                  </a:cubicBezTo>
                  <a:cubicBezTo>
                    <a:pt x="4882" y="11012"/>
                    <a:pt x="9403" y="12213"/>
                    <a:pt x="14311" y="12213"/>
                  </a:cubicBezTo>
                  <a:cubicBezTo>
                    <a:pt x="15516" y="12213"/>
                    <a:pt x="16744" y="12140"/>
                    <a:pt x="17980" y="11976"/>
                  </a:cubicBezTo>
                  <a:cubicBezTo>
                    <a:pt x="23584" y="11175"/>
                    <a:pt x="28955" y="9207"/>
                    <a:pt x="33758" y="6205"/>
                  </a:cubicBezTo>
                  <a:cubicBezTo>
                    <a:pt x="34726" y="2803"/>
                    <a:pt x="35460" y="368"/>
                    <a:pt x="35460" y="368"/>
                  </a:cubicBezTo>
                  <a:lnTo>
                    <a:pt x="346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7"/>
            <p:cNvSpPr/>
            <p:nvPr/>
          </p:nvSpPr>
          <p:spPr>
            <a:xfrm>
              <a:off x="7247953" y="2172818"/>
              <a:ext cx="563490" cy="216621"/>
            </a:xfrm>
            <a:custGeom>
              <a:rect b="b" l="l" r="r" t="t"/>
              <a:pathLst>
                <a:path extrusionOk="0" h="9618" w="25019">
                  <a:moveTo>
                    <a:pt x="25019" y="0"/>
                  </a:moveTo>
                  <a:lnTo>
                    <a:pt x="25019" y="0"/>
                  </a:lnTo>
                  <a:cubicBezTo>
                    <a:pt x="21183" y="1901"/>
                    <a:pt x="17046" y="3169"/>
                    <a:pt x="12810" y="3769"/>
                  </a:cubicBezTo>
                  <a:cubicBezTo>
                    <a:pt x="11578" y="3938"/>
                    <a:pt x="10350" y="4012"/>
                    <a:pt x="9145" y="4012"/>
                  </a:cubicBezTo>
                  <a:cubicBezTo>
                    <a:pt x="5813" y="4012"/>
                    <a:pt x="2646" y="3446"/>
                    <a:pt x="1" y="2735"/>
                  </a:cubicBezTo>
                  <a:lnTo>
                    <a:pt x="1" y="2735"/>
                  </a:lnTo>
                  <a:cubicBezTo>
                    <a:pt x="335" y="4203"/>
                    <a:pt x="802" y="6305"/>
                    <a:pt x="1269" y="8673"/>
                  </a:cubicBezTo>
                  <a:cubicBezTo>
                    <a:pt x="3823" y="9306"/>
                    <a:pt x="6438" y="9617"/>
                    <a:pt x="9063" y="9617"/>
                  </a:cubicBezTo>
                  <a:cubicBezTo>
                    <a:pt x="10312" y="9617"/>
                    <a:pt x="11563" y="9547"/>
                    <a:pt x="12810" y="9407"/>
                  </a:cubicBezTo>
                  <a:cubicBezTo>
                    <a:pt x="16546" y="8873"/>
                    <a:pt x="20215" y="7806"/>
                    <a:pt x="23651" y="6271"/>
                  </a:cubicBezTo>
                  <a:cubicBezTo>
                    <a:pt x="23918" y="4904"/>
                    <a:pt x="24152" y="3703"/>
                    <a:pt x="24352" y="2735"/>
                  </a:cubicBezTo>
                  <a:cubicBezTo>
                    <a:pt x="24552" y="1935"/>
                    <a:pt x="24785" y="1001"/>
                    <a:pt x="250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7"/>
            <p:cNvSpPr/>
            <p:nvPr/>
          </p:nvSpPr>
          <p:spPr>
            <a:xfrm>
              <a:off x="7276512" y="2314057"/>
              <a:ext cx="504887" cy="202207"/>
            </a:xfrm>
            <a:custGeom>
              <a:rect b="b" l="l" r="r" t="t"/>
              <a:pathLst>
                <a:path extrusionOk="0" h="8978" w="22417">
                  <a:moveTo>
                    <a:pt x="22417" y="0"/>
                  </a:moveTo>
                  <a:cubicBezTo>
                    <a:pt x="18947" y="1535"/>
                    <a:pt x="15311" y="2602"/>
                    <a:pt x="11575" y="3136"/>
                  </a:cubicBezTo>
                  <a:cubicBezTo>
                    <a:pt x="10328" y="3276"/>
                    <a:pt x="9074" y="3346"/>
                    <a:pt x="7820" y="3346"/>
                  </a:cubicBezTo>
                  <a:cubicBezTo>
                    <a:pt x="5185" y="3346"/>
                    <a:pt x="2555" y="3035"/>
                    <a:pt x="1" y="2402"/>
                  </a:cubicBezTo>
                  <a:lnTo>
                    <a:pt x="1" y="2402"/>
                  </a:lnTo>
                  <a:cubicBezTo>
                    <a:pt x="367" y="4270"/>
                    <a:pt x="768" y="6305"/>
                    <a:pt x="1168" y="8306"/>
                  </a:cubicBezTo>
                  <a:cubicBezTo>
                    <a:pt x="3316" y="8748"/>
                    <a:pt x="5517" y="8978"/>
                    <a:pt x="7721" y="8978"/>
                  </a:cubicBezTo>
                  <a:cubicBezTo>
                    <a:pt x="9009" y="8978"/>
                    <a:pt x="10297" y="8900"/>
                    <a:pt x="11575" y="8740"/>
                  </a:cubicBezTo>
                  <a:cubicBezTo>
                    <a:pt x="14911" y="8273"/>
                    <a:pt x="18180" y="7372"/>
                    <a:pt x="21316" y="6071"/>
                  </a:cubicBezTo>
                  <a:cubicBezTo>
                    <a:pt x="21683" y="3936"/>
                    <a:pt x="22050" y="1835"/>
                    <a:pt x="22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7"/>
            <p:cNvSpPr/>
            <p:nvPr/>
          </p:nvSpPr>
          <p:spPr>
            <a:xfrm>
              <a:off x="7302818" y="2450791"/>
              <a:ext cx="453783" cy="192275"/>
            </a:xfrm>
            <a:custGeom>
              <a:rect b="b" l="l" r="r" t="t"/>
              <a:pathLst>
                <a:path extrusionOk="0" h="8537" w="20148">
                  <a:moveTo>
                    <a:pt x="20148" y="0"/>
                  </a:moveTo>
                  <a:cubicBezTo>
                    <a:pt x="17012" y="1301"/>
                    <a:pt x="13743" y="2202"/>
                    <a:pt x="10407" y="2669"/>
                  </a:cubicBezTo>
                  <a:cubicBezTo>
                    <a:pt x="9129" y="2829"/>
                    <a:pt x="7841" y="2907"/>
                    <a:pt x="6553" y="2907"/>
                  </a:cubicBezTo>
                  <a:cubicBezTo>
                    <a:pt x="4349" y="2907"/>
                    <a:pt x="2148" y="2677"/>
                    <a:pt x="0" y="2235"/>
                  </a:cubicBezTo>
                  <a:lnTo>
                    <a:pt x="0" y="2235"/>
                  </a:lnTo>
                  <a:cubicBezTo>
                    <a:pt x="400" y="4237"/>
                    <a:pt x="801" y="6238"/>
                    <a:pt x="1134" y="8073"/>
                  </a:cubicBezTo>
                  <a:cubicBezTo>
                    <a:pt x="2925" y="8384"/>
                    <a:pt x="4727" y="8537"/>
                    <a:pt x="6535" y="8537"/>
                  </a:cubicBezTo>
                  <a:cubicBezTo>
                    <a:pt x="7824" y="8537"/>
                    <a:pt x="9116" y="8459"/>
                    <a:pt x="10407" y="8306"/>
                  </a:cubicBezTo>
                  <a:cubicBezTo>
                    <a:pt x="13410" y="7873"/>
                    <a:pt x="16345" y="7105"/>
                    <a:pt x="19180" y="6038"/>
                  </a:cubicBezTo>
                  <a:cubicBezTo>
                    <a:pt x="19481" y="4103"/>
                    <a:pt x="19814" y="2035"/>
                    <a:pt x="201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7"/>
            <p:cNvSpPr/>
            <p:nvPr/>
          </p:nvSpPr>
          <p:spPr>
            <a:xfrm>
              <a:off x="7211894" y="2025566"/>
              <a:ext cx="638625" cy="237635"/>
            </a:xfrm>
            <a:custGeom>
              <a:rect b="b" l="l" r="r" t="t"/>
              <a:pathLst>
                <a:path extrusionOk="0" h="10551" w="28355">
                  <a:moveTo>
                    <a:pt x="28354" y="0"/>
                  </a:moveTo>
                  <a:lnTo>
                    <a:pt x="28354" y="0"/>
                  </a:lnTo>
                  <a:cubicBezTo>
                    <a:pt x="24018" y="2402"/>
                    <a:pt x="19315" y="4003"/>
                    <a:pt x="14444" y="4670"/>
                  </a:cubicBezTo>
                  <a:cubicBezTo>
                    <a:pt x="13188" y="4841"/>
                    <a:pt x="11940" y="4916"/>
                    <a:pt x="10718" y="4916"/>
                  </a:cubicBezTo>
                  <a:cubicBezTo>
                    <a:pt x="6682" y="4916"/>
                    <a:pt x="2919" y="4098"/>
                    <a:pt x="1" y="3202"/>
                  </a:cubicBezTo>
                  <a:lnTo>
                    <a:pt x="1" y="3202"/>
                  </a:lnTo>
                  <a:cubicBezTo>
                    <a:pt x="568" y="5270"/>
                    <a:pt x="1068" y="7072"/>
                    <a:pt x="1368" y="8273"/>
                  </a:cubicBezTo>
                  <a:cubicBezTo>
                    <a:pt x="1435" y="8539"/>
                    <a:pt x="1535" y="8906"/>
                    <a:pt x="1602" y="9273"/>
                  </a:cubicBezTo>
                  <a:cubicBezTo>
                    <a:pt x="4247" y="9984"/>
                    <a:pt x="7414" y="10550"/>
                    <a:pt x="10759" y="10550"/>
                  </a:cubicBezTo>
                  <a:cubicBezTo>
                    <a:pt x="11969" y="10550"/>
                    <a:pt x="13203" y="10476"/>
                    <a:pt x="14444" y="10307"/>
                  </a:cubicBezTo>
                  <a:cubicBezTo>
                    <a:pt x="18681" y="9707"/>
                    <a:pt x="22784" y="8439"/>
                    <a:pt x="26620" y="6538"/>
                  </a:cubicBezTo>
                  <a:cubicBezTo>
                    <a:pt x="27120" y="4570"/>
                    <a:pt x="27721" y="2302"/>
                    <a:pt x="283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7"/>
            <p:cNvSpPr/>
            <p:nvPr/>
          </p:nvSpPr>
          <p:spPr>
            <a:xfrm>
              <a:off x="7346376" y="1873224"/>
              <a:ext cx="277252" cy="111036"/>
            </a:xfrm>
            <a:custGeom>
              <a:rect b="b" l="l" r="r" t="t"/>
              <a:pathLst>
                <a:path extrusionOk="0" h="4930" w="12310">
                  <a:moveTo>
                    <a:pt x="47" y="1"/>
                  </a:moveTo>
                  <a:cubicBezTo>
                    <a:pt x="34" y="1"/>
                    <a:pt x="17" y="9"/>
                    <a:pt x="1" y="26"/>
                  </a:cubicBezTo>
                  <a:cubicBezTo>
                    <a:pt x="1" y="26"/>
                    <a:pt x="1" y="59"/>
                    <a:pt x="1" y="93"/>
                  </a:cubicBezTo>
                  <a:lnTo>
                    <a:pt x="434" y="460"/>
                  </a:lnTo>
                  <a:cubicBezTo>
                    <a:pt x="601" y="626"/>
                    <a:pt x="768" y="760"/>
                    <a:pt x="935" y="893"/>
                  </a:cubicBezTo>
                  <a:cubicBezTo>
                    <a:pt x="1168" y="1060"/>
                    <a:pt x="1402" y="1227"/>
                    <a:pt x="1635" y="1394"/>
                  </a:cubicBezTo>
                  <a:cubicBezTo>
                    <a:pt x="1902" y="1560"/>
                    <a:pt x="2202" y="1727"/>
                    <a:pt x="2503" y="1894"/>
                  </a:cubicBezTo>
                  <a:cubicBezTo>
                    <a:pt x="2836" y="2061"/>
                    <a:pt x="3170" y="2261"/>
                    <a:pt x="3503" y="2428"/>
                  </a:cubicBezTo>
                  <a:cubicBezTo>
                    <a:pt x="3870" y="2594"/>
                    <a:pt x="4237" y="2761"/>
                    <a:pt x="4604" y="2928"/>
                  </a:cubicBezTo>
                  <a:cubicBezTo>
                    <a:pt x="4971" y="3095"/>
                    <a:pt x="5371" y="3228"/>
                    <a:pt x="5772" y="3395"/>
                  </a:cubicBezTo>
                  <a:cubicBezTo>
                    <a:pt x="6539" y="3662"/>
                    <a:pt x="7339" y="3895"/>
                    <a:pt x="8107" y="4095"/>
                  </a:cubicBezTo>
                  <a:cubicBezTo>
                    <a:pt x="8874" y="4296"/>
                    <a:pt x="9574" y="4462"/>
                    <a:pt x="10175" y="4596"/>
                  </a:cubicBezTo>
                  <a:cubicBezTo>
                    <a:pt x="10808" y="4729"/>
                    <a:pt x="11309" y="4796"/>
                    <a:pt x="11676" y="4863"/>
                  </a:cubicBezTo>
                  <a:lnTo>
                    <a:pt x="12243" y="4929"/>
                  </a:lnTo>
                  <a:cubicBezTo>
                    <a:pt x="12276" y="4929"/>
                    <a:pt x="12310" y="4929"/>
                    <a:pt x="12310" y="4896"/>
                  </a:cubicBezTo>
                  <a:cubicBezTo>
                    <a:pt x="12310" y="4863"/>
                    <a:pt x="12276" y="4863"/>
                    <a:pt x="12276" y="4829"/>
                  </a:cubicBezTo>
                  <a:cubicBezTo>
                    <a:pt x="12276" y="4829"/>
                    <a:pt x="11442" y="4729"/>
                    <a:pt x="10241" y="4462"/>
                  </a:cubicBezTo>
                  <a:cubicBezTo>
                    <a:pt x="9608" y="4329"/>
                    <a:pt x="8907" y="4162"/>
                    <a:pt x="8173" y="3929"/>
                  </a:cubicBezTo>
                  <a:cubicBezTo>
                    <a:pt x="7406" y="3729"/>
                    <a:pt x="6605" y="3495"/>
                    <a:pt x="5838" y="3195"/>
                  </a:cubicBezTo>
                  <a:cubicBezTo>
                    <a:pt x="5471" y="3061"/>
                    <a:pt x="5071" y="2895"/>
                    <a:pt x="4704" y="2761"/>
                  </a:cubicBezTo>
                  <a:cubicBezTo>
                    <a:pt x="4304" y="2594"/>
                    <a:pt x="3937" y="2428"/>
                    <a:pt x="3603" y="2261"/>
                  </a:cubicBezTo>
                  <a:cubicBezTo>
                    <a:pt x="3236" y="2094"/>
                    <a:pt x="2903" y="1961"/>
                    <a:pt x="2603" y="1760"/>
                  </a:cubicBezTo>
                  <a:cubicBezTo>
                    <a:pt x="2302" y="1594"/>
                    <a:pt x="2002" y="1427"/>
                    <a:pt x="1735" y="1260"/>
                  </a:cubicBezTo>
                  <a:cubicBezTo>
                    <a:pt x="1468" y="1093"/>
                    <a:pt x="1235" y="927"/>
                    <a:pt x="1035" y="793"/>
                  </a:cubicBezTo>
                  <a:cubicBezTo>
                    <a:pt x="835" y="626"/>
                    <a:pt x="635" y="526"/>
                    <a:pt x="501" y="393"/>
                  </a:cubicBezTo>
                  <a:lnTo>
                    <a:pt x="67" y="26"/>
                  </a:lnTo>
                  <a:cubicBezTo>
                    <a:pt x="67" y="9"/>
                    <a:pt x="59" y="1"/>
                    <a:pt x="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7"/>
            <p:cNvSpPr/>
            <p:nvPr/>
          </p:nvSpPr>
          <p:spPr>
            <a:xfrm>
              <a:off x="7504146" y="1825138"/>
              <a:ext cx="110473" cy="96757"/>
            </a:xfrm>
            <a:custGeom>
              <a:rect b="b" l="l" r="r" t="t"/>
              <a:pathLst>
                <a:path extrusionOk="0" h="4296" w="4905">
                  <a:moveTo>
                    <a:pt x="4871" y="1"/>
                  </a:moveTo>
                  <a:cubicBezTo>
                    <a:pt x="4854" y="1"/>
                    <a:pt x="4838" y="9"/>
                    <a:pt x="4838" y="26"/>
                  </a:cubicBezTo>
                  <a:cubicBezTo>
                    <a:pt x="4838" y="26"/>
                    <a:pt x="4571" y="293"/>
                    <a:pt x="4137" y="727"/>
                  </a:cubicBezTo>
                  <a:lnTo>
                    <a:pt x="3803" y="1060"/>
                  </a:lnTo>
                  <a:cubicBezTo>
                    <a:pt x="3703" y="1194"/>
                    <a:pt x="3537" y="1294"/>
                    <a:pt x="3403" y="1427"/>
                  </a:cubicBezTo>
                  <a:lnTo>
                    <a:pt x="2569" y="2228"/>
                  </a:lnTo>
                  <a:lnTo>
                    <a:pt x="1669" y="2995"/>
                  </a:lnTo>
                  <a:cubicBezTo>
                    <a:pt x="1535" y="3095"/>
                    <a:pt x="1402" y="3228"/>
                    <a:pt x="1268" y="3328"/>
                  </a:cubicBezTo>
                  <a:lnTo>
                    <a:pt x="868" y="3595"/>
                  </a:lnTo>
                  <a:cubicBezTo>
                    <a:pt x="401" y="3962"/>
                    <a:pt x="101" y="4196"/>
                    <a:pt x="101" y="4196"/>
                  </a:cubicBezTo>
                  <a:cubicBezTo>
                    <a:pt x="34" y="4196"/>
                    <a:pt x="1" y="4262"/>
                    <a:pt x="34" y="4296"/>
                  </a:cubicBezTo>
                  <a:lnTo>
                    <a:pt x="101" y="4296"/>
                  </a:lnTo>
                  <a:cubicBezTo>
                    <a:pt x="101" y="4296"/>
                    <a:pt x="434" y="4062"/>
                    <a:pt x="935" y="3729"/>
                  </a:cubicBezTo>
                  <a:lnTo>
                    <a:pt x="1335" y="3462"/>
                  </a:lnTo>
                  <a:cubicBezTo>
                    <a:pt x="1468" y="3362"/>
                    <a:pt x="1602" y="3228"/>
                    <a:pt x="1769" y="3128"/>
                  </a:cubicBezTo>
                  <a:lnTo>
                    <a:pt x="2703" y="2394"/>
                  </a:lnTo>
                  <a:lnTo>
                    <a:pt x="3537" y="1560"/>
                  </a:lnTo>
                  <a:cubicBezTo>
                    <a:pt x="3670" y="1427"/>
                    <a:pt x="3803" y="1327"/>
                    <a:pt x="3904" y="1194"/>
                  </a:cubicBezTo>
                  <a:lnTo>
                    <a:pt x="4237" y="827"/>
                  </a:lnTo>
                  <a:cubicBezTo>
                    <a:pt x="4637" y="393"/>
                    <a:pt x="4904" y="93"/>
                    <a:pt x="4904" y="93"/>
                  </a:cubicBezTo>
                  <a:cubicBezTo>
                    <a:pt x="4904" y="59"/>
                    <a:pt x="4904" y="26"/>
                    <a:pt x="4904" y="26"/>
                  </a:cubicBezTo>
                  <a:cubicBezTo>
                    <a:pt x="4904" y="9"/>
                    <a:pt x="4888" y="1"/>
                    <a:pt x="48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7"/>
            <p:cNvSpPr/>
            <p:nvPr/>
          </p:nvSpPr>
          <p:spPr>
            <a:xfrm>
              <a:off x="7238201" y="2489845"/>
              <a:ext cx="213378" cy="268198"/>
            </a:xfrm>
            <a:custGeom>
              <a:rect b="b" l="l" r="r" t="t"/>
              <a:pathLst>
                <a:path extrusionOk="0" h="11908" w="9474">
                  <a:moveTo>
                    <a:pt x="2769" y="1"/>
                  </a:moveTo>
                  <a:cubicBezTo>
                    <a:pt x="2769" y="1"/>
                    <a:pt x="267" y="2769"/>
                    <a:pt x="134" y="4671"/>
                  </a:cubicBezTo>
                  <a:cubicBezTo>
                    <a:pt x="0" y="6539"/>
                    <a:pt x="467" y="10241"/>
                    <a:pt x="1435" y="10742"/>
                  </a:cubicBezTo>
                  <a:cubicBezTo>
                    <a:pt x="2123" y="11122"/>
                    <a:pt x="5618" y="11907"/>
                    <a:pt x="7671" y="11907"/>
                  </a:cubicBezTo>
                  <a:cubicBezTo>
                    <a:pt x="8502" y="11907"/>
                    <a:pt x="9097" y="11779"/>
                    <a:pt x="9174" y="11442"/>
                  </a:cubicBezTo>
                  <a:cubicBezTo>
                    <a:pt x="9474" y="10308"/>
                    <a:pt x="9240" y="7640"/>
                    <a:pt x="8340" y="7239"/>
                  </a:cubicBezTo>
                  <a:cubicBezTo>
                    <a:pt x="7406" y="6839"/>
                    <a:pt x="3903" y="5872"/>
                    <a:pt x="3503" y="3837"/>
                  </a:cubicBezTo>
                  <a:lnTo>
                    <a:pt x="276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7"/>
            <p:cNvSpPr/>
            <p:nvPr/>
          </p:nvSpPr>
          <p:spPr>
            <a:xfrm>
              <a:off x="7266737" y="2586759"/>
              <a:ext cx="152545" cy="102950"/>
            </a:xfrm>
            <a:custGeom>
              <a:rect b="b" l="l" r="r" t="t"/>
              <a:pathLst>
                <a:path extrusionOk="0" h="4571" w="6773">
                  <a:moveTo>
                    <a:pt x="68" y="1"/>
                  </a:moveTo>
                  <a:cubicBezTo>
                    <a:pt x="34" y="1"/>
                    <a:pt x="34" y="34"/>
                    <a:pt x="34" y="34"/>
                  </a:cubicBezTo>
                  <a:lnTo>
                    <a:pt x="34" y="435"/>
                  </a:lnTo>
                  <a:cubicBezTo>
                    <a:pt x="34" y="501"/>
                    <a:pt x="1" y="568"/>
                    <a:pt x="34" y="635"/>
                  </a:cubicBezTo>
                  <a:cubicBezTo>
                    <a:pt x="34" y="701"/>
                    <a:pt x="68" y="768"/>
                    <a:pt x="68" y="868"/>
                  </a:cubicBezTo>
                  <a:cubicBezTo>
                    <a:pt x="101" y="1068"/>
                    <a:pt x="134" y="1235"/>
                    <a:pt x="234" y="1435"/>
                  </a:cubicBezTo>
                  <a:cubicBezTo>
                    <a:pt x="268" y="1502"/>
                    <a:pt x="301" y="1635"/>
                    <a:pt x="334" y="1735"/>
                  </a:cubicBezTo>
                  <a:cubicBezTo>
                    <a:pt x="401" y="1836"/>
                    <a:pt x="468" y="1936"/>
                    <a:pt x="535" y="2036"/>
                  </a:cubicBezTo>
                  <a:cubicBezTo>
                    <a:pt x="601" y="2136"/>
                    <a:pt x="668" y="2236"/>
                    <a:pt x="768" y="2336"/>
                  </a:cubicBezTo>
                  <a:cubicBezTo>
                    <a:pt x="835" y="2436"/>
                    <a:pt x="935" y="2503"/>
                    <a:pt x="1035" y="2603"/>
                  </a:cubicBezTo>
                  <a:lnTo>
                    <a:pt x="1335" y="2870"/>
                  </a:lnTo>
                  <a:lnTo>
                    <a:pt x="1669" y="3103"/>
                  </a:lnTo>
                  <a:cubicBezTo>
                    <a:pt x="1902" y="3270"/>
                    <a:pt x="2136" y="3403"/>
                    <a:pt x="2403" y="3537"/>
                  </a:cubicBezTo>
                  <a:cubicBezTo>
                    <a:pt x="3337" y="3904"/>
                    <a:pt x="4304" y="4204"/>
                    <a:pt x="5305" y="4371"/>
                  </a:cubicBezTo>
                  <a:cubicBezTo>
                    <a:pt x="5705" y="4437"/>
                    <a:pt x="6072" y="4471"/>
                    <a:pt x="6305" y="4504"/>
                  </a:cubicBezTo>
                  <a:lnTo>
                    <a:pt x="6672" y="4571"/>
                  </a:lnTo>
                  <a:lnTo>
                    <a:pt x="6706" y="4571"/>
                  </a:lnTo>
                  <a:cubicBezTo>
                    <a:pt x="6772" y="4571"/>
                    <a:pt x="6772" y="4471"/>
                    <a:pt x="6706" y="4471"/>
                  </a:cubicBezTo>
                  <a:lnTo>
                    <a:pt x="5338" y="4204"/>
                  </a:lnTo>
                  <a:cubicBezTo>
                    <a:pt x="4371" y="4004"/>
                    <a:pt x="3403" y="3704"/>
                    <a:pt x="2469" y="3303"/>
                  </a:cubicBezTo>
                  <a:cubicBezTo>
                    <a:pt x="2236" y="3203"/>
                    <a:pt x="2002" y="3070"/>
                    <a:pt x="1769" y="2936"/>
                  </a:cubicBezTo>
                  <a:lnTo>
                    <a:pt x="1435" y="2703"/>
                  </a:lnTo>
                  <a:lnTo>
                    <a:pt x="1135" y="2469"/>
                  </a:lnTo>
                  <a:cubicBezTo>
                    <a:pt x="1068" y="2403"/>
                    <a:pt x="968" y="2303"/>
                    <a:pt x="902" y="2202"/>
                  </a:cubicBezTo>
                  <a:cubicBezTo>
                    <a:pt x="801" y="2102"/>
                    <a:pt x="735" y="2036"/>
                    <a:pt x="668" y="1936"/>
                  </a:cubicBezTo>
                  <a:lnTo>
                    <a:pt x="501" y="1635"/>
                  </a:lnTo>
                  <a:cubicBezTo>
                    <a:pt x="435" y="1535"/>
                    <a:pt x="401" y="1435"/>
                    <a:pt x="368" y="1369"/>
                  </a:cubicBezTo>
                  <a:cubicBezTo>
                    <a:pt x="301" y="1202"/>
                    <a:pt x="234" y="1002"/>
                    <a:pt x="201" y="835"/>
                  </a:cubicBezTo>
                  <a:cubicBezTo>
                    <a:pt x="168" y="768"/>
                    <a:pt x="134" y="668"/>
                    <a:pt x="134" y="601"/>
                  </a:cubicBezTo>
                  <a:lnTo>
                    <a:pt x="134" y="401"/>
                  </a:lnTo>
                  <a:cubicBezTo>
                    <a:pt x="101" y="168"/>
                    <a:pt x="101" y="34"/>
                    <a:pt x="101" y="34"/>
                  </a:cubicBezTo>
                  <a:cubicBezTo>
                    <a:pt x="101" y="1"/>
                    <a:pt x="101" y="1"/>
                    <a:pt x="68"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7"/>
            <p:cNvSpPr/>
            <p:nvPr/>
          </p:nvSpPr>
          <p:spPr>
            <a:xfrm>
              <a:off x="7273516" y="2690453"/>
              <a:ext cx="138243" cy="38333"/>
            </a:xfrm>
            <a:custGeom>
              <a:rect b="b" l="l" r="r" t="t"/>
              <a:pathLst>
                <a:path extrusionOk="0" h="1702" w="6138">
                  <a:moveTo>
                    <a:pt x="33" y="0"/>
                  </a:moveTo>
                  <a:cubicBezTo>
                    <a:pt x="0" y="0"/>
                    <a:pt x="0" y="34"/>
                    <a:pt x="33" y="67"/>
                  </a:cubicBezTo>
                  <a:lnTo>
                    <a:pt x="234" y="234"/>
                  </a:lnTo>
                  <a:lnTo>
                    <a:pt x="500" y="400"/>
                  </a:lnTo>
                  <a:cubicBezTo>
                    <a:pt x="601" y="501"/>
                    <a:pt x="701" y="567"/>
                    <a:pt x="834" y="634"/>
                  </a:cubicBezTo>
                  <a:lnTo>
                    <a:pt x="1234" y="901"/>
                  </a:lnTo>
                  <a:cubicBezTo>
                    <a:pt x="1401" y="968"/>
                    <a:pt x="1568" y="1068"/>
                    <a:pt x="1735" y="1134"/>
                  </a:cubicBezTo>
                  <a:cubicBezTo>
                    <a:pt x="1935" y="1201"/>
                    <a:pt x="2102" y="1268"/>
                    <a:pt x="2302" y="1334"/>
                  </a:cubicBezTo>
                  <a:lnTo>
                    <a:pt x="2869" y="1501"/>
                  </a:lnTo>
                  <a:lnTo>
                    <a:pt x="3469" y="1601"/>
                  </a:lnTo>
                  <a:cubicBezTo>
                    <a:pt x="3669" y="1635"/>
                    <a:pt x="3870" y="1635"/>
                    <a:pt x="4036" y="1668"/>
                  </a:cubicBezTo>
                  <a:cubicBezTo>
                    <a:pt x="4437" y="1701"/>
                    <a:pt x="4770" y="1701"/>
                    <a:pt x="5070" y="1701"/>
                  </a:cubicBezTo>
                  <a:cubicBezTo>
                    <a:pt x="5404" y="1701"/>
                    <a:pt x="5637" y="1668"/>
                    <a:pt x="5804" y="1668"/>
                  </a:cubicBezTo>
                  <a:lnTo>
                    <a:pt x="6104" y="1668"/>
                  </a:lnTo>
                  <a:cubicBezTo>
                    <a:pt x="6104" y="1668"/>
                    <a:pt x="6138" y="1635"/>
                    <a:pt x="6138" y="1635"/>
                  </a:cubicBezTo>
                  <a:cubicBezTo>
                    <a:pt x="6138" y="1601"/>
                    <a:pt x="6104" y="1568"/>
                    <a:pt x="6104" y="1568"/>
                  </a:cubicBezTo>
                  <a:lnTo>
                    <a:pt x="5104" y="1568"/>
                  </a:lnTo>
                  <a:cubicBezTo>
                    <a:pt x="4804" y="1535"/>
                    <a:pt x="4437" y="1535"/>
                    <a:pt x="4070" y="1501"/>
                  </a:cubicBezTo>
                  <a:cubicBezTo>
                    <a:pt x="3870" y="1468"/>
                    <a:pt x="3669" y="1468"/>
                    <a:pt x="3469" y="1435"/>
                  </a:cubicBezTo>
                  <a:lnTo>
                    <a:pt x="2902" y="1301"/>
                  </a:lnTo>
                  <a:lnTo>
                    <a:pt x="2335" y="1168"/>
                  </a:lnTo>
                  <a:cubicBezTo>
                    <a:pt x="2135" y="1101"/>
                    <a:pt x="1968" y="1034"/>
                    <a:pt x="1801" y="968"/>
                  </a:cubicBezTo>
                  <a:cubicBezTo>
                    <a:pt x="1635" y="901"/>
                    <a:pt x="1468" y="834"/>
                    <a:pt x="1301" y="767"/>
                  </a:cubicBezTo>
                  <a:lnTo>
                    <a:pt x="901" y="534"/>
                  </a:lnTo>
                  <a:cubicBezTo>
                    <a:pt x="767" y="467"/>
                    <a:pt x="667" y="400"/>
                    <a:pt x="534" y="334"/>
                  </a:cubicBezTo>
                  <a:lnTo>
                    <a:pt x="267" y="134"/>
                  </a:lnTo>
                  <a:lnTo>
                    <a:pt x="33" y="0"/>
                  </a:ln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7"/>
            <p:cNvSpPr/>
            <p:nvPr/>
          </p:nvSpPr>
          <p:spPr>
            <a:xfrm>
              <a:off x="7604079" y="2557457"/>
              <a:ext cx="212635" cy="200721"/>
            </a:xfrm>
            <a:custGeom>
              <a:rect b="b" l="l" r="r" t="t"/>
              <a:pathLst>
                <a:path extrusionOk="0" h="8912" w="9441">
                  <a:moveTo>
                    <a:pt x="8807" y="1"/>
                  </a:moveTo>
                  <a:cubicBezTo>
                    <a:pt x="7873" y="401"/>
                    <a:pt x="6905" y="868"/>
                    <a:pt x="5804" y="1269"/>
                  </a:cubicBezTo>
                  <a:cubicBezTo>
                    <a:pt x="5804" y="1302"/>
                    <a:pt x="5804" y="1335"/>
                    <a:pt x="5771" y="1335"/>
                  </a:cubicBezTo>
                  <a:cubicBezTo>
                    <a:pt x="4970" y="3036"/>
                    <a:pt x="1968" y="3837"/>
                    <a:pt x="1134" y="4237"/>
                  </a:cubicBezTo>
                  <a:cubicBezTo>
                    <a:pt x="234" y="4638"/>
                    <a:pt x="0" y="7306"/>
                    <a:pt x="300" y="8440"/>
                  </a:cubicBezTo>
                  <a:cubicBezTo>
                    <a:pt x="385" y="8779"/>
                    <a:pt x="987" y="8912"/>
                    <a:pt x="1825" y="8912"/>
                  </a:cubicBezTo>
                  <a:cubicBezTo>
                    <a:pt x="2636" y="8912"/>
                    <a:pt x="3669" y="8788"/>
                    <a:pt x="4670" y="8607"/>
                  </a:cubicBezTo>
                  <a:cubicBezTo>
                    <a:pt x="5838" y="8440"/>
                    <a:pt x="6939" y="8140"/>
                    <a:pt x="8039" y="7740"/>
                  </a:cubicBezTo>
                  <a:cubicBezTo>
                    <a:pt x="9007" y="7239"/>
                    <a:pt x="9440" y="3537"/>
                    <a:pt x="9340" y="1669"/>
                  </a:cubicBezTo>
                  <a:cubicBezTo>
                    <a:pt x="9274" y="1068"/>
                    <a:pt x="9073" y="501"/>
                    <a:pt x="88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7"/>
            <p:cNvSpPr/>
            <p:nvPr/>
          </p:nvSpPr>
          <p:spPr>
            <a:xfrm>
              <a:off x="7734799" y="2489845"/>
              <a:ext cx="67635" cy="96194"/>
            </a:xfrm>
            <a:custGeom>
              <a:rect b="b" l="l" r="r" t="t"/>
              <a:pathLst>
                <a:path extrusionOk="0" h="4271" w="3003">
                  <a:moveTo>
                    <a:pt x="901" y="1"/>
                  </a:moveTo>
                  <a:lnTo>
                    <a:pt x="167" y="3837"/>
                  </a:lnTo>
                  <a:cubicBezTo>
                    <a:pt x="134" y="4004"/>
                    <a:pt x="67" y="4137"/>
                    <a:pt x="0" y="4271"/>
                  </a:cubicBezTo>
                  <a:cubicBezTo>
                    <a:pt x="1101" y="3837"/>
                    <a:pt x="2102" y="3437"/>
                    <a:pt x="3003" y="2970"/>
                  </a:cubicBezTo>
                  <a:cubicBezTo>
                    <a:pt x="2402" y="1902"/>
                    <a:pt x="1702" y="901"/>
                    <a:pt x="90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7"/>
            <p:cNvSpPr/>
            <p:nvPr/>
          </p:nvSpPr>
          <p:spPr>
            <a:xfrm>
              <a:off x="7632615" y="2586759"/>
              <a:ext cx="151036" cy="102950"/>
            </a:xfrm>
            <a:custGeom>
              <a:rect b="b" l="l" r="r" t="t"/>
              <a:pathLst>
                <a:path extrusionOk="0" h="4571" w="6706">
                  <a:moveTo>
                    <a:pt x="6672" y="1"/>
                  </a:moveTo>
                  <a:cubicBezTo>
                    <a:pt x="6639" y="1"/>
                    <a:pt x="6606" y="1"/>
                    <a:pt x="6606" y="34"/>
                  </a:cubicBezTo>
                  <a:cubicBezTo>
                    <a:pt x="6606" y="34"/>
                    <a:pt x="6572" y="168"/>
                    <a:pt x="6572" y="401"/>
                  </a:cubicBezTo>
                  <a:cubicBezTo>
                    <a:pt x="6572" y="468"/>
                    <a:pt x="6606" y="535"/>
                    <a:pt x="6572" y="601"/>
                  </a:cubicBezTo>
                  <a:cubicBezTo>
                    <a:pt x="6572" y="668"/>
                    <a:pt x="6539" y="735"/>
                    <a:pt x="6539" y="835"/>
                  </a:cubicBezTo>
                  <a:cubicBezTo>
                    <a:pt x="6505" y="1002"/>
                    <a:pt x="6439" y="1168"/>
                    <a:pt x="6372" y="1335"/>
                  </a:cubicBezTo>
                  <a:cubicBezTo>
                    <a:pt x="6339" y="1435"/>
                    <a:pt x="6272" y="1535"/>
                    <a:pt x="6239" y="1635"/>
                  </a:cubicBezTo>
                  <a:lnTo>
                    <a:pt x="6072" y="1936"/>
                  </a:lnTo>
                  <a:cubicBezTo>
                    <a:pt x="5972" y="2036"/>
                    <a:pt x="5905" y="2136"/>
                    <a:pt x="5805" y="2202"/>
                  </a:cubicBezTo>
                  <a:cubicBezTo>
                    <a:pt x="5738" y="2303"/>
                    <a:pt x="5672" y="2403"/>
                    <a:pt x="5571" y="2469"/>
                  </a:cubicBezTo>
                  <a:lnTo>
                    <a:pt x="5271" y="2736"/>
                  </a:lnTo>
                  <a:lnTo>
                    <a:pt x="4938" y="2936"/>
                  </a:lnTo>
                  <a:cubicBezTo>
                    <a:pt x="4704" y="3103"/>
                    <a:pt x="4471" y="3203"/>
                    <a:pt x="4237" y="3337"/>
                  </a:cubicBezTo>
                  <a:cubicBezTo>
                    <a:pt x="3303" y="3737"/>
                    <a:pt x="2336" y="4037"/>
                    <a:pt x="1368" y="4204"/>
                  </a:cubicBezTo>
                  <a:lnTo>
                    <a:pt x="34" y="4471"/>
                  </a:lnTo>
                  <a:cubicBezTo>
                    <a:pt x="1" y="4504"/>
                    <a:pt x="1" y="4504"/>
                    <a:pt x="1" y="4537"/>
                  </a:cubicBezTo>
                  <a:cubicBezTo>
                    <a:pt x="1" y="4571"/>
                    <a:pt x="34" y="4571"/>
                    <a:pt x="68" y="4571"/>
                  </a:cubicBezTo>
                  <a:lnTo>
                    <a:pt x="434" y="4504"/>
                  </a:lnTo>
                  <a:cubicBezTo>
                    <a:pt x="668" y="4471"/>
                    <a:pt x="1002" y="4437"/>
                    <a:pt x="1402" y="4337"/>
                  </a:cubicBezTo>
                  <a:cubicBezTo>
                    <a:pt x="2403" y="4204"/>
                    <a:pt x="3403" y="3904"/>
                    <a:pt x="4337" y="3503"/>
                  </a:cubicBezTo>
                  <a:cubicBezTo>
                    <a:pt x="4571" y="3403"/>
                    <a:pt x="4838" y="3270"/>
                    <a:pt x="5071" y="3103"/>
                  </a:cubicBezTo>
                  <a:lnTo>
                    <a:pt x="5405" y="2870"/>
                  </a:lnTo>
                  <a:lnTo>
                    <a:pt x="5705" y="2603"/>
                  </a:lnTo>
                  <a:cubicBezTo>
                    <a:pt x="5805" y="2503"/>
                    <a:pt x="5872" y="2403"/>
                    <a:pt x="5972" y="2303"/>
                  </a:cubicBezTo>
                  <a:cubicBezTo>
                    <a:pt x="6038" y="2236"/>
                    <a:pt x="6139" y="2136"/>
                    <a:pt x="6205" y="2036"/>
                  </a:cubicBezTo>
                  <a:cubicBezTo>
                    <a:pt x="6239" y="1902"/>
                    <a:pt x="6339" y="1836"/>
                    <a:pt x="6372" y="1735"/>
                  </a:cubicBezTo>
                  <a:cubicBezTo>
                    <a:pt x="6439" y="1602"/>
                    <a:pt x="6472" y="1502"/>
                    <a:pt x="6505" y="1402"/>
                  </a:cubicBezTo>
                  <a:cubicBezTo>
                    <a:pt x="6572" y="1235"/>
                    <a:pt x="6639" y="1068"/>
                    <a:pt x="6672" y="868"/>
                  </a:cubicBezTo>
                  <a:cubicBezTo>
                    <a:pt x="6672" y="768"/>
                    <a:pt x="6706" y="701"/>
                    <a:pt x="6706" y="635"/>
                  </a:cubicBezTo>
                  <a:lnTo>
                    <a:pt x="6706" y="435"/>
                  </a:lnTo>
                  <a:lnTo>
                    <a:pt x="6706" y="34"/>
                  </a:lnTo>
                  <a:cubicBezTo>
                    <a:pt x="6706" y="1"/>
                    <a:pt x="6706" y="1"/>
                    <a:pt x="6672"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7"/>
            <p:cNvSpPr/>
            <p:nvPr/>
          </p:nvSpPr>
          <p:spPr>
            <a:xfrm>
              <a:off x="7639394" y="2689889"/>
              <a:ext cx="138243" cy="39234"/>
            </a:xfrm>
            <a:custGeom>
              <a:rect b="b" l="l" r="r" t="t"/>
              <a:pathLst>
                <a:path extrusionOk="0" h="1742" w="6138">
                  <a:moveTo>
                    <a:pt x="6092" y="0"/>
                  </a:moveTo>
                  <a:cubicBezTo>
                    <a:pt x="6079" y="0"/>
                    <a:pt x="6071" y="8"/>
                    <a:pt x="6071" y="25"/>
                  </a:cubicBezTo>
                  <a:lnTo>
                    <a:pt x="5838" y="159"/>
                  </a:lnTo>
                  <a:lnTo>
                    <a:pt x="5571" y="359"/>
                  </a:lnTo>
                  <a:cubicBezTo>
                    <a:pt x="5471" y="425"/>
                    <a:pt x="5337" y="492"/>
                    <a:pt x="5237" y="559"/>
                  </a:cubicBezTo>
                  <a:lnTo>
                    <a:pt x="4803" y="792"/>
                  </a:lnTo>
                  <a:cubicBezTo>
                    <a:pt x="4637" y="859"/>
                    <a:pt x="4470" y="959"/>
                    <a:pt x="4303" y="993"/>
                  </a:cubicBezTo>
                  <a:cubicBezTo>
                    <a:pt x="4136" y="1093"/>
                    <a:pt x="3970" y="1159"/>
                    <a:pt x="3769" y="1193"/>
                  </a:cubicBezTo>
                  <a:lnTo>
                    <a:pt x="3202" y="1359"/>
                  </a:lnTo>
                  <a:lnTo>
                    <a:pt x="2635" y="1460"/>
                  </a:lnTo>
                  <a:cubicBezTo>
                    <a:pt x="2435" y="1493"/>
                    <a:pt x="2235" y="1526"/>
                    <a:pt x="2068" y="1526"/>
                  </a:cubicBezTo>
                  <a:cubicBezTo>
                    <a:pt x="1701" y="1593"/>
                    <a:pt x="1334" y="1593"/>
                    <a:pt x="1034" y="1593"/>
                  </a:cubicBezTo>
                  <a:lnTo>
                    <a:pt x="33" y="1626"/>
                  </a:lnTo>
                  <a:cubicBezTo>
                    <a:pt x="0" y="1626"/>
                    <a:pt x="0" y="1693"/>
                    <a:pt x="33" y="1726"/>
                  </a:cubicBezTo>
                  <a:lnTo>
                    <a:pt x="334" y="1726"/>
                  </a:lnTo>
                  <a:cubicBezTo>
                    <a:pt x="445" y="1726"/>
                    <a:pt x="586" y="1741"/>
                    <a:pt x="756" y="1741"/>
                  </a:cubicBezTo>
                  <a:cubicBezTo>
                    <a:pt x="841" y="1741"/>
                    <a:pt x="934" y="1737"/>
                    <a:pt x="1034" y="1726"/>
                  </a:cubicBezTo>
                  <a:cubicBezTo>
                    <a:pt x="1334" y="1726"/>
                    <a:pt x="1701" y="1726"/>
                    <a:pt x="2068" y="1693"/>
                  </a:cubicBezTo>
                  <a:cubicBezTo>
                    <a:pt x="2268" y="1693"/>
                    <a:pt x="2468" y="1660"/>
                    <a:pt x="2669" y="1626"/>
                  </a:cubicBezTo>
                  <a:lnTo>
                    <a:pt x="3269" y="1526"/>
                  </a:lnTo>
                  <a:lnTo>
                    <a:pt x="3836" y="1359"/>
                  </a:lnTo>
                  <a:cubicBezTo>
                    <a:pt x="4036" y="1326"/>
                    <a:pt x="4203" y="1226"/>
                    <a:pt x="4403" y="1159"/>
                  </a:cubicBezTo>
                  <a:cubicBezTo>
                    <a:pt x="4570" y="1093"/>
                    <a:pt x="4737" y="1026"/>
                    <a:pt x="4870" y="926"/>
                  </a:cubicBezTo>
                  <a:lnTo>
                    <a:pt x="5304" y="692"/>
                  </a:lnTo>
                  <a:cubicBezTo>
                    <a:pt x="5437" y="626"/>
                    <a:pt x="5537" y="526"/>
                    <a:pt x="5637" y="459"/>
                  </a:cubicBezTo>
                  <a:lnTo>
                    <a:pt x="5904" y="259"/>
                  </a:lnTo>
                  <a:lnTo>
                    <a:pt x="6104" y="92"/>
                  </a:lnTo>
                  <a:cubicBezTo>
                    <a:pt x="6138" y="92"/>
                    <a:pt x="6138" y="59"/>
                    <a:pt x="6138" y="25"/>
                  </a:cubicBezTo>
                  <a:cubicBezTo>
                    <a:pt x="6121" y="8"/>
                    <a:pt x="6104" y="0"/>
                    <a:pt x="6092"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7"/>
            <p:cNvSpPr/>
            <p:nvPr/>
          </p:nvSpPr>
          <p:spPr>
            <a:xfrm>
              <a:off x="7233696" y="1314080"/>
              <a:ext cx="468063" cy="371914"/>
            </a:xfrm>
            <a:custGeom>
              <a:rect b="b" l="l" r="r" t="t"/>
              <a:pathLst>
                <a:path extrusionOk="0" h="16513" w="20782">
                  <a:moveTo>
                    <a:pt x="20615" y="1"/>
                  </a:moveTo>
                  <a:lnTo>
                    <a:pt x="20615" y="1"/>
                  </a:lnTo>
                  <a:cubicBezTo>
                    <a:pt x="19714" y="1168"/>
                    <a:pt x="18380" y="1935"/>
                    <a:pt x="16879" y="2169"/>
                  </a:cubicBezTo>
                  <a:cubicBezTo>
                    <a:pt x="16618" y="2243"/>
                    <a:pt x="16363" y="2275"/>
                    <a:pt x="16114" y="2275"/>
                  </a:cubicBezTo>
                  <a:cubicBezTo>
                    <a:pt x="14348" y="2275"/>
                    <a:pt x="12867" y="645"/>
                    <a:pt x="11162" y="645"/>
                  </a:cubicBezTo>
                  <a:cubicBezTo>
                    <a:pt x="10717" y="645"/>
                    <a:pt x="10258" y="756"/>
                    <a:pt x="9774" y="1035"/>
                  </a:cubicBezTo>
                  <a:cubicBezTo>
                    <a:pt x="7652" y="2107"/>
                    <a:pt x="5291" y="3283"/>
                    <a:pt x="3092" y="3283"/>
                  </a:cubicBezTo>
                  <a:cubicBezTo>
                    <a:pt x="2006" y="3283"/>
                    <a:pt x="959" y="2997"/>
                    <a:pt x="0" y="2269"/>
                  </a:cubicBezTo>
                  <a:lnTo>
                    <a:pt x="0" y="2269"/>
                  </a:lnTo>
                  <a:cubicBezTo>
                    <a:pt x="200" y="4504"/>
                    <a:pt x="667" y="7740"/>
                    <a:pt x="1535" y="9174"/>
                  </a:cubicBezTo>
                  <a:cubicBezTo>
                    <a:pt x="2902" y="11409"/>
                    <a:pt x="7506" y="10675"/>
                    <a:pt x="8339" y="11109"/>
                  </a:cubicBezTo>
                  <a:cubicBezTo>
                    <a:pt x="9140" y="11542"/>
                    <a:pt x="8706" y="16513"/>
                    <a:pt x="8706" y="16513"/>
                  </a:cubicBezTo>
                  <a:lnTo>
                    <a:pt x="13210" y="16513"/>
                  </a:lnTo>
                  <a:cubicBezTo>
                    <a:pt x="13210" y="16513"/>
                    <a:pt x="13143" y="11342"/>
                    <a:pt x="13210" y="10842"/>
                  </a:cubicBezTo>
                  <a:cubicBezTo>
                    <a:pt x="13276" y="10341"/>
                    <a:pt x="18413" y="10508"/>
                    <a:pt x="19814" y="8974"/>
                  </a:cubicBezTo>
                  <a:cubicBezTo>
                    <a:pt x="20782" y="7906"/>
                    <a:pt x="20715" y="2402"/>
                    <a:pt x="206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7"/>
            <p:cNvSpPr/>
            <p:nvPr/>
          </p:nvSpPr>
          <p:spPr>
            <a:xfrm rot="5400000">
              <a:off x="7468939" y="1386264"/>
              <a:ext cx="9600" cy="158473"/>
            </a:xfrm>
            <a:custGeom>
              <a:rect b="b" l="l" r="r" t="t"/>
              <a:pathLst>
                <a:path extrusionOk="0" h="3710" w="214">
                  <a:moveTo>
                    <a:pt x="122" y="1"/>
                  </a:moveTo>
                  <a:cubicBezTo>
                    <a:pt x="92" y="1"/>
                    <a:pt x="61" y="31"/>
                    <a:pt x="61" y="31"/>
                  </a:cubicBezTo>
                  <a:cubicBezTo>
                    <a:pt x="61" y="31"/>
                    <a:pt x="61" y="274"/>
                    <a:pt x="31" y="609"/>
                  </a:cubicBezTo>
                  <a:cubicBezTo>
                    <a:pt x="31" y="943"/>
                    <a:pt x="31" y="1399"/>
                    <a:pt x="31" y="1855"/>
                  </a:cubicBezTo>
                  <a:cubicBezTo>
                    <a:pt x="31" y="2311"/>
                    <a:pt x="1" y="2767"/>
                    <a:pt x="31" y="3101"/>
                  </a:cubicBezTo>
                  <a:cubicBezTo>
                    <a:pt x="61" y="3436"/>
                    <a:pt x="61" y="3679"/>
                    <a:pt x="61" y="3679"/>
                  </a:cubicBezTo>
                  <a:cubicBezTo>
                    <a:pt x="61" y="3709"/>
                    <a:pt x="92" y="3709"/>
                    <a:pt x="122" y="3709"/>
                  </a:cubicBezTo>
                  <a:cubicBezTo>
                    <a:pt x="153" y="3709"/>
                    <a:pt x="153" y="3679"/>
                    <a:pt x="153" y="3679"/>
                  </a:cubicBezTo>
                  <a:cubicBezTo>
                    <a:pt x="153" y="3679"/>
                    <a:pt x="183" y="3436"/>
                    <a:pt x="183" y="3101"/>
                  </a:cubicBezTo>
                  <a:cubicBezTo>
                    <a:pt x="213" y="2767"/>
                    <a:pt x="213" y="2311"/>
                    <a:pt x="213" y="1855"/>
                  </a:cubicBezTo>
                  <a:cubicBezTo>
                    <a:pt x="213" y="1399"/>
                    <a:pt x="213" y="943"/>
                    <a:pt x="183" y="609"/>
                  </a:cubicBezTo>
                  <a:cubicBezTo>
                    <a:pt x="153" y="274"/>
                    <a:pt x="153" y="31"/>
                    <a:pt x="153" y="31"/>
                  </a:cubicBezTo>
                  <a:cubicBezTo>
                    <a:pt x="153" y="31"/>
                    <a:pt x="153" y="1"/>
                    <a:pt x="122"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7"/>
            <p:cNvSpPr/>
            <p:nvPr/>
          </p:nvSpPr>
          <p:spPr>
            <a:xfrm>
              <a:off x="7154057" y="1256175"/>
              <a:ext cx="103806" cy="173739"/>
            </a:xfrm>
            <a:custGeom>
              <a:rect b="b" l="l" r="r" t="t"/>
              <a:pathLst>
                <a:path extrusionOk="0" h="7714" w="4609">
                  <a:moveTo>
                    <a:pt x="2443" y="1"/>
                  </a:moveTo>
                  <a:cubicBezTo>
                    <a:pt x="2346" y="1"/>
                    <a:pt x="2243" y="23"/>
                    <a:pt x="2135" y="70"/>
                  </a:cubicBezTo>
                  <a:cubicBezTo>
                    <a:pt x="768" y="637"/>
                    <a:pt x="0" y="3739"/>
                    <a:pt x="1501" y="5874"/>
                  </a:cubicBezTo>
                  <a:cubicBezTo>
                    <a:pt x="2411" y="7167"/>
                    <a:pt x="3418" y="7714"/>
                    <a:pt x="4012" y="7714"/>
                  </a:cubicBezTo>
                  <a:cubicBezTo>
                    <a:pt x="4398" y="7714"/>
                    <a:pt x="4609" y="7483"/>
                    <a:pt x="4504" y="7075"/>
                  </a:cubicBezTo>
                  <a:cubicBezTo>
                    <a:pt x="4270" y="6041"/>
                    <a:pt x="4003" y="2972"/>
                    <a:pt x="4003" y="2972"/>
                  </a:cubicBezTo>
                  <a:cubicBezTo>
                    <a:pt x="4003" y="2972"/>
                    <a:pt x="3579" y="1"/>
                    <a:pt x="2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7"/>
            <p:cNvSpPr/>
            <p:nvPr/>
          </p:nvSpPr>
          <p:spPr>
            <a:xfrm>
              <a:off x="7190858" y="1280274"/>
              <a:ext cx="40608" cy="99955"/>
            </a:xfrm>
            <a:custGeom>
              <a:rect b="b" l="l" r="r" t="t"/>
              <a:pathLst>
                <a:path extrusionOk="0" h="4438" w="1803">
                  <a:moveTo>
                    <a:pt x="568" y="1"/>
                  </a:moveTo>
                  <a:cubicBezTo>
                    <a:pt x="468" y="1"/>
                    <a:pt x="334" y="67"/>
                    <a:pt x="301" y="167"/>
                  </a:cubicBezTo>
                  <a:cubicBezTo>
                    <a:pt x="234" y="234"/>
                    <a:pt x="201" y="301"/>
                    <a:pt x="168" y="401"/>
                  </a:cubicBezTo>
                  <a:cubicBezTo>
                    <a:pt x="101" y="568"/>
                    <a:pt x="68" y="735"/>
                    <a:pt x="1" y="901"/>
                  </a:cubicBezTo>
                  <a:cubicBezTo>
                    <a:pt x="1" y="901"/>
                    <a:pt x="34" y="935"/>
                    <a:pt x="68" y="935"/>
                  </a:cubicBezTo>
                  <a:cubicBezTo>
                    <a:pt x="68" y="944"/>
                    <a:pt x="70" y="948"/>
                    <a:pt x="74" y="948"/>
                  </a:cubicBezTo>
                  <a:cubicBezTo>
                    <a:pt x="84" y="948"/>
                    <a:pt x="101" y="925"/>
                    <a:pt x="101" y="901"/>
                  </a:cubicBezTo>
                  <a:cubicBezTo>
                    <a:pt x="168" y="768"/>
                    <a:pt x="201" y="601"/>
                    <a:pt x="301" y="434"/>
                  </a:cubicBezTo>
                  <a:cubicBezTo>
                    <a:pt x="368" y="301"/>
                    <a:pt x="468" y="167"/>
                    <a:pt x="568" y="167"/>
                  </a:cubicBezTo>
                  <a:cubicBezTo>
                    <a:pt x="601" y="167"/>
                    <a:pt x="668" y="234"/>
                    <a:pt x="701" y="268"/>
                  </a:cubicBezTo>
                  <a:cubicBezTo>
                    <a:pt x="735" y="334"/>
                    <a:pt x="768" y="401"/>
                    <a:pt x="801" y="501"/>
                  </a:cubicBezTo>
                  <a:cubicBezTo>
                    <a:pt x="868" y="634"/>
                    <a:pt x="935" y="801"/>
                    <a:pt x="968" y="968"/>
                  </a:cubicBezTo>
                  <a:cubicBezTo>
                    <a:pt x="1068" y="1268"/>
                    <a:pt x="1135" y="1602"/>
                    <a:pt x="1168" y="1935"/>
                  </a:cubicBezTo>
                  <a:cubicBezTo>
                    <a:pt x="1230" y="2242"/>
                    <a:pt x="1263" y="2549"/>
                    <a:pt x="1294" y="2856"/>
                  </a:cubicBezTo>
                  <a:lnTo>
                    <a:pt x="1294" y="2856"/>
                  </a:lnTo>
                  <a:cubicBezTo>
                    <a:pt x="1195" y="2882"/>
                    <a:pt x="1109" y="2909"/>
                    <a:pt x="1002" y="2936"/>
                  </a:cubicBezTo>
                  <a:cubicBezTo>
                    <a:pt x="935" y="2969"/>
                    <a:pt x="868" y="3003"/>
                    <a:pt x="835" y="3036"/>
                  </a:cubicBezTo>
                  <a:cubicBezTo>
                    <a:pt x="768" y="3070"/>
                    <a:pt x="701" y="3103"/>
                    <a:pt x="668" y="3136"/>
                  </a:cubicBezTo>
                  <a:cubicBezTo>
                    <a:pt x="568" y="3236"/>
                    <a:pt x="468" y="3336"/>
                    <a:pt x="434" y="3470"/>
                  </a:cubicBezTo>
                  <a:cubicBezTo>
                    <a:pt x="401" y="3603"/>
                    <a:pt x="401" y="3770"/>
                    <a:pt x="434" y="3903"/>
                  </a:cubicBezTo>
                  <a:cubicBezTo>
                    <a:pt x="468" y="3970"/>
                    <a:pt x="501" y="4037"/>
                    <a:pt x="535" y="4070"/>
                  </a:cubicBezTo>
                  <a:cubicBezTo>
                    <a:pt x="568" y="4137"/>
                    <a:pt x="635" y="4170"/>
                    <a:pt x="668" y="4237"/>
                  </a:cubicBezTo>
                  <a:cubicBezTo>
                    <a:pt x="735" y="4270"/>
                    <a:pt x="768" y="4304"/>
                    <a:pt x="835" y="4337"/>
                  </a:cubicBezTo>
                  <a:lnTo>
                    <a:pt x="1035" y="4404"/>
                  </a:lnTo>
                  <a:cubicBezTo>
                    <a:pt x="1068" y="4437"/>
                    <a:pt x="1135" y="4437"/>
                    <a:pt x="1202" y="4437"/>
                  </a:cubicBezTo>
                  <a:lnTo>
                    <a:pt x="1402" y="4437"/>
                  </a:lnTo>
                  <a:cubicBezTo>
                    <a:pt x="1535" y="4437"/>
                    <a:pt x="1635" y="4404"/>
                    <a:pt x="1769" y="4404"/>
                  </a:cubicBezTo>
                  <a:cubicBezTo>
                    <a:pt x="1802" y="4404"/>
                    <a:pt x="1802" y="4370"/>
                    <a:pt x="1802" y="4337"/>
                  </a:cubicBezTo>
                  <a:cubicBezTo>
                    <a:pt x="1802" y="4304"/>
                    <a:pt x="1769" y="4304"/>
                    <a:pt x="1769" y="4304"/>
                  </a:cubicBezTo>
                  <a:lnTo>
                    <a:pt x="1235" y="4304"/>
                  </a:lnTo>
                  <a:lnTo>
                    <a:pt x="1068" y="4270"/>
                  </a:lnTo>
                  <a:cubicBezTo>
                    <a:pt x="968" y="4237"/>
                    <a:pt x="868" y="4170"/>
                    <a:pt x="768" y="4104"/>
                  </a:cubicBezTo>
                  <a:cubicBezTo>
                    <a:pt x="735" y="4070"/>
                    <a:pt x="701" y="4037"/>
                    <a:pt x="668" y="4004"/>
                  </a:cubicBezTo>
                  <a:cubicBezTo>
                    <a:pt x="635" y="3937"/>
                    <a:pt x="635" y="3903"/>
                    <a:pt x="601" y="3837"/>
                  </a:cubicBezTo>
                  <a:cubicBezTo>
                    <a:pt x="568" y="3737"/>
                    <a:pt x="568" y="3637"/>
                    <a:pt x="601" y="3537"/>
                  </a:cubicBezTo>
                  <a:cubicBezTo>
                    <a:pt x="668" y="3403"/>
                    <a:pt x="768" y="3270"/>
                    <a:pt x="935" y="3203"/>
                  </a:cubicBezTo>
                  <a:cubicBezTo>
                    <a:pt x="968" y="3170"/>
                    <a:pt x="1035" y="3136"/>
                    <a:pt x="1068" y="3136"/>
                  </a:cubicBezTo>
                  <a:cubicBezTo>
                    <a:pt x="1168" y="3103"/>
                    <a:pt x="1302" y="3070"/>
                    <a:pt x="1402" y="3036"/>
                  </a:cubicBezTo>
                  <a:cubicBezTo>
                    <a:pt x="1435" y="3036"/>
                    <a:pt x="1469" y="3003"/>
                    <a:pt x="1469" y="2936"/>
                  </a:cubicBezTo>
                  <a:cubicBezTo>
                    <a:pt x="1435" y="2269"/>
                    <a:pt x="1335" y="1568"/>
                    <a:pt x="1135" y="935"/>
                  </a:cubicBezTo>
                  <a:cubicBezTo>
                    <a:pt x="1068" y="735"/>
                    <a:pt x="1035" y="601"/>
                    <a:pt x="968" y="434"/>
                  </a:cubicBezTo>
                  <a:cubicBezTo>
                    <a:pt x="901" y="334"/>
                    <a:pt x="868" y="268"/>
                    <a:pt x="835" y="201"/>
                  </a:cubicBezTo>
                  <a:cubicBezTo>
                    <a:pt x="768" y="101"/>
                    <a:pt x="668" y="34"/>
                    <a:pt x="568"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7"/>
            <p:cNvSpPr/>
            <p:nvPr/>
          </p:nvSpPr>
          <p:spPr>
            <a:xfrm>
              <a:off x="7669619" y="1256175"/>
              <a:ext cx="103513" cy="173739"/>
            </a:xfrm>
            <a:custGeom>
              <a:rect b="b" l="l" r="r" t="t"/>
              <a:pathLst>
                <a:path extrusionOk="0" h="7714" w="4596">
                  <a:moveTo>
                    <a:pt x="2153" y="1"/>
                  </a:moveTo>
                  <a:cubicBezTo>
                    <a:pt x="1017" y="1"/>
                    <a:pt x="593" y="2972"/>
                    <a:pt x="593" y="2972"/>
                  </a:cubicBezTo>
                  <a:cubicBezTo>
                    <a:pt x="593" y="2972"/>
                    <a:pt x="359" y="6041"/>
                    <a:pt x="92" y="7075"/>
                  </a:cubicBezTo>
                  <a:cubicBezTo>
                    <a:pt x="0" y="7483"/>
                    <a:pt x="214" y="7714"/>
                    <a:pt x="599" y="7714"/>
                  </a:cubicBezTo>
                  <a:cubicBezTo>
                    <a:pt x="1190" y="7714"/>
                    <a:pt x="2185" y="7167"/>
                    <a:pt x="3095" y="5874"/>
                  </a:cubicBezTo>
                  <a:cubicBezTo>
                    <a:pt x="4596" y="3739"/>
                    <a:pt x="3828" y="637"/>
                    <a:pt x="2461" y="70"/>
                  </a:cubicBezTo>
                  <a:cubicBezTo>
                    <a:pt x="2353" y="23"/>
                    <a:pt x="2250" y="1"/>
                    <a:pt x="21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7"/>
            <p:cNvSpPr/>
            <p:nvPr/>
          </p:nvSpPr>
          <p:spPr>
            <a:xfrm>
              <a:off x="7695723" y="1280837"/>
              <a:ext cx="40608" cy="99392"/>
            </a:xfrm>
            <a:custGeom>
              <a:rect b="b" l="l" r="r" t="t"/>
              <a:pathLst>
                <a:path extrusionOk="0" h="4413" w="1803">
                  <a:moveTo>
                    <a:pt x="1303" y="0"/>
                  </a:moveTo>
                  <a:cubicBezTo>
                    <a:pt x="1281" y="0"/>
                    <a:pt x="1259" y="3"/>
                    <a:pt x="1235" y="9"/>
                  </a:cubicBezTo>
                  <a:cubicBezTo>
                    <a:pt x="1135" y="9"/>
                    <a:pt x="1035" y="76"/>
                    <a:pt x="1002" y="176"/>
                  </a:cubicBezTo>
                  <a:cubicBezTo>
                    <a:pt x="935" y="243"/>
                    <a:pt x="901" y="343"/>
                    <a:pt x="868" y="409"/>
                  </a:cubicBezTo>
                  <a:cubicBezTo>
                    <a:pt x="801" y="576"/>
                    <a:pt x="735" y="743"/>
                    <a:pt x="668" y="910"/>
                  </a:cubicBezTo>
                  <a:cubicBezTo>
                    <a:pt x="468" y="1577"/>
                    <a:pt x="368" y="2244"/>
                    <a:pt x="334" y="2944"/>
                  </a:cubicBezTo>
                  <a:cubicBezTo>
                    <a:pt x="334" y="2978"/>
                    <a:pt x="368" y="3011"/>
                    <a:pt x="401" y="3011"/>
                  </a:cubicBezTo>
                  <a:cubicBezTo>
                    <a:pt x="535" y="3045"/>
                    <a:pt x="635" y="3078"/>
                    <a:pt x="735" y="3111"/>
                  </a:cubicBezTo>
                  <a:cubicBezTo>
                    <a:pt x="801" y="3111"/>
                    <a:pt x="835" y="3145"/>
                    <a:pt x="901" y="3178"/>
                  </a:cubicBezTo>
                  <a:cubicBezTo>
                    <a:pt x="935" y="3211"/>
                    <a:pt x="1002" y="3245"/>
                    <a:pt x="1035" y="3278"/>
                  </a:cubicBezTo>
                  <a:cubicBezTo>
                    <a:pt x="1102" y="3345"/>
                    <a:pt x="1168" y="3445"/>
                    <a:pt x="1202" y="3545"/>
                  </a:cubicBezTo>
                  <a:cubicBezTo>
                    <a:pt x="1235" y="3612"/>
                    <a:pt x="1235" y="3745"/>
                    <a:pt x="1202" y="3845"/>
                  </a:cubicBezTo>
                  <a:cubicBezTo>
                    <a:pt x="1202" y="3878"/>
                    <a:pt x="1168" y="3912"/>
                    <a:pt x="1135" y="3979"/>
                  </a:cubicBezTo>
                  <a:cubicBezTo>
                    <a:pt x="1135" y="4012"/>
                    <a:pt x="1068" y="4045"/>
                    <a:pt x="1035" y="4079"/>
                  </a:cubicBezTo>
                  <a:cubicBezTo>
                    <a:pt x="968" y="4145"/>
                    <a:pt x="868" y="4212"/>
                    <a:pt x="735" y="4245"/>
                  </a:cubicBezTo>
                  <a:lnTo>
                    <a:pt x="568" y="4279"/>
                  </a:lnTo>
                  <a:lnTo>
                    <a:pt x="68" y="4279"/>
                  </a:lnTo>
                  <a:cubicBezTo>
                    <a:pt x="34" y="4279"/>
                    <a:pt x="1" y="4312"/>
                    <a:pt x="1" y="4312"/>
                  </a:cubicBezTo>
                  <a:cubicBezTo>
                    <a:pt x="1" y="4345"/>
                    <a:pt x="34" y="4379"/>
                    <a:pt x="68" y="4379"/>
                  </a:cubicBezTo>
                  <a:cubicBezTo>
                    <a:pt x="168" y="4412"/>
                    <a:pt x="301" y="4412"/>
                    <a:pt x="434" y="4412"/>
                  </a:cubicBezTo>
                  <a:lnTo>
                    <a:pt x="601" y="4412"/>
                  </a:lnTo>
                  <a:cubicBezTo>
                    <a:pt x="668" y="4379"/>
                    <a:pt x="735" y="4379"/>
                    <a:pt x="801" y="4379"/>
                  </a:cubicBezTo>
                  <a:lnTo>
                    <a:pt x="968" y="4312"/>
                  </a:lnTo>
                  <a:cubicBezTo>
                    <a:pt x="1035" y="4279"/>
                    <a:pt x="1102" y="4245"/>
                    <a:pt x="1135" y="4212"/>
                  </a:cubicBezTo>
                  <a:cubicBezTo>
                    <a:pt x="1202" y="4179"/>
                    <a:pt x="1235" y="4112"/>
                    <a:pt x="1268" y="4079"/>
                  </a:cubicBezTo>
                  <a:cubicBezTo>
                    <a:pt x="1335" y="4012"/>
                    <a:pt x="1368" y="3945"/>
                    <a:pt x="1368" y="3878"/>
                  </a:cubicBezTo>
                  <a:cubicBezTo>
                    <a:pt x="1435" y="3745"/>
                    <a:pt x="1435" y="3612"/>
                    <a:pt x="1368" y="3478"/>
                  </a:cubicBezTo>
                  <a:cubicBezTo>
                    <a:pt x="1335" y="3345"/>
                    <a:pt x="1235" y="3211"/>
                    <a:pt x="1135" y="3145"/>
                  </a:cubicBezTo>
                  <a:cubicBezTo>
                    <a:pt x="1102" y="3078"/>
                    <a:pt x="1035" y="3045"/>
                    <a:pt x="1002" y="3011"/>
                  </a:cubicBezTo>
                  <a:cubicBezTo>
                    <a:pt x="935" y="2978"/>
                    <a:pt x="868" y="2944"/>
                    <a:pt x="801" y="2944"/>
                  </a:cubicBezTo>
                  <a:cubicBezTo>
                    <a:pt x="727" y="2895"/>
                    <a:pt x="634" y="2863"/>
                    <a:pt x="536" y="2837"/>
                  </a:cubicBezTo>
                  <a:lnTo>
                    <a:pt x="536" y="2837"/>
                  </a:lnTo>
                  <a:cubicBezTo>
                    <a:pt x="544" y="2528"/>
                    <a:pt x="604" y="2222"/>
                    <a:pt x="635" y="1944"/>
                  </a:cubicBezTo>
                  <a:cubicBezTo>
                    <a:pt x="668" y="1610"/>
                    <a:pt x="768" y="1277"/>
                    <a:pt x="835" y="943"/>
                  </a:cubicBezTo>
                  <a:cubicBezTo>
                    <a:pt x="868" y="776"/>
                    <a:pt x="935" y="609"/>
                    <a:pt x="1002" y="476"/>
                  </a:cubicBezTo>
                  <a:cubicBezTo>
                    <a:pt x="1035" y="409"/>
                    <a:pt x="1068" y="309"/>
                    <a:pt x="1102" y="276"/>
                  </a:cubicBezTo>
                  <a:cubicBezTo>
                    <a:pt x="1135" y="209"/>
                    <a:pt x="1202" y="176"/>
                    <a:pt x="1268" y="142"/>
                  </a:cubicBezTo>
                  <a:cubicBezTo>
                    <a:pt x="1274" y="140"/>
                    <a:pt x="1281" y="138"/>
                    <a:pt x="1287" y="138"/>
                  </a:cubicBezTo>
                  <a:cubicBezTo>
                    <a:pt x="1358" y="138"/>
                    <a:pt x="1474" y="290"/>
                    <a:pt x="1535" y="443"/>
                  </a:cubicBezTo>
                  <a:cubicBezTo>
                    <a:pt x="1602" y="576"/>
                    <a:pt x="1635" y="743"/>
                    <a:pt x="1702" y="910"/>
                  </a:cubicBezTo>
                  <a:cubicBezTo>
                    <a:pt x="1702" y="943"/>
                    <a:pt x="1735" y="943"/>
                    <a:pt x="1769" y="943"/>
                  </a:cubicBezTo>
                  <a:cubicBezTo>
                    <a:pt x="1802" y="943"/>
                    <a:pt x="1802" y="910"/>
                    <a:pt x="1802" y="876"/>
                  </a:cubicBezTo>
                  <a:cubicBezTo>
                    <a:pt x="1769" y="710"/>
                    <a:pt x="1702" y="543"/>
                    <a:pt x="1635" y="376"/>
                  </a:cubicBezTo>
                  <a:cubicBezTo>
                    <a:pt x="1602" y="309"/>
                    <a:pt x="1569" y="209"/>
                    <a:pt x="1535" y="142"/>
                  </a:cubicBezTo>
                  <a:cubicBezTo>
                    <a:pt x="1480" y="60"/>
                    <a:pt x="1403" y="0"/>
                    <a:pt x="1303"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7"/>
            <p:cNvSpPr/>
            <p:nvPr/>
          </p:nvSpPr>
          <p:spPr>
            <a:xfrm>
              <a:off x="7442547" y="1363855"/>
              <a:ext cx="29324" cy="19369"/>
            </a:xfrm>
            <a:custGeom>
              <a:rect b="b" l="l" r="r" t="t"/>
              <a:pathLst>
                <a:path extrusionOk="0" h="860" w="1302">
                  <a:moveTo>
                    <a:pt x="84" y="1"/>
                  </a:moveTo>
                  <a:cubicBezTo>
                    <a:pt x="67" y="1"/>
                    <a:pt x="51" y="9"/>
                    <a:pt x="34" y="26"/>
                  </a:cubicBezTo>
                  <a:cubicBezTo>
                    <a:pt x="0" y="59"/>
                    <a:pt x="0" y="92"/>
                    <a:pt x="34" y="159"/>
                  </a:cubicBezTo>
                  <a:cubicBezTo>
                    <a:pt x="67" y="226"/>
                    <a:pt x="101" y="259"/>
                    <a:pt x="167" y="326"/>
                  </a:cubicBezTo>
                  <a:cubicBezTo>
                    <a:pt x="267" y="426"/>
                    <a:pt x="401" y="493"/>
                    <a:pt x="534" y="593"/>
                  </a:cubicBezTo>
                  <a:cubicBezTo>
                    <a:pt x="668" y="659"/>
                    <a:pt x="801" y="726"/>
                    <a:pt x="934" y="793"/>
                  </a:cubicBezTo>
                  <a:cubicBezTo>
                    <a:pt x="1001" y="793"/>
                    <a:pt x="1068" y="826"/>
                    <a:pt x="1168" y="826"/>
                  </a:cubicBezTo>
                  <a:cubicBezTo>
                    <a:pt x="1168" y="860"/>
                    <a:pt x="1201" y="860"/>
                    <a:pt x="1235" y="860"/>
                  </a:cubicBezTo>
                  <a:cubicBezTo>
                    <a:pt x="1268" y="826"/>
                    <a:pt x="1301" y="760"/>
                    <a:pt x="1268" y="693"/>
                  </a:cubicBezTo>
                  <a:cubicBezTo>
                    <a:pt x="1201" y="626"/>
                    <a:pt x="1168" y="593"/>
                    <a:pt x="1101" y="526"/>
                  </a:cubicBezTo>
                  <a:cubicBezTo>
                    <a:pt x="1001" y="426"/>
                    <a:pt x="868" y="326"/>
                    <a:pt x="734" y="259"/>
                  </a:cubicBezTo>
                  <a:cubicBezTo>
                    <a:pt x="601" y="192"/>
                    <a:pt x="467" y="126"/>
                    <a:pt x="334" y="59"/>
                  </a:cubicBezTo>
                  <a:cubicBezTo>
                    <a:pt x="267" y="59"/>
                    <a:pt x="201" y="26"/>
                    <a:pt x="134" y="26"/>
                  </a:cubicBezTo>
                  <a:cubicBezTo>
                    <a:pt x="117" y="9"/>
                    <a:pt x="101" y="1"/>
                    <a:pt x="84"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7"/>
            <p:cNvSpPr/>
            <p:nvPr/>
          </p:nvSpPr>
          <p:spPr>
            <a:xfrm>
              <a:off x="7492885" y="1359621"/>
              <a:ext cx="25563" cy="23153"/>
            </a:xfrm>
            <a:custGeom>
              <a:rect b="b" l="l" r="r" t="t"/>
              <a:pathLst>
                <a:path extrusionOk="0" h="1028" w="1135">
                  <a:moveTo>
                    <a:pt x="1053" y="0"/>
                  </a:moveTo>
                  <a:cubicBezTo>
                    <a:pt x="1037" y="0"/>
                    <a:pt x="1019" y="5"/>
                    <a:pt x="1001" y="14"/>
                  </a:cubicBezTo>
                  <a:cubicBezTo>
                    <a:pt x="934" y="14"/>
                    <a:pt x="868" y="47"/>
                    <a:pt x="801" y="80"/>
                  </a:cubicBezTo>
                  <a:cubicBezTo>
                    <a:pt x="668" y="180"/>
                    <a:pt x="567" y="247"/>
                    <a:pt x="434" y="347"/>
                  </a:cubicBezTo>
                  <a:cubicBezTo>
                    <a:pt x="334" y="447"/>
                    <a:pt x="201" y="581"/>
                    <a:pt x="134" y="681"/>
                  </a:cubicBezTo>
                  <a:cubicBezTo>
                    <a:pt x="67" y="747"/>
                    <a:pt x="34" y="814"/>
                    <a:pt x="0" y="881"/>
                  </a:cubicBezTo>
                  <a:cubicBezTo>
                    <a:pt x="0" y="914"/>
                    <a:pt x="0" y="914"/>
                    <a:pt x="0" y="948"/>
                  </a:cubicBezTo>
                  <a:cubicBezTo>
                    <a:pt x="25" y="996"/>
                    <a:pt x="67" y="1027"/>
                    <a:pt x="101" y="1027"/>
                  </a:cubicBezTo>
                  <a:cubicBezTo>
                    <a:pt x="114" y="1027"/>
                    <a:pt x="125" y="1023"/>
                    <a:pt x="134" y="1014"/>
                  </a:cubicBezTo>
                  <a:cubicBezTo>
                    <a:pt x="201" y="981"/>
                    <a:pt x="267" y="948"/>
                    <a:pt x="334" y="914"/>
                  </a:cubicBezTo>
                  <a:cubicBezTo>
                    <a:pt x="467" y="847"/>
                    <a:pt x="601" y="747"/>
                    <a:pt x="701" y="681"/>
                  </a:cubicBezTo>
                  <a:cubicBezTo>
                    <a:pt x="834" y="547"/>
                    <a:pt x="934" y="447"/>
                    <a:pt x="1034" y="314"/>
                  </a:cubicBezTo>
                  <a:cubicBezTo>
                    <a:pt x="1068" y="280"/>
                    <a:pt x="1101" y="214"/>
                    <a:pt x="1135" y="147"/>
                  </a:cubicBezTo>
                  <a:cubicBezTo>
                    <a:pt x="1135" y="114"/>
                    <a:pt x="1135" y="80"/>
                    <a:pt x="1135" y="80"/>
                  </a:cubicBezTo>
                  <a:cubicBezTo>
                    <a:pt x="1135" y="31"/>
                    <a:pt x="1099" y="0"/>
                    <a:pt x="1053"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7"/>
            <p:cNvSpPr/>
            <p:nvPr/>
          </p:nvSpPr>
          <p:spPr>
            <a:xfrm>
              <a:off x="7459079" y="1494395"/>
              <a:ext cx="36824" cy="2275"/>
            </a:xfrm>
            <a:custGeom>
              <a:rect b="b" l="l" r="r" t="t"/>
              <a:pathLst>
                <a:path extrusionOk="0" h="101" w="1635">
                  <a:moveTo>
                    <a:pt x="67" y="0"/>
                  </a:moveTo>
                  <a:cubicBezTo>
                    <a:pt x="34" y="0"/>
                    <a:pt x="0" y="34"/>
                    <a:pt x="34" y="67"/>
                  </a:cubicBezTo>
                  <a:cubicBezTo>
                    <a:pt x="34" y="67"/>
                    <a:pt x="34" y="101"/>
                    <a:pt x="67" y="101"/>
                  </a:cubicBezTo>
                  <a:lnTo>
                    <a:pt x="834" y="101"/>
                  </a:lnTo>
                  <a:lnTo>
                    <a:pt x="1368" y="67"/>
                  </a:lnTo>
                  <a:cubicBezTo>
                    <a:pt x="1501" y="34"/>
                    <a:pt x="1601" y="34"/>
                    <a:pt x="1601" y="34"/>
                  </a:cubicBezTo>
                  <a:lnTo>
                    <a:pt x="1635" y="34"/>
                  </a:lnTo>
                  <a:cubicBezTo>
                    <a:pt x="1635" y="0"/>
                    <a:pt x="1601" y="0"/>
                    <a:pt x="1601"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7"/>
            <p:cNvSpPr/>
            <p:nvPr/>
          </p:nvSpPr>
          <p:spPr>
            <a:xfrm>
              <a:off x="7287030" y="1619102"/>
              <a:ext cx="358378" cy="88333"/>
            </a:xfrm>
            <a:custGeom>
              <a:rect b="b" l="l" r="r" t="t"/>
              <a:pathLst>
                <a:path extrusionOk="0" h="3922" w="15912">
                  <a:moveTo>
                    <a:pt x="13443" y="1"/>
                  </a:moveTo>
                  <a:cubicBezTo>
                    <a:pt x="11667" y="821"/>
                    <a:pt x="9741" y="1241"/>
                    <a:pt x="7815" y="1241"/>
                  </a:cubicBezTo>
                  <a:cubicBezTo>
                    <a:pt x="6450" y="1241"/>
                    <a:pt x="5084" y="1030"/>
                    <a:pt x="3770" y="601"/>
                  </a:cubicBezTo>
                  <a:cubicBezTo>
                    <a:pt x="2569" y="1068"/>
                    <a:pt x="1268" y="1602"/>
                    <a:pt x="1" y="2136"/>
                  </a:cubicBezTo>
                  <a:cubicBezTo>
                    <a:pt x="2247" y="3303"/>
                    <a:pt x="4793" y="3921"/>
                    <a:pt x="7288" y="3921"/>
                  </a:cubicBezTo>
                  <a:cubicBezTo>
                    <a:pt x="10498" y="3921"/>
                    <a:pt x="13622" y="2897"/>
                    <a:pt x="15912" y="701"/>
                  </a:cubicBezTo>
                  <a:cubicBezTo>
                    <a:pt x="15011" y="401"/>
                    <a:pt x="14177" y="168"/>
                    <a:pt x="134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6" name="Shape 2496"/>
        <p:cNvGrpSpPr/>
        <p:nvPr/>
      </p:nvGrpSpPr>
      <p:grpSpPr>
        <a:xfrm>
          <a:off x="0" y="0"/>
          <a:ext cx="0" cy="0"/>
          <a:chOff x="0" y="0"/>
          <a:chExt cx="0" cy="0"/>
        </a:xfrm>
      </p:grpSpPr>
      <p:sp>
        <p:nvSpPr>
          <p:cNvPr id="2497" name="Google Shape;2497;p4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D54826"/>
                </a:solidFill>
              </a:rPr>
              <a:t>Community Resources</a:t>
            </a:r>
            <a:endParaRPr>
              <a:solidFill>
                <a:srgbClr val="D54826"/>
              </a:solidFill>
            </a:endParaRPr>
          </a:p>
        </p:txBody>
      </p:sp>
      <p:grpSp>
        <p:nvGrpSpPr>
          <p:cNvPr id="2498" name="Google Shape;2498;p48"/>
          <p:cNvGrpSpPr/>
          <p:nvPr/>
        </p:nvGrpSpPr>
        <p:grpSpPr>
          <a:xfrm>
            <a:off x="6888896" y="1299833"/>
            <a:ext cx="1785032" cy="3515032"/>
            <a:chOff x="602883" y="2408559"/>
            <a:chExt cx="880020" cy="2121707"/>
          </a:xfrm>
        </p:grpSpPr>
        <p:sp>
          <p:nvSpPr>
            <p:cNvPr id="2499" name="Google Shape;2499;p48"/>
            <p:cNvSpPr/>
            <p:nvPr/>
          </p:nvSpPr>
          <p:spPr>
            <a:xfrm>
              <a:off x="1082181" y="2678022"/>
              <a:ext cx="117685" cy="117671"/>
            </a:xfrm>
            <a:custGeom>
              <a:rect b="b" l="l" r="r" t="t"/>
              <a:pathLst>
                <a:path extrusionOk="0" h="8608" w="8609">
                  <a:moveTo>
                    <a:pt x="4288" y="0"/>
                  </a:moveTo>
                  <a:cubicBezTo>
                    <a:pt x="1929" y="0"/>
                    <a:pt x="1" y="1928"/>
                    <a:pt x="1" y="4287"/>
                  </a:cubicBezTo>
                  <a:cubicBezTo>
                    <a:pt x="1" y="6680"/>
                    <a:pt x="1929" y="8608"/>
                    <a:pt x="4288" y="8608"/>
                  </a:cubicBezTo>
                  <a:cubicBezTo>
                    <a:pt x="6681" y="8608"/>
                    <a:pt x="8609" y="6680"/>
                    <a:pt x="8609" y="4287"/>
                  </a:cubicBezTo>
                  <a:cubicBezTo>
                    <a:pt x="8609" y="1928"/>
                    <a:pt x="6681" y="0"/>
                    <a:pt x="4288"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8"/>
            <p:cNvSpPr/>
            <p:nvPr/>
          </p:nvSpPr>
          <p:spPr>
            <a:xfrm>
              <a:off x="883651" y="2468625"/>
              <a:ext cx="319851" cy="237120"/>
            </a:xfrm>
            <a:custGeom>
              <a:rect b="b" l="l" r="r" t="t"/>
              <a:pathLst>
                <a:path extrusionOk="0" h="17346" w="23398">
                  <a:moveTo>
                    <a:pt x="12722" y="1"/>
                  </a:moveTo>
                  <a:cubicBezTo>
                    <a:pt x="11854" y="1"/>
                    <a:pt x="10906" y="179"/>
                    <a:pt x="9871" y="595"/>
                  </a:cubicBezTo>
                  <a:cubicBezTo>
                    <a:pt x="0" y="4517"/>
                    <a:pt x="4554" y="11629"/>
                    <a:pt x="4554" y="11629"/>
                  </a:cubicBezTo>
                  <a:lnTo>
                    <a:pt x="7744" y="9203"/>
                  </a:lnTo>
                  <a:cubicBezTo>
                    <a:pt x="8005" y="8169"/>
                    <a:pt x="8394" y="7815"/>
                    <a:pt x="8805" y="7815"/>
                  </a:cubicBezTo>
                  <a:cubicBezTo>
                    <a:pt x="9702" y="7815"/>
                    <a:pt x="10702" y="9502"/>
                    <a:pt x="10702" y="9502"/>
                  </a:cubicBezTo>
                  <a:lnTo>
                    <a:pt x="15587" y="17346"/>
                  </a:lnTo>
                  <a:cubicBezTo>
                    <a:pt x="23398" y="15418"/>
                    <a:pt x="23098" y="9502"/>
                    <a:pt x="20672" y="6212"/>
                  </a:cubicBezTo>
                  <a:cubicBezTo>
                    <a:pt x="19479" y="4602"/>
                    <a:pt x="17125" y="1"/>
                    <a:pt x="12722"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8"/>
            <p:cNvSpPr/>
            <p:nvPr/>
          </p:nvSpPr>
          <p:spPr>
            <a:xfrm>
              <a:off x="1015850" y="2673475"/>
              <a:ext cx="79082" cy="165327"/>
            </a:xfrm>
            <a:custGeom>
              <a:rect b="b" l="l" r="r" t="t"/>
              <a:pathLst>
                <a:path extrusionOk="0" h="11201" w="5784">
                  <a:moveTo>
                    <a:pt x="4654" y="1"/>
                  </a:moveTo>
                  <a:lnTo>
                    <a:pt x="333" y="1297"/>
                  </a:lnTo>
                  <a:lnTo>
                    <a:pt x="1" y="10503"/>
                  </a:lnTo>
                  <a:lnTo>
                    <a:pt x="5783" y="11201"/>
                  </a:lnTo>
                  <a:lnTo>
                    <a:pt x="46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8"/>
            <p:cNvSpPr/>
            <p:nvPr/>
          </p:nvSpPr>
          <p:spPr>
            <a:xfrm>
              <a:off x="912276" y="2614225"/>
              <a:ext cx="74488" cy="67079"/>
            </a:xfrm>
            <a:custGeom>
              <a:rect b="b" l="l" r="r" t="t"/>
              <a:pathLst>
                <a:path extrusionOk="0" h="4907" w="5449">
                  <a:moveTo>
                    <a:pt x="2827" y="0"/>
                  </a:moveTo>
                  <a:cubicBezTo>
                    <a:pt x="2601" y="0"/>
                    <a:pt x="2358" y="56"/>
                    <a:pt x="2094" y="181"/>
                  </a:cubicBezTo>
                  <a:cubicBezTo>
                    <a:pt x="0" y="1178"/>
                    <a:pt x="2061" y="4601"/>
                    <a:pt x="4221" y="4900"/>
                  </a:cubicBezTo>
                  <a:cubicBezTo>
                    <a:pt x="4264" y="4904"/>
                    <a:pt x="4308" y="4907"/>
                    <a:pt x="4351" y="4907"/>
                  </a:cubicBezTo>
                  <a:cubicBezTo>
                    <a:pt x="4932" y="4907"/>
                    <a:pt x="5448" y="4500"/>
                    <a:pt x="5417" y="4036"/>
                  </a:cubicBezTo>
                  <a:cubicBezTo>
                    <a:pt x="5318" y="3172"/>
                    <a:pt x="5085" y="2374"/>
                    <a:pt x="4720" y="1610"/>
                  </a:cubicBezTo>
                  <a:cubicBezTo>
                    <a:pt x="4273" y="795"/>
                    <a:pt x="3680" y="0"/>
                    <a:pt x="28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8"/>
            <p:cNvSpPr/>
            <p:nvPr/>
          </p:nvSpPr>
          <p:spPr>
            <a:xfrm>
              <a:off x="939083" y="2491085"/>
              <a:ext cx="243968" cy="251337"/>
            </a:xfrm>
            <a:custGeom>
              <a:rect b="b" l="l" r="r" t="t"/>
              <a:pathLst>
                <a:path extrusionOk="0" h="18386" w="17847">
                  <a:moveTo>
                    <a:pt x="7558" y="0"/>
                  </a:moveTo>
                  <a:cubicBezTo>
                    <a:pt x="5976" y="0"/>
                    <a:pt x="1039" y="421"/>
                    <a:pt x="565" y="5633"/>
                  </a:cubicBezTo>
                  <a:cubicBezTo>
                    <a:pt x="0" y="11881"/>
                    <a:pt x="632" y="16367"/>
                    <a:pt x="3689" y="17796"/>
                  </a:cubicBezTo>
                  <a:cubicBezTo>
                    <a:pt x="4539" y="18194"/>
                    <a:pt x="5445" y="18386"/>
                    <a:pt x="6342" y="18386"/>
                  </a:cubicBezTo>
                  <a:cubicBezTo>
                    <a:pt x="8144" y="18386"/>
                    <a:pt x="9913" y="17610"/>
                    <a:pt x="11134" y="16168"/>
                  </a:cubicBezTo>
                  <a:cubicBezTo>
                    <a:pt x="11931" y="15237"/>
                    <a:pt x="12529" y="13609"/>
                    <a:pt x="12795" y="12446"/>
                  </a:cubicBezTo>
                  <a:lnTo>
                    <a:pt x="13626" y="9820"/>
                  </a:lnTo>
                  <a:cubicBezTo>
                    <a:pt x="13626" y="9820"/>
                    <a:pt x="17847" y="1013"/>
                    <a:pt x="8043" y="16"/>
                  </a:cubicBezTo>
                  <a:cubicBezTo>
                    <a:pt x="8043" y="16"/>
                    <a:pt x="7863" y="0"/>
                    <a:pt x="75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8"/>
            <p:cNvSpPr/>
            <p:nvPr/>
          </p:nvSpPr>
          <p:spPr>
            <a:xfrm>
              <a:off x="979054" y="2649849"/>
              <a:ext cx="10471" cy="21817"/>
            </a:xfrm>
            <a:custGeom>
              <a:rect b="b" l="l" r="r" t="t"/>
              <a:pathLst>
                <a:path extrusionOk="0" fill="none" h="1596" w="766">
                  <a:moveTo>
                    <a:pt x="466" y="1"/>
                  </a:moveTo>
                  <a:lnTo>
                    <a:pt x="1" y="998"/>
                  </a:lnTo>
                  <a:lnTo>
                    <a:pt x="765" y="1596"/>
                  </a:lnTo>
                </a:path>
              </a:pathLst>
            </a:custGeom>
            <a:solidFill>
              <a:srgbClr val="E7E3DE"/>
            </a:solidFill>
            <a:ln cap="rnd" cmpd="sng" w="41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8"/>
            <p:cNvSpPr/>
            <p:nvPr/>
          </p:nvSpPr>
          <p:spPr>
            <a:xfrm>
              <a:off x="1025075" y="2618463"/>
              <a:ext cx="26128" cy="22651"/>
            </a:xfrm>
            <a:custGeom>
              <a:rect b="b" l="l" r="r" t="t"/>
              <a:pathLst>
                <a:path extrusionOk="0" h="2205" w="2594">
                  <a:moveTo>
                    <a:pt x="1463" y="0"/>
                  </a:moveTo>
                  <a:cubicBezTo>
                    <a:pt x="533" y="0"/>
                    <a:pt x="1" y="1130"/>
                    <a:pt x="665" y="1828"/>
                  </a:cubicBezTo>
                  <a:cubicBezTo>
                    <a:pt x="890" y="2088"/>
                    <a:pt x="1185" y="2205"/>
                    <a:pt x="1476" y="2205"/>
                  </a:cubicBezTo>
                  <a:cubicBezTo>
                    <a:pt x="2004" y="2205"/>
                    <a:pt x="2517" y="1818"/>
                    <a:pt x="2560" y="1197"/>
                  </a:cubicBezTo>
                  <a:cubicBezTo>
                    <a:pt x="2593" y="565"/>
                    <a:pt x="2128" y="33"/>
                    <a:pt x="1463"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8"/>
            <p:cNvSpPr/>
            <p:nvPr/>
          </p:nvSpPr>
          <p:spPr>
            <a:xfrm>
              <a:off x="1015854" y="2614416"/>
              <a:ext cx="52712" cy="15461"/>
            </a:xfrm>
            <a:custGeom>
              <a:rect b="b" l="l" r="r" t="t"/>
              <a:pathLst>
                <a:path extrusionOk="0" h="1131" w="3856">
                  <a:moveTo>
                    <a:pt x="2094" y="0"/>
                  </a:moveTo>
                  <a:cubicBezTo>
                    <a:pt x="1762" y="0"/>
                    <a:pt x="1397" y="34"/>
                    <a:pt x="1064" y="100"/>
                  </a:cubicBezTo>
                  <a:cubicBezTo>
                    <a:pt x="699" y="167"/>
                    <a:pt x="366" y="333"/>
                    <a:pt x="67" y="532"/>
                  </a:cubicBezTo>
                  <a:lnTo>
                    <a:pt x="67" y="565"/>
                  </a:lnTo>
                  <a:cubicBezTo>
                    <a:pt x="1" y="665"/>
                    <a:pt x="1" y="798"/>
                    <a:pt x="67" y="865"/>
                  </a:cubicBezTo>
                  <a:cubicBezTo>
                    <a:pt x="117" y="898"/>
                    <a:pt x="167" y="914"/>
                    <a:pt x="217" y="914"/>
                  </a:cubicBezTo>
                  <a:cubicBezTo>
                    <a:pt x="267" y="914"/>
                    <a:pt x="316" y="898"/>
                    <a:pt x="366" y="865"/>
                  </a:cubicBezTo>
                  <a:cubicBezTo>
                    <a:pt x="599" y="665"/>
                    <a:pt x="865" y="532"/>
                    <a:pt x="1164" y="432"/>
                  </a:cubicBezTo>
                  <a:cubicBezTo>
                    <a:pt x="1463" y="366"/>
                    <a:pt x="1795" y="300"/>
                    <a:pt x="2094" y="300"/>
                  </a:cubicBezTo>
                  <a:cubicBezTo>
                    <a:pt x="2427" y="300"/>
                    <a:pt x="2726" y="366"/>
                    <a:pt x="3025" y="499"/>
                  </a:cubicBezTo>
                  <a:cubicBezTo>
                    <a:pt x="3324" y="632"/>
                    <a:pt x="3557" y="865"/>
                    <a:pt x="3756" y="1130"/>
                  </a:cubicBezTo>
                  <a:lnTo>
                    <a:pt x="3823" y="1130"/>
                  </a:lnTo>
                  <a:cubicBezTo>
                    <a:pt x="3856" y="1097"/>
                    <a:pt x="3856" y="1064"/>
                    <a:pt x="3856" y="1031"/>
                  </a:cubicBezTo>
                  <a:cubicBezTo>
                    <a:pt x="3457" y="432"/>
                    <a:pt x="2826" y="34"/>
                    <a:pt x="2094"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8"/>
            <p:cNvSpPr/>
            <p:nvPr/>
          </p:nvSpPr>
          <p:spPr>
            <a:xfrm>
              <a:off x="958814" y="2617625"/>
              <a:ext cx="15068" cy="24114"/>
            </a:xfrm>
            <a:custGeom>
              <a:rect b="b" l="l" r="r" t="t"/>
              <a:pathLst>
                <a:path extrusionOk="0" h="2394" w="1496">
                  <a:moveTo>
                    <a:pt x="765" y="1"/>
                  </a:moveTo>
                  <a:cubicBezTo>
                    <a:pt x="366" y="1"/>
                    <a:pt x="33" y="532"/>
                    <a:pt x="0" y="1197"/>
                  </a:cubicBezTo>
                  <a:cubicBezTo>
                    <a:pt x="0" y="1862"/>
                    <a:pt x="333" y="2394"/>
                    <a:pt x="731" y="2394"/>
                  </a:cubicBezTo>
                  <a:cubicBezTo>
                    <a:pt x="1163" y="2394"/>
                    <a:pt x="1496" y="1862"/>
                    <a:pt x="1496" y="1197"/>
                  </a:cubicBezTo>
                  <a:cubicBezTo>
                    <a:pt x="1496" y="566"/>
                    <a:pt x="1197" y="1"/>
                    <a:pt x="765"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8"/>
            <p:cNvSpPr/>
            <p:nvPr/>
          </p:nvSpPr>
          <p:spPr>
            <a:xfrm>
              <a:off x="949076" y="2613842"/>
              <a:ext cx="34544" cy="14408"/>
            </a:xfrm>
            <a:custGeom>
              <a:rect b="b" l="l" r="r" t="t"/>
              <a:pathLst>
                <a:path extrusionOk="0" h="1054" w="2527">
                  <a:moveTo>
                    <a:pt x="1238" y="1"/>
                  </a:moveTo>
                  <a:cubicBezTo>
                    <a:pt x="1191" y="1"/>
                    <a:pt x="1144" y="3"/>
                    <a:pt x="1097" y="9"/>
                  </a:cubicBezTo>
                  <a:cubicBezTo>
                    <a:pt x="831" y="42"/>
                    <a:pt x="598" y="175"/>
                    <a:pt x="432" y="375"/>
                  </a:cubicBezTo>
                  <a:cubicBezTo>
                    <a:pt x="233" y="541"/>
                    <a:pt x="100" y="740"/>
                    <a:pt x="0" y="973"/>
                  </a:cubicBezTo>
                  <a:cubicBezTo>
                    <a:pt x="0" y="1006"/>
                    <a:pt x="0" y="1039"/>
                    <a:pt x="33" y="1039"/>
                  </a:cubicBezTo>
                  <a:cubicBezTo>
                    <a:pt x="43" y="1049"/>
                    <a:pt x="53" y="1053"/>
                    <a:pt x="62" y="1053"/>
                  </a:cubicBezTo>
                  <a:cubicBezTo>
                    <a:pt x="83" y="1053"/>
                    <a:pt x="100" y="1030"/>
                    <a:pt x="100" y="1006"/>
                  </a:cubicBezTo>
                  <a:cubicBezTo>
                    <a:pt x="200" y="807"/>
                    <a:pt x="333" y="641"/>
                    <a:pt x="532" y="474"/>
                  </a:cubicBezTo>
                  <a:cubicBezTo>
                    <a:pt x="698" y="342"/>
                    <a:pt x="898" y="242"/>
                    <a:pt x="1130" y="242"/>
                  </a:cubicBezTo>
                  <a:cubicBezTo>
                    <a:pt x="1166" y="236"/>
                    <a:pt x="1202" y="233"/>
                    <a:pt x="1239" y="233"/>
                  </a:cubicBezTo>
                  <a:cubicBezTo>
                    <a:pt x="1410" y="233"/>
                    <a:pt x="1592" y="293"/>
                    <a:pt x="1728" y="375"/>
                  </a:cubicBezTo>
                  <a:cubicBezTo>
                    <a:pt x="1928" y="474"/>
                    <a:pt x="2094" y="607"/>
                    <a:pt x="2227" y="807"/>
                  </a:cubicBezTo>
                  <a:cubicBezTo>
                    <a:pt x="2268" y="848"/>
                    <a:pt x="2322" y="876"/>
                    <a:pt x="2373" y="876"/>
                  </a:cubicBezTo>
                  <a:cubicBezTo>
                    <a:pt x="2404" y="876"/>
                    <a:pt x="2434" y="865"/>
                    <a:pt x="2460" y="840"/>
                  </a:cubicBezTo>
                  <a:cubicBezTo>
                    <a:pt x="2526" y="774"/>
                    <a:pt x="2526" y="674"/>
                    <a:pt x="2493" y="607"/>
                  </a:cubicBezTo>
                  <a:cubicBezTo>
                    <a:pt x="2327" y="408"/>
                    <a:pt x="2094" y="242"/>
                    <a:pt x="1861" y="142"/>
                  </a:cubicBezTo>
                  <a:cubicBezTo>
                    <a:pt x="1670" y="60"/>
                    <a:pt x="1456" y="1"/>
                    <a:pt x="1238"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8"/>
            <p:cNvSpPr/>
            <p:nvPr/>
          </p:nvSpPr>
          <p:spPr>
            <a:xfrm>
              <a:off x="1092638" y="2525821"/>
              <a:ext cx="71344" cy="130398"/>
            </a:xfrm>
            <a:custGeom>
              <a:rect b="b" l="l" r="r" t="t"/>
              <a:pathLst>
                <a:path extrusionOk="0" h="9539" w="5219">
                  <a:moveTo>
                    <a:pt x="565" y="1"/>
                  </a:moveTo>
                  <a:cubicBezTo>
                    <a:pt x="565" y="1"/>
                    <a:pt x="0" y="6216"/>
                    <a:pt x="1197" y="9539"/>
                  </a:cubicBezTo>
                  <a:lnTo>
                    <a:pt x="5218" y="5784"/>
                  </a:lnTo>
                  <a:lnTo>
                    <a:pt x="3922" y="1530"/>
                  </a:lnTo>
                  <a:lnTo>
                    <a:pt x="565" y="1"/>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8"/>
            <p:cNvSpPr/>
            <p:nvPr/>
          </p:nvSpPr>
          <p:spPr>
            <a:xfrm>
              <a:off x="1102234" y="2619378"/>
              <a:ext cx="74009" cy="68090"/>
            </a:xfrm>
            <a:custGeom>
              <a:rect b="b" l="l" r="r" t="t"/>
              <a:pathLst>
                <a:path extrusionOk="0" h="4981" w="5414">
                  <a:moveTo>
                    <a:pt x="2320" y="1"/>
                  </a:moveTo>
                  <a:cubicBezTo>
                    <a:pt x="1463" y="1"/>
                    <a:pt x="951" y="681"/>
                    <a:pt x="561" y="1565"/>
                  </a:cubicBezTo>
                  <a:cubicBezTo>
                    <a:pt x="229" y="2396"/>
                    <a:pt x="29" y="3260"/>
                    <a:pt x="29" y="4124"/>
                  </a:cubicBezTo>
                  <a:cubicBezTo>
                    <a:pt x="1" y="4615"/>
                    <a:pt x="499" y="4981"/>
                    <a:pt x="1066" y="4981"/>
                  </a:cubicBezTo>
                  <a:cubicBezTo>
                    <a:pt x="1152" y="4981"/>
                    <a:pt x="1239" y="4972"/>
                    <a:pt x="1326" y="4955"/>
                  </a:cubicBezTo>
                  <a:cubicBezTo>
                    <a:pt x="3552" y="4523"/>
                    <a:pt x="5413" y="1067"/>
                    <a:pt x="3120" y="169"/>
                  </a:cubicBezTo>
                  <a:cubicBezTo>
                    <a:pt x="2824" y="53"/>
                    <a:pt x="2558" y="1"/>
                    <a:pt x="23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8"/>
            <p:cNvSpPr/>
            <p:nvPr/>
          </p:nvSpPr>
          <p:spPr>
            <a:xfrm>
              <a:off x="1116260" y="2638489"/>
              <a:ext cx="27272" cy="22282"/>
            </a:xfrm>
            <a:custGeom>
              <a:rect b="b" l="l" r="r" t="t"/>
              <a:pathLst>
                <a:path extrusionOk="0" fill="none" h="1630" w="1995">
                  <a:moveTo>
                    <a:pt x="1995" y="200"/>
                  </a:moveTo>
                  <a:cubicBezTo>
                    <a:pt x="1995" y="200"/>
                    <a:pt x="765" y="1"/>
                    <a:pt x="1" y="1629"/>
                  </a:cubicBezTo>
                </a:path>
              </a:pathLst>
            </a:custGeom>
            <a:solidFill>
              <a:srgbClr val="E7E3DE"/>
            </a:solidFill>
            <a:ln cap="rnd" cmpd="sng" w="41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8"/>
            <p:cNvSpPr/>
            <p:nvPr/>
          </p:nvSpPr>
          <p:spPr>
            <a:xfrm>
              <a:off x="1115358" y="2541268"/>
              <a:ext cx="51345" cy="14559"/>
            </a:xfrm>
            <a:custGeom>
              <a:rect b="b" l="l" r="r" t="t"/>
              <a:pathLst>
                <a:path extrusionOk="0" h="1065" w="3756">
                  <a:moveTo>
                    <a:pt x="0" y="1"/>
                  </a:moveTo>
                  <a:lnTo>
                    <a:pt x="1396" y="1064"/>
                  </a:lnTo>
                  <a:lnTo>
                    <a:pt x="2127" y="898"/>
                  </a:lnTo>
                  <a:lnTo>
                    <a:pt x="3722" y="898"/>
                  </a:lnTo>
                  <a:lnTo>
                    <a:pt x="3756" y="400"/>
                  </a:lnTo>
                  <a:lnTo>
                    <a:pt x="0" y="1"/>
                  </a:lnTo>
                  <a:close/>
                </a:path>
              </a:pathLst>
            </a:custGeom>
            <a:solidFill>
              <a:srgbClr val="1320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8"/>
            <p:cNvSpPr/>
            <p:nvPr/>
          </p:nvSpPr>
          <p:spPr>
            <a:xfrm>
              <a:off x="873658" y="2569893"/>
              <a:ext cx="19999" cy="7286"/>
            </a:xfrm>
            <a:custGeom>
              <a:rect b="b" l="l" r="r" t="t"/>
              <a:pathLst>
                <a:path extrusionOk="0" h="533" w="1463">
                  <a:moveTo>
                    <a:pt x="1463" y="0"/>
                  </a:moveTo>
                  <a:lnTo>
                    <a:pt x="0" y="34"/>
                  </a:lnTo>
                  <a:lnTo>
                    <a:pt x="266" y="532"/>
                  </a:lnTo>
                  <a:lnTo>
                    <a:pt x="1463" y="0"/>
                  </a:lnTo>
                  <a:close/>
                </a:path>
              </a:pathLst>
            </a:custGeom>
            <a:solidFill>
              <a:srgbClr val="1320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8"/>
            <p:cNvSpPr/>
            <p:nvPr/>
          </p:nvSpPr>
          <p:spPr>
            <a:xfrm>
              <a:off x="875928" y="2544453"/>
              <a:ext cx="290323" cy="41639"/>
            </a:xfrm>
            <a:custGeom>
              <a:rect b="b" l="l" r="r" t="t"/>
              <a:pathLst>
                <a:path extrusionOk="0" h="3046" w="21238">
                  <a:moveTo>
                    <a:pt x="4986" y="0"/>
                  </a:moveTo>
                  <a:lnTo>
                    <a:pt x="266" y="2061"/>
                  </a:lnTo>
                  <a:cubicBezTo>
                    <a:pt x="0" y="2161"/>
                    <a:pt x="34" y="2493"/>
                    <a:pt x="300" y="2559"/>
                  </a:cubicBezTo>
                  <a:cubicBezTo>
                    <a:pt x="1122" y="2855"/>
                    <a:pt x="2879" y="3046"/>
                    <a:pt x="5443" y="3046"/>
                  </a:cubicBezTo>
                  <a:cubicBezTo>
                    <a:pt x="8061" y="3046"/>
                    <a:pt x="11522" y="2847"/>
                    <a:pt x="15687" y="2360"/>
                  </a:cubicBezTo>
                  <a:lnTo>
                    <a:pt x="21237" y="632"/>
                  </a:lnTo>
                  <a:lnTo>
                    <a:pt x="4986" y="0"/>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8"/>
            <p:cNvSpPr/>
            <p:nvPr/>
          </p:nvSpPr>
          <p:spPr>
            <a:xfrm>
              <a:off x="872291" y="2546271"/>
              <a:ext cx="294411" cy="31837"/>
            </a:xfrm>
            <a:custGeom>
              <a:rect b="b" l="l" r="r" t="t"/>
              <a:pathLst>
                <a:path extrusionOk="0" h="2329" w="21537">
                  <a:moveTo>
                    <a:pt x="4554" y="0"/>
                  </a:moveTo>
                  <a:lnTo>
                    <a:pt x="266" y="1429"/>
                  </a:lnTo>
                  <a:cubicBezTo>
                    <a:pt x="1" y="1529"/>
                    <a:pt x="34" y="1861"/>
                    <a:pt x="333" y="1928"/>
                  </a:cubicBezTo>
                  <a:cubicBezTo>
                    <a:pt x="1072" y="2194"/>
                    <a:pt x="2576" y="2329"/>
                    <a:pt x="4737" y="2329"/>
                  </a:cubicBezTo>
                  <a:cubicBezTo>
                    <a:pt x="7432" y="2329"/>
                    <a:pt x="11150" y="2119"/>
                    <a:pt x="15687" y="1695"/>
                  </a:cubicBezTo>
                  <a:lnTo>
                    <a:pt x="21537" y="34"/>
                  </a:lnTo>
                  <a:lnTo>
                    <a:pt x="4554" y="0"/>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8"/>
            <p:cNvSpPr/>
            <p:nvPr/>
          </p:nvSpPr>
          <p:spPr>
            <a:xfrm>
              <a:off x="883651" y="2408559"/>
              <a:ext cx="333480" cy="117275"/>
            </a:xfrm>
            <a:custGeom>
              <a:rect b="b" l="l" r="r" t="t"/>
              <a:pathLst>
                <a:path extrusionOk="0" h="8579" w="24395">
                  <a:moveTo>
                    <a:pt x="8431" y="1"/>
                  </a:moveTo>
                  <a:cubicBezTo>
                    <a:pt x="7800" y="1"/>
                    <a:pt x="7183" y="187"/>
                    <a:pt x="6647" y="536"/>
                  </a:cubicBezTo>
                  <a:cubicBezTo>
                    <a:pt x="5119" y="1566"/>
                    <a:pt x="3723" y="2730"/>
                    <a:pt x="2427" y="4026"/>
                  </a:cubicBezTo>
                  <a:cubicBezTo>
                    <a:pt x="0" y="6385"/>
                    <a:pt x="3590" y="8579"/>
                    <a:pt x="3590" y="8579"/>
                  </a:cubicBezTo>
                  <a:lnTo>
                    <a:pt x="20872" y="8579"/>
                  </a:lnTo>
                  <a:cubicBezTo>
                    <a:pt x="20872" y="8579"/>
                    <a:pt x="24395" y="6817"/>
                    <a:pt x="22766" y="4624"/>
                  </a:cubicBezTo>
                  <a:cubicBezTo>
                    <a:pt x="20805" y="1998"/>
                    <a:pt x="15189" y="1766"/>
                    <a:pt x="9240" y="104"/>
                  </a:cubicBezTo>
                  <a:cubicBezTo>
                    <a:pt x="8971" y="34"/>
                    <a:pt x="8700" y="1"/>
                    <a:pt x="8431"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8"/>
            <p:cNvSpPr/>
            <p:nvPr/>
          </p:nvSpPr>
          <p:spPr>
            <a:xfrm>
              <a:off x="932262" y="2514680"/>
              <a:ext cx="235343" cy="32507"/>
            </a:xfrm>
            <a:custGeom>
              <a:rect b="b" l="l" r="r" t="t"/>
              <a:pathLst>
                <a:path extrusionOk="0" h="2378" w="17216">
                  <a:moveTo>
                    <a:pt x="8351" y="1"/>
                  </a:moveTo>
                  <a:cubicBezTo>
                    <a:pt x="5562" y="1"/>
                    <a:pt x="2769" y="250"/>
                    <a:pt x="1" y="749"/>
                  </a:cubicBezTo>
                  <a:lnTo>
                    <a:pt x="167" y="2311"/>
                  </a:lnTo>
                  <a:lnTo>
                    <a:pt x="17150" y="2378"/>
                  </a:lnTo>
                  <a:lnTo>
                    <a:pt x="17216" y="849"/>
                  </a:lnTo>
                  <a:cubicBezTo>
                    <a:pt x="14286" y="283"/>
                    <a:pt x="11320" y="1"/>
                    <a:pt x="83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8"/>
            <p:cNvSpPr/>
            <p:nvPr/>
          </p:nvSpPr>
          <p:spPr>
            <a:xfrm>
              <a:off x="963607" y="2441326"/>
              <a:ext cx="63620" cy="59519"/>
            </a:xfrm>
            <a:custGeom>
              <a:rect b="b" l="l" r="r" t="t"/>
              <a:pathLst>
                <a:path extrusionOk="0" h="4354" w="4654">
                  <a:moveTo>
                    <a:pt x="3823" y="0"/>
                  </a:moveTo>
                  <a:lnTo>
                    <a:pt x="3823" y="0"/>
                  </a:lnTo>
                  <a:cubicBezTo>
                    <a:pt x="3572" y="644"/>
                    <a:pt x="3275" y="851"/>
                    <a:pt x="2997" y="851"/>
                  </a:cubicBezTo>
                  <a:cubicBezTo>
                    <a:pt x="2499" y="851"/>
                    <a:pt x="2061" y="188"/>
                    <a:pt x="2061" y="166"/>
                  </a:cubicBezTo>
                  <a:cubicBezTo>
                    <a:pt x="2039" y="189"/>
                    <a:pt x="1662" y="997"/>
                    <a:pt x="1119" y="997"/>
                  </a:cubicBezTo>
                  <a:cubicBezTo>
                    <a:pt x="865" y="997"/>
                    <a:pt x="574" y="819"/>
                    <a:pt x="267" y="299"/>
                  </a:cubicBezTo>
                  <a:lnTo>
                    <a:pt x="267" y="299"/>
                  </a:lnTo>
                  <a:cubicBezTo>
                    <a:pt x="267" y="300"/>
                    <a:pt x="1" y="4022"/>
                    <a:pt x="2394" y="4354"/>
                  </a:cubicBezTo>
                  <a:cubicBezTo>
                    <a:pt x="4653" y="3623"/>
                    <a:pt x="3823" y="0"/>
                    <a:pt x="38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8"/>
            <p:cNvSpPr/>
            <p:nvPr/>
          </p:nvSpPr>
          <p:spPr>
            <a:xfrm>
              <a:off x="785063" y="4400771"/>
              <a:ext cx="320767" cy="99969"/>
            </a:xfrm>
            <a:custGeom>
              <a:rect b="b" l="l" r="r" t="t"/>
              <a:pathLst>
                <a:path extrusionOk="0" h="7313" w="23465">
                  <a:moveTo>
                    <a:pt x="13893" y="1"/>
                  </a:moveTo>
                  <a:lnTo>
                    <a:pt x="10935" y="2427"/>
                  </a:lnTo>
                  <a:cubicBezTo>
                    <a:pt x="1" y="3158"/>
                    <a:pt x="1529" y="7312"/>
                    <a:pt x="1529" y="7312"/>
                  </a:cubicBezTo>
                  <a:lnTo>
                    <a:pt x="23464" y="7312"/>
                  </a:lnTo>
                  <a:lnTo>
                    <a:pt x="228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8"/>
            <p:cNvSpPr/>
            <p:nvPr/>
          </p:nvSpPr>
          <p:spPr>
            <a:xfrm>
              <a:off x="1019039" y="4500726"/>
              <a:ext cx="86791" cy="29541"/>
            </a:xfrm>
            <a:custGeom>
              <a:rect b="b" l="l" r="r" t="t"/>
              <a:pathLst>
                <a:path extrusionOk="0" h="2161" w="6349">
                  <a:moveTo>
                    <a:pt x="0" y="0"/>
                  </a:moveTo>
                  <a:lnTo>
                    <a:pt x="0" y="2161"/>
                  </a:lnTo>
                  <a:lnTo>
                    <a:pt x="6348" y="2161"/>
                  </a:lnTo>
                  <a:lnTo>
                    <a:pt x="63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8"/>
            <p:cNvSpPr/>
            <p:nvPr/>
          </p:nvSpPr>
          <p:spPr>
            <a:xfrm>
              <a:off x="805965" y="4500726"/>
              <a:ext cx="205816" cy="29541"/>
            </a:xfrm>
            <a:custGeom>
              <a:rect b="b" l="l" r="r" t="t"/>
              <a:pathLst>
                <a:path extrusionOk="0" h="2161" w="15056">
                  <a:moveTo>
                    <a:pt x="0" y="0"/>
                  </a:moveTo>
                  <a:lnTo>
                    <a:pt x="0" y="2161"/>
                  </a:lnTo>
                  <a:lnTo>
                    <a:pt x="13959" y="2161"/>
                  </a:lnTo>
                  <a:lnTo>
                    <a:pt x="1505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8"/>
            <p:cNvSpPr/>
            <p:nvPr/>
          </p:nvSpPr>
          <p:spPr>
            <a:xfrm>
              <a:off x="805049" y="4500726"/>
              <a:ext cx="300781" cy="15010"/>
            </a:xfrm>
            <a:custGeom>
              <a:rect b="b" l="l" r="r" t="t"/>
              <a:pathLst>
                <a:path extrusionOk="0" h="1098" w="22003">
                  <a:moveTo>
                    <a:pt x="1" y="0"/>
                  </a:moveTo>
                  <a:lnTo>
                    <a:pt x="1" y="1097"/>
                  </a:lnTo>
                  <a:lnTo>
                    <a:pt x="22002" y="1097"/>
                  </a:lnTo>
                  <a:lnTo>
                    <a:pt x="2200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8"/>
            <p:cNvSpPr/>
            <p:nvPr/>
          </p:nvSpPr>
          <p:spPr>
            <a:xfrm>
              <a:off x="968159" y="4290372"/>
              <a:ext cx="129482" cy="110413"/>
            </a:xfrm>
            <a:custGeom>
              <a:rect b="b" l="l" r="r" t="t"/>
              <a:pathLst>
                <a:path extrusionOk="0" h="8077" w="9472">
                  <a:moveTo>
                    <a:pt x="0" y="1"/>
                  </a:moveTo>
                  <a:lnTo>
                    <a:pt x="499" y="8077"/>
                  </a:lnTo>
                  <a:lnTo>
                    <a:pt x="9472" y="8077"/>
                  </a:lnTo>
                  <a:lnTo>
                    <a:pt x="9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8"/>
            <p:cNvSpPr/>
            <p:nvPr/>
          </p:nvSpPr>
          <p:spPr>
            <a:xfrm>
              <a:off x="931359" y="3263112"/>
              <a:ext cx="221714" cy="1089513"/>
            </a:xfrm>
            <a:custGeom>
              <a:rect b="b" l="l" r="r" t="t"/>
              <a:pathLst>
                <a:path extrusionOk="0" h="79701" w="16219">
                  <a:moveTo>
                    <a:pt x="3985" y="1"/>
                  </a:moveTo>
                  <a:cubicBezTo>
                    <a:pt x="2527" y="1"/>
                    <a:pt x="1494" y="328"/>
                    <a:pt x="1429" y="1235"/>
                  </a:cubicBezTo>
                  <a:cubicBezTo>
                    <a:pt x="0" y="21607"/>
                    <a:pt x="1263" y="79701"/>
                    <a:pt x="1263" y="79701"/>
                  </a:cubicBezTo>
                  <a:lnTo>
                    <a:pt x="16218" y="79701"/>
                  </a:lnTo>
                  <a:lnTo>
                    <a:pt x="14391" y="2199"/>
                  </a:lnTo>
                  <a:cubicBezTo>
                    <a:pt x="14391" y="2199"/>
                    <a:pt x="7763" y="1"/>
                    <a:pt x="39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8"/>
            <p:cNvSpPr/>
            <p:nvPr/>
          </p:nvSpPr>
          <p:spPr>
            <a:xfrm>
              <a:off x="896829" y="4400771"/>
              <a:ext cx="320753" cy="99969"/>
            </a:xfrm>
            <a:custGeom>
              <a:rect b="b" l="l" r="r" t="t"/>
              <a:pathLst>
                <a:path extrusionOk="0" h="7313" w="23464">
                  <a:moveTo>
                    <a:pt x="13892" y="1"/>
                  </a:moveTo>
                  <a:lnTo>
                    <a:pt x="10901" y="2427"/>
                  </a:lnTo>
                  <a:cubicBezTo>
                    <a:pt x="0" y="3158"/>
                    <a:pt x="1529" y="7312"/>
                    <a:pt x="1529" y="7312"/>
                  </a:cubicBezTo>
                  <a:lnTo>
                    <a:pt x="23464" y="7312"/>
                  </a:lnTo>
                  <a:lnTo>
                    <a:pt x="228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8"/>
            <p:cNvSpPr/>
            <p:nvPr/>
          </p:nvSpPr>
          <p:spPr>
            <a:xfrm>
              <a:off x="1130805" y="4500726"/>
              <a:ext cx="86777" cy="29541"/>
            </a:xfrm>
            <a:custGeom>
              <a:rect b="b" l="l" r="r" t="t"/>
              <a:pathLst>
                <a:path extrusionOk="0" h="2161" w="6348">
                  <a:moveTo>
                    <a:pt x="0" y="0"/>
                  </a:moveTo>
                  <a:lnTo>
                    <a:pt x="0" y="2161"/>
                  </a:lnTo>
                  <a:lnTo>
                    <a:pt x="6348" y="2161"/>
                  </a:lnTo>
                  <a:lnTo>
                    <a:pt x="63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8"/>
            <p:cNvSpPr/>
            <p:nvPr/>
          </p:nvSpPr>
          <p:spPr>
            <a:xfrm>
              <a:off x="917731" y="4500726"/>
              <a:ext cx="205816" cy="29541"/>
            </a:xfrm>
            <a:custGeom>
              <a:rect b="b" l="l" r="r" t="t"/>
              <a:pathLst>
                <a:path extrusionOk="0" h="2161" w="15056">
                  <a:moveTo>
                    <a:pt x="0" y="0"/>
                  </a:moveTo>
                  <a:lnTo>
                    <a:pt x="0" y="2161"/>
                  </a:lnTo>
                  <a:lnTo>
                    <a:pt x="13959" y="2161"/>
                  </a:lnTo>
                  <a:lnTo>
                    <a:pt x="1505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8"/>
            <p:cNvSpPr/>
            <p:nvPr/>
          </p:nvSpPr>
          <p:spPr>
            <a:xfrm>
              <a:off x="916815" y="4500726"/>
              <a:ext cx="300767" cy="15010"/>
            </a:xfrm>
            <a:custGeom>
              <a:rect b="b" l="l" r="r" t="t"/>
              <a:pathLst>
                <a:path extrusionOk="0" h="1098" w="22002">
                  <a:moveTo>
                    <a:pt x="1" y="0"/>
                  </a:moveTo>
                  <a:lnTo>
                    <a:pt x="1" y="1097"/>
                  </a:lnTo>
                  <a:lnTo>
                    <a:pt x="22002" y="1097"/>
                  </a:lnTo>
                  <a:lnTo>
                    <a:pt x="2200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8"/>
            <p:cNvSpPr/>
            <p:nvPr/>
          </p:nvSpPr>
          <p:spPr>
            <a:xfrm>
              <a:off x="1079911" y="4290372"/>
              <a:ext cx="129496" cy="110413"/>
            </a:xfrm>
            <a:custGeom>
              <a:rect b="b" l="l" r="r" t="t"/>
              <a:pathLst>
                <a:path extrusionOk="0" h="8077" w="9473">
                  <a:moveTo>
                    <a:pt x="1" y="1"/>
                  </a:moveTo>
                  <a:lnTo>
                    <a:pt x="499" y="8077"/>
                  </a:lnTo>
                  <a:lnTo>
                    <a:pt x="9473" y="8077"/>
                  </a:lnTo>
                  <a:lnTo>
                    <a:pt x="9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8"/>
            <p:cNvSpPr/>
            <p:nvPr/>
          </p:nvSpPr>
          <p:spPr>
            <a:xfrm>
              <a:off x="1032668" y="3260447"/>
              <a:ext cx="222179" cy="1108090"/>
            </a:xfrm>
            <a:custGeom>
              <a:rect b="b" l="l" r="r" t="t"/>
              <a:pathLst>
                <a:path extrusionOk="0" h="81060" w="16253">
                  <a:moveTo>
                    <a:pt x="9971" y="1"/>
                  </a:moveTo>
                  <a:lnTo>
                    <a:pt x="0" y="2261"/>
                  </a:lnTo>
                  <a:lnTo>
                    <a:pt x="2194" y="81059"/>
                  </a:lnTo>
                  <a:lnTo>
                    <a:pt x="15056" y="80893"/>
                  </a:lnTo>
                  <a:lnTo>
                    <a:pt x="15554" y="16119"/>
                  </a:lnTo>
                  <a:cubicBezTo>
                    <a:pt x="16252" y="5684"/>
                    <a:pt x="9971" y="1"/>
                    <a:pt x="99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8"/>
            <p:cNvSpPr/>
            <p:nvPr/>
          </p:nvSpPr>
          <p:spPr>
            <a:xfrm>
              <a:off x="997235" y="3424008"/>
              <a:ext cx="65425" cy="944529"/>
            </a:xfrm>
            <a:custGeom>
              <a:rect b="b" l="l" r="r" t="t"/>
              <a:pathLst>
                <a:path extrusionOk="0" fill="none" h="69095" w="4786">
                  <a:moveTo>
                    <a:pt x="4786" y="69094"/>
                  </a:moveTo>
                  <a:lnTo>
                    <a:pt x="3058" y="2127"/>
                  </a:lnTo>
                  <a:lnTo>
                    <a:pt x="0" y="0"/>
                  </a:lnTo>
                </a:path>
              </a:pathLst>
            </a:custGeom>
            <a:no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8"/>
            <p:cNvSpPr/>
            <p:nvPr/>
          </p:nvSpPr>
          <p:spPr>
            <a:xfrm>
              <a:off x="602883" y="2796979"/>
              <a:ext cx="374818" cy="145353"/>
            </a:xfrm>
            <a:custGeom>
              <a:rect b="b" l="l" r="r" t="t"/>
              <a:pathLst>
                <a:path extrusionOk="0" h="10633" w="27419">
                  <a:moveTo>
                    <a:pt x="3513" y="0"/>
                  </a:moveTo>
                  <a:cubicBezTo>
                    <a:pt x="1905" y="0"/>
                    <a:pt x="474" y="975"/>
                    <a:pt x="233" y="2664"/>
                  </a:cubicBezTo>
                  <a:cubicBezTo>
                    <a:pt x="1" y="4359"/>
                    <a:pt x="964" y="5988"/>
                    <a:pt x="2593" y="6520"/>
                  </a:cubicBezTo>
                  <a:lnTo>
                    <a:pt x="21703" y="10375"/>
                  </a:lnTo>
                  <a:cubicBezTo>
                    <a:pt x="22214" y="10548"/>
                    <a:pt x="22735" y="10632"/>
                    <a:pt x="23241" y="10632"/>
                  </a:cubicBezTo>
                  <a:cubicBezTo>
                    <a:pt x="24976" y="10632"/>
                    <a:pt x="26542" y="9642"/>
                    <a:pt x="26954" y="7816"/>
                  </a:cubicBezTo>
                  <a:cubicBezTo>
                    <a:pt x="27419" y="5722"/>
                    <a:pt x="26189" y="3628"/>
                    <a:pt x="24129" y="3030"/>
                  </a:cubicBezTo>
                  <a:lnTo>
                    <a:pt x="4687" y="172"/>
                  </a:lnTo>
                  <a:cubicBezTo>
                    <a:pt x="4295" y="56"/>
                    <a:pt x="3899" y="0"/>
                    <a:pt x="35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8"/>
            <p:cNvSpPr/>
            <p:nvPr/>
          </p:nvSpPr>
          <p:spPr>
            <a:xfrm>
              <a:off x="839128" y="2822487"/>
              <a:ext cx="264884" cy="169932"/>
            </a:xfrm>
            <a:custGeom>
              <a:rect b="b" l="l" r="r" t="t"/>
              <a:pathLst>
                <a:path extrusionOk="0" h="12431" w="19377">
                  <a:moveTo>
                    <a:pt x="333" y="1"/>
                  </a:moveTo>
                  <a:lnTo>
                    <a:pt x="0" y="10170"/>
                  </a:lnTo>
                  <a:lnTo>
                    <a:pt x="8641" y="12430"/>
                  </a:lnTo>
                  <a:cubicBezTo>
                    <a:pt x="8641" y="12430"/>
                    <a:pt x="19376" y="7645"/>
                    <a:pt x="13793" y="1496"/>
                  </a:cubicBezTo>
                  <a:cubicBezTo>
                    <a:pt x="12962" y="533"/>
                    <a:pt x="9738" y="533"/>
                    <a:pt x="7545" y="300"/>
                  </a:cubicBezTo>
                  <a:lnTo>
                    <a:pt x="333" y="1"/>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8"/>
            <p:cNvSpPr/>
            <p:nvPr/>
          </p:nvSpPr>
          <p:spPr>
            <a:xfrm>
              <a:off x="616963" y="2656670"/>
              <a:ext cx="188564" cy="184914"/>
            </a:xfrm>
            <a:custGeom>
              <a:rect b="b" l="l" r="r" t="t"/>
              <a:pathLst>
                <a:path extrusionOk="0" h="13527" w="13794">
                  <a:moveTo>
                    <a:pt x="11035" y="0"/>
                  </a:moveTo>
                  <a:lnTo>
                    <a:pt x="1" y="11267"/>
                  </a:lnTo>
                  <a:lnTo>
                    <a:pt x="5617" y="13527"/>
                  </a:lnTo>
                  <a:lnTo>
                    <a:pt x="13793" y="1263"/>
                  </a:lnTo>
                  <a:lnTo>
                    <a:pt x="1103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8"/>
            <p:cNvSpPr/>
            <p:nvPr/>
          </p:nvSpPr>
          <p:spPr>
            <a:xfrm>
              <a:off x="767798" y="2550919"/>
              <a:ext cx="135852" cy="134007"/>
            </a:xfrm>
            <a:custGeom>
              <a:rect b="b" l="l" r="r" t="t"/>
              <a:pathLst>
                <a:path extrusionOk="0" h="9803" w="9938">
                  <a:moveTo>
                    <a:pt x="9295" y="0"/>
                  </a:moveTo>
                  <a:cubicBezTo>
                    <a:pt x="9205" y="0"/>
                    <a:pt x="9116" y="30"/>
                    <a:pt x="9040" y="92"/>
                  </a:cubicBezTo>
                  <a:lnTo>
                    <a:pt x="6614" y="2186"/>
                  </a:lnTo>
                  <a:lnTo>
                    <a:pt x="4188" y="3183"/>
                  </a:lnTo>
                  <a:cubicBezTo>
                    <a:pt x="3756" y="3349"/>
                    <a:pt x="3357" y="3615"/>
                    <a:pt x="3025" y="3981"/>
                  </a:cubicBezTo>
                  <a:lnTo>
                    <a:pt x="1" y="7769"/>
                  </a:lnTo>
                  <a:lnTo>
                    <a:pt x="1031" y="9797"/>
                  </a:lnTo>
                  <a:cubicBezTo>
                    <a:pt x="1031" y="9797"/>
                    <a:pt x="1092" y="9802"/>
                    <a:pt x="1201" y="9802"/>
                  </a:cubicBezTo>
                  <a:cubicBezTo>
                    <a:pt x="1957" y="9802"/>
                    <a:pt x="5034" y="9549"/>
                    <a:pt x="6515" y="5543"/>
                  </a:cubicBezTo>
                  <a:lnTo>
                    <a:pt x="8741" y="3815"/>
                  </a:lnTo>
                  <a:cubicBezTo>
                    <a:pt x="8907" y="3682"/>
                    <a:pt x="8974" y="3482"/>
                    <a:pt x="8941" y="3283"/>
                  </a:cubicBezTo>
                  <a:cubicBezTo>
                    <a:pt x="8907" y="3150"/>
                    <a:pt x="8808" y="3017"/>
                    <a:pt x="8675" y="2950"/>
                  </a:cubicBezTo>
                  <a:cubicBezTo>
                    <a:pt x="9173" y="2585"/>
                    <a:pt x="9439" y="2020"/>
                    <a:pt x="9406" y="1422"/>
                  </a:cubicBezTo>
                  <a:cubicBezTo>
                    <a:pt x="9406" y="1422"/>
                    <a:pt x="9938" y="757"/>
                    <a:pt x="9672" y="225"/>
                  </a:cubicBezTo>
                  <a:cubicBezTo>
                    <a:pt x="9589" y="80"/>
                    <a:pt x="9442" y="0"/>
                    <a:pt x="92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8"/>
            <p:cNvSpPr/>
            <p:nvPr/>
          </p:nvSpPr>
          <p:spPr>
            <a:xfrm>
              <a:off x="693748" y="2807040"/>
              <a:ext cx="22733" cy="34544"/>
            </a:xfrm>
            <a:custGeom>
              <a:rect b="b" l="l" r="r" t="t"/>
              <a:pathLst>
                <a:path extrusionOk="0" fill="none" h="2527" w="1663">
                  <a:moveTo>
                    <a:pt x="1662" y="1"/>
                  </a:moveTo>
                  <a:lnTo>
                    <a:pt x="0" y="2527"/>
                  </a:lnTo>
                </a:path>
              </a:pathLst>
            </a:custGeom>
            <a:solidFill>
              <a:srgbClr val="E7E3DE"/>
            </a:solid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8"/>
            <p:cNvSpPr/>
            <p:nvPr/>
          </p:nvSpPr>
          <p:spPr>
            <a:xfrm>
              <a:off x="950894" y="3232737"/>
              <a:ext cx="244884" cy="69075"/>
            </a:xfrm>
            <a:custGeom>
              <a:rect b="b" l="l" r="r" t="t"/>
              <a:pathLst>
                <a:path extrusionOk="0" h="5053" w="17914">
                  <a:moveTo>
                    <a:pt x="17880" y="0"/>
                  </a:moveTo>
                  <a:lnTo>
                    <a:pt x="0" y="133"/>
                  </a:lnTo>
                  <a:lnTo>
                    <a:pt x="0" y="3457"/>
                  </a:lnTo>
                  <a:cubicBezTo>
                    <a:pt x="3305" y="4693"/>
                    <a:pt x="6976" y="5052"/>
                    <a:pt x="10129" y="5052"/>
                  </a:cubicBezTo>
                  <a:cubicBezTo>
                    <a:pt x="14523" y="5052"/>
                    <a:pt x="17914" y="4354"/>
                    <a:pt x="17914" y="4354"/>
                  </a:cubicBezTo>
                  <a:lnTo>
                    <a:pt x="1788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8"/>
            <p:cNvSpPr/>
            <p:nvPr/>
          </p:nvSpPr>
          <p:spPr>
            <a:xfrm>
              <a:off x="992232" y="3241828"/>
              <a:ext cx="76798" cy="62253"/>
            </a:xfrm>
            <a:custGeom>
              <a:rect b="b" l="l" r="r" t="t"/>
              <a:pathLst>
                <a:path extrusionOk="0" h="4554" w="5618">
                  <a:moveTo>
                    <a:pt x="0" y="0"/>
                  </a:moveTo>
                  <a:lnTo>
                    <a:pt x="0" y="3955"/>
                  </a:lnTo>
                  <a:lnTo>
                    <a:pt x="5617" y="4553"/>
                  </a:lnTo>
                  <a:lnTo>
                    <a:pt x="5617" y="332"/>
                  </a:lnTo>
                  <a:lnTo>
                    <a:pt x="0" y="0"/>
                  </a:ln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8"/>
            <p:cNvSpPr/>
            <p:nvPr/>
          </p:nvSpPr>
          <p:spPr>
            <a:xfrm>
              <a:off x="926807" y="2823403"/>
              <a:ext cx="327574" cy="429949"/>
            </a:xfrm>
            <a:custGeom>
              <a:rect b="b" l="l" r="r" t="t"/>
              <a:pathLst>
                <a:path extrusionOk="0" h="31452" w="23963">
                  <a:moveTo>
                    <a:pt x="13128" y="0"/>
                  </a:moveTo>
                  <a:lnTo>
                    <a:pt x="5950" y="333"/>
                  </a:lnTo>
                  <a:lnTo>
                    <a:pt x="1397" y="3091"/>
                  </a:lnTo>
                  <a:cubicBezTo>
                    <a:pt x="732" y="3523"/>
                    <a:pt x="1" y="4686"/>
                    <a:pt x="1" y="5451"/>
                  </a:cubicBezTo>
                  <a:lnTo>
                    <a:pt x="1795" y="30111"/>
                  </a:lnTo>
                  <a:cubicBezTo>
                    <a:pt x="5018" y="31134"/>
                    <a:pt x="8371" y="31451"/>
                    <a:pt x="11288" y="31451"/>
                  </a:cubicBezTo>
                  <a:cubicBezTo>
                    <a:pt x="16043" y="31451"/>
                    <a:pt x="19642" y="30609"/>
                    <a:pt x="19642" y="30609"/>
                  </a:cubicBezTo>
                  <a:lnTo>
                    <a:pt x="23930" y="5218"/>
                  </a:lnTo>
                  <a:cubicBezTo>
                    <a:pt x="23963" y="4188"/>
                    <a:pt x="23331" y="3257"/>
                    <a:pt x="22401" y="2892"/>
                  </a:cubicBezTo>
                  <a:lnTo>
                    <a:pt x="13128" y="0"/>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8"/>
            <p:cNvSpPr/>
            <p:nvPr/>
          </p:nvSpPr>
          <p:spPr>
            <a:xfrm>
              <a:off x="1029934" y="2812043"/>
              <a:ext cx="119954" cy="107227"/>
            </a:xfrm>
            <a:custGeom>
              <a:rect b="b" l="l" r="r" t="t"/>
              <a:pathLst>
                <a:path extrusionOk="0" h="7844" w="8775">
                  <a:moveTo>
                    <a:pt x="4621" y="0"/>
                  </a:moveTo>
                  <a:lnTo>
                    <a:pt x="4687" y="532"/>
                  </a:lnTo>
                  <a:lnTo>
                    <a:pt x="5584" y="831"/>
                  </a:lnTo>
                  <a:lnTo>
                    <a:pt x="1" y="7844"/>
                  </a:lnTo>
                  <a:lnTo>
                    <a:pt x="8775" y="2194"/>
                  </a:lnTo>
                  <a:lnTo>
                    <a:pt x="6880" y="299"/>
                  </a:lnTo>
                  <a:lnTo>
                    <a:pt x="4621" y="0"/>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8"/>
            <p:cNvSpPr/>
            <p:nvPr/>
          </p:nvSpPr>
          <p:spPr>
            <a:xfrm>
              <a:off x="978603" y="2817033"/>
              <a:ext cx="51345" cy="102238"/>
            </a:xfrm>
            <a:custGeom>
              <a:rect b="b" l="l" r="r" t="t"/>
              <a:pathLst>
                <a:path extrusionOk="0" h="7479" w="3756">
                  <a:moveTo>
                    <a:pt x="2726" y="1"/>
                  </a:moveTo>
                  <a:lnTo>
                    <a:pt x="1031" y="333"/>
                  </a:lnTo>
                  <a:lnTo>
                    <a:pt x="0" y="2095"/>
                  </a:lnTo>
                  <a:lnTo>
                    <a:pt x="3756" y="7479"/>
                  </a:lnTo>
                  <a:lnTo>
                    <a:pt x="3756" y="7479"/>
                  </a:lnTo>
                  <a:lnTo>
                    <a:pt x="2194" y="765"/>
                  </a:lnTo>
                  <a:lnTo>
                    <a:pt x="2726" y="1"/>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8"/>
            <p:cNvSpPr/>
            <p:nvPr/>
          </p:nvSpPr>
          <p:spPr>
            <a:xfrm>
              <a:off x="1029934" y="2919257"/>
              <a:ext cx="2297" cy="330308"/>
            </a:xfrm>
            <a:custGeom>
              <a:rect b="b" l="l" r="r" t="t"/>
              <a:pathLst>
                <a:path extrusionOk="0" fill="none" h="24163" w="168">
                  <a:moveTo>
                    <a:pt x="1" y="1"/>
                  </a:moveTo>
                  <a:lnTo>
                    <a:pt x="167" y="24162"/>
                  </a:lnTo>
                </a:path>
              </a:pathLst>
            </a:custGeom>
            <a:solidFill>
              <a:srgbClr val="E7E3DE"/>
            </a:solid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8"/>
            <p:cNvSpPr/>
            <p:nvPr/>
          </p:nvSpPr>
          <p:spPr>
            <a:xfrm>
              <a:off x="1029934" y="2833847"/>
              <a:ext cx="115416" cy="85424"/>
            </a:xfrm>
            <a:custGeom>
              <a:rect b="b" l="l" r="r" t="t"/>
              <a:pathLst>
                <a:path extrusionOk="0" fill="none" h="6249" w="8443">
                  <a:moveTo>
                    <a:pt x="8143" y="1"/>
                  </a:moveTo>
                  <a:lnTo>
                    <a:pt x="8443" y="4620"/>
                  </a:lnTo>
                  <a:lnTo>
                    <a:pt x="5318" y="2992"/>
                  </a:lnTo>
                  <a:lnTo>
                    <a:pt x="1" y="6249"/>
                  </a:lnTo>
                </a:path>
              </a:pathLst>
            </a:custGeom>
            <a:solidFill>
              <a:srgbClr val="E7E3DE"/>
            </a:solid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8"/>
            <p:cNvSpPr/>
            <p:nvPr/>
          </p:nvSpPr>
          <p:spPr>
            <a:xfrm>
              <a:off x="962254" y="2835214"/>
              <a:ext cx="67694" cy="84057"/>
            </a:xfrm>
            <a:custGeom>
              <a:rect b="b" l="l" r="r" t="t"/>
              <a:pathLst>
                <a:path extrusionOk="0" fill="none" h="6149" w="4952">
                  <a:moveTo>
                    <a:pt x="1629" y="0"/>
                  </a:moveTo>
                  <a:lnTo>
                    <a:pt x="0" y="3324"/>
                  </a:lnTo>
                  <a:lnTo>
                    <a:pt x="2227" y="2260"/>
                  </a:lnTo>
                  <a:lnTo>
                    <a:pt x="4952" y="6149"/>
                  </a:lnTo>
                </a:path>
              </a:pathLst>
            </a:custGeom>
            <a:solidFill>
              <a:srgbClr val="E7E3DE"/>
            </a:solid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8"/>
            <p:cNvSpPr/>
            <p:nvPr/>
          </p:nvSpPr>
          <p:spPr>
            <a:xfrm>
              <a:off x="1100362" y="2984682"/>
              <a:ext cx="72697" cy="66341"/>
            </a:xfrm>
            <a:custGeom>
              <a:rect b="b" l="l" r="r" t="t"/>
              <a:pathLst>
                <a:path extrusionOk="0" h="4853" w="5318">
                  <a:moveTo>
                    <a:pt x="765" y="0"/>
                  </a:moveTo>
                  <a:cubicBezTo>
                    <a:pt x="765" y="1"/>
                    <a:pt x="0" y="4122"/>
                    <a:pt x="2626" y="4853"/>
                  </a:cubicBezTo>
                  <a:cubicBezTo>
                    <a:pt x="5318" y="4321"/>
                    <a:pt x="4819" y="134"/>
                    <a:pt x="4819" y="133"/>
                  </a:cubicBezTo>
                  <a:lnTo>
                    <a:pt x="4819" y="133"/>
                  </a:lnTo>
                  <a:cubicBezTo>
                    <a:pt x="4492" y="767"/>
                    <a:pt x="4160" y="980"/>
                    <a:pt x="3863" y="980"/>
                  </a:cubicBezTo>
                  <a:cubicBezTo>
                    <a:pt x="3256" y="980"/>
                    <a:pt x="2792" y="89"/>
                    <a:pt x="2792" y="67"/>
                  </a:cubicBezTo>
                  <a:cubicBezTo>
                    <a:pt x="2770" y="89"/>
                    <a:pt x="2276" y="912"/>
                    <a:pt x="1695" y="912"/>
                  </a:cubicBezTo>
                  <a:cubicBezTo>
                    <a:pt x="1390" y="912"/>
                    <a:pt x="1062" y="686"/>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8"/>
            <p:cNvSpPr/>
            <p:nvPr/>
          </p:nvSpPr>
          <p:spPr>
            <a:xfrm>
              <a:off x="931359" y="2923809"/>
              <a:ext cx="1832" cy="62253"/>
            </a:xfrm>
            <a:custGeom>
              <a:rect b="b" l="l" r="r" t="t"/>
              <a:pathLst>
                <a:path extrusionOk="0" fill="none" h="4554" w="134">
                  <a:moveTo>
                    <a:pt x="133" y="4553"/>
                  </a:moveTo>
                  <a:lnTo>
                    <a:pt x="0" y="0"/>
                  </a:lnTo>
                </a:path>
              </a:pathLst>
            </a:custGeom>
            <a:solidFill>
              <a:srgbClr val="E7E3DE"/>
            </a:solid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8"/>
            <p:cNvSpPr/>
            <p:nvPr/>
          </p:nvSpPr>
          <p:spPr>
            <a:xfrm>
              <a:off x="1168507" y="2882225"/>
              <a:ext cx="314396" cy="292497"/>
            </a:xfrm>
            <a:custGeom>
              <a:rect b="b" l="l" r="r" t="t"/>
              <a:pathLst>
                <a:path extrusionOk="0" h="21397" w="22999">
                  <a:moveTo>
                    <a:pt x="4503" y="1"/>
                  </a:moveTo>
                  <a:cubicBezTo>
                    <a:pt x="3517" y="1"/>
                    <a:pt x="2534" y="358"/>
                    <a:pt x="1762" y="1081"/>
                  </a:cubicBezTo>
                  <a:cubicBezTo>
                    <a:pt x="0" y="2710"/>
                    <a:pt x="34" y="5501"/>
                    <a:pt x="1828" y="7097"/>
                  </a:cubicBezTo>
                  <a:lnTo>
                    <a:pt x="16717" y="20523"/>
                  </a:lnTo>
                  <a:cubicBezTo>
                    <a:pt x="17368" y="21105"/>
                    <a:pt x="18186" y="21396"/>
                    <a:pt x="19008" y="21396"/>
                  </a:cubicBezTo>
                  <a:cubicBezTo>
                    <a:pt x="19782" y="21396"/>
                    <a:pt x="20560" y="21139"/>
                    <a:pt x="21204" y="20623"/>
                  </a:cubicBezTo>
                  <a:cubicBezTo>
                    <a:pt x="22899" y="19327"/>
                    <a:pt x="22999" y="16801"/>
                    <a:pt x="21470" y="15339"/>
                  </a:cubicBezTo>
                  <a:lnTo>
                    <a:pt x="7312" y="1114"/>
                  </a:lnTo>
                  <a:cubicBezTo>
                    <a:pt x="6522" y="375"/>
                    <a:pt x="5511" y="1"/>
                    <a:pt x="4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8"/>
            <p:cNvSpPr/>
            <p:nvPr/>
          </p:nvSpPr>
          <p:spPr>
            <a:xfrm>
              <a:off x="1125186" y="2861050"/>
              <a:ext cx="238692" cy="204052"/>
            </a:xfrm>
            <a:custGeom>
              <a:rect b="b" l="l" r="r" t="t"/>
              <a:pathLst>
                <a:path extrusionOk="0" h="14927" w="17461">
                  <a:moveTo>
                    <a:pt x="6307" y="0"/>
                  </a:moveTo>
                  <a:cubicBezTo>
                    <a:pt x="0" y="0"/>
                    <a:pt x="2039" y="7582"/>
                    <a:pt x="2039" y="7582"/>
                  </a:cubicBezTo>
                  <a:lnTo>
                    <a:pt x="10680" y="14927"/>
                  </a:lnTo>
                  <a:lnTo>
                    <a:pt x="17460" y="7815"/>
                  </a:lnTo>
                  <a:lnTo>
                    <a:pt x="12309" y="2331"/>
                  </a:lnTo>
                  <a:cubicBezTo>
                    <a:pt x="11578" y="1633"/>
                    <a:pt x="9152" y="337"/>
                    <a:pt x="7889" y="138"/>
                  </a:cubicBezTo>
                  <a:cubicBezTo>
                    <a:pt x="7311" y="44"/>
                    <a:pt x="6785" y="0"/>
                    <a:pt x="6307"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8"/>
            <p:cNvSpPr/>
            <p:nvPr/>
          </p:nvSpPr>
          <p:spPr>
            <a:xfrm>
              <a:off x="1192128" y="2996944"/>
              <a:ext cx="38180" cy="34093"/>
            </a:xfrm>
            <a:custGeom>
              <a:rect b="b" l="l" r="r" t="t"/>
              <a:pathLst>
                <a:path extrusionOk="0" fill="none" h="2494" w="2793">
                  <a:moveTo>
                    <a:pt x="2792" y="2493"/>
                  </a:moveTo>
                  <a:lnTo>
                    <a:pt x="1" y="1"/>
                  </a:lnTo>
                </a:path>
              </a:pathLst>
            </a:custGeom>
            <a:solidFill>
              <a:srgbClr val="E7E3DE"/>
            </a:solid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8"/>
            <p:cNvSpPr/>
            <p:nvPr/>
          </p:nvSpPr>
          <p:spPr>
            <a:xfrm>
              <a:off x="1155329" y="3254473"/>
              <a:ext cx="132681" cy="104699"/>
            </a:xfrm>
            <a:custGeom>
              <a:rect b="b" l="l" r="r" t="t"/>
              <a:pathLst>
                <a:path extrusionOk="0" h="7659" w="9706">
                  <a:moveTo>
                    <a:pt x="4298" y="1"/>
                  </a:moveTo>
                  <a:cubicBezTo>
                    <a:pt x="3981" y="1"/>
                    <a:pt x="3669" y="136"/>
                    <a:pt x="3457" y="371"/>
                  </a:cubicBezTo>
                  <a:lnTo>
                    <a:pt x="2659" y="1202"/>
                  </a:lnTo>
                  <a:cubicBezTo>
                    <a:pt x="2659" y="1202"/>
                    <a:pt x="2473" y="1165"/>
                    <a:pt x="2239" y="1165"/>
                  </a:cubicBezTo>
                  <a:cubicBezTo>
                    <a:pt x="1888" y="1165"/>
                    <a:pt x="1430" y="1249"/>
                    <a:pt x="1330" y="1667"/>
                  </a:cubicBezTo>
                  <a:cubicBezTo>
                    <a:pt x="1164" y="2398"/>
                    <a:pt x="1" y="7450"/>
                    <a:pt x="3690" y="7650"/>
                  </a:cubicBezTo>
                  <a:cubicBezTo>
                    <a:pt x="3782" y="7655"/>
                    <a:pt x="3873" y="7658"/>
                    <a:pt x="3964" y="7658"/>
                  </a:cubicBezTo>
                  <a:cubicBezTo>
                    <a:pt x="7455" y="7658"/>
                    <a:pt x="9541" y="3390"/>
                    <a:pt x="9605" y="3196"/>
                  </a:cubicBezTo>
                  <a:cubicBezTo>
                    <a:pt x="9705" y="2997"/>
                    <a:pt x="6814" y="770"/>
                    <a:pt x="6814" y="770"/>
                  </a:cubicBezTo>
                  <a:lnTo>
                    <a:pt x="4687" y="72"/>
                  </a:lnTo>
                  <a:cubicBezTo>
                    <a:pt x="4561" y="24"/>
                    <a:pt x="4429" y="1"/>
                    <a:pt x="4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8"/>
            <p:cNvSpPr/>
            <p:nvPr/>
          </p:nvSpPr>
          <p:spPr>
            <a:xfrm>
              <a:off x="1229844" y="3073728"/>
              <a:ext cx="233525" cy="237612"/>
            </a:xfrm>
            <a:custGeom>
              <a:rect b="b" l="l" r="r" t="t"/>
              <a:pathLst>
                <a:path extrusionOk="0" h="17382" w="17083">
                  <a:moveTo>
                    <a:pt x="12762" y="0"/>
                  </a:moveTo>
                  <a:lnTo>
                    <a:pt x="0" y="15056"/>
                  </a:lnTo>
                  <a:lnTo>
                    <a:pt x="2725" y="17382"/>
                  </a:lnTo>
                  <a:lnTo>
                    <a:pt x="17083" y="6282"/>
                  </a:lnTo>
                  <a:lnTo>
                    <a:pt x="1276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8"/>
            <p:cNvSpPr/>
            <p:nvPr/>
          </p:nvSpPr>
          <p:spPr>
            <a:xfrm>
              <a:off x="1358410" y="3100070"/>
              <a:ext cx="23635" cy="27736"/>
            </a:xfrm>
            <a:custGeom>
              <a:rect b="b" l="l" r="r" t="t"/>
              <a:pathLst>
                <a:path extrusionOk="0" fill="none" h="2029" w="1729">
                  <a:moveTo>
                    <a:pt x="0" y="2028"/>
                  </a:moveTo>
                  <a:lnTo>
                    <a:pt x="1729" y="1"/>
                  </a:lnTo>
                </a:path>
              </a:pathLst>
            </a:custGeom>
            <a:solidFill>
              <a:srgbClr val="E7E3DE"/>
            </a:solid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8"/>
            <p:cNvSpPr/>
            <p:nvPr/>
          </p:nvSpPr>
          <p:spPr>
            <a:xfrm rot="3126067">
              <a:off x="985824" y="2680290"/>
              <a:ext cx="22734" cy="34546"/>
            </a:xfrm>
            <a:custGeom>
              <a:rect b="b" l="l" r="r" t="t"/>
              <a:pathLst>
                <a:path extrusionOk="0" fill="none" h="2527" w="1663">
                  <a:moveTo>
                    <a:pt x="1662" y="1"/>
                  </a:moveTo>
                  <a:lnTo>
                    <a:pt x="0" y="2527"/>
                  </a:lnTo>
                </a:path>
              </a:pathLst>
            </a:custGeom>
            <a:solidFill>
              <a:srgbClr val="E7E3DE"/>
            </a:solid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4" name="Google Shape;2554;p48"/>
          <p:cNvSpPr txBox="1"/>
          <p:nvPr/>
        </p:nvSpPr>
        <p:spPr>
          <a:xfrm>
            <a:off x="720000" y="1348850"/>
            <a:ext cx="6168900" cy="3417000"/>
          </a:xfrm>
          <a:prstGeom prst="rect">
            <a:avLst/>
          </a:prstGeom>
          <a:noFill/>
          <a:ln>
            <a:noFill/>
          </a:ln>
        </p:spPr>
        <p:txBody>
          <a:bodyPr anchorCtr="0" anchor="t" bIns="91425" lIns="91425" spcFirstLastPara="1" rIns="91425" wrap="square" tIns="91425">
            <a:spAutoFit/>
          </a:bodyPr>
          <a:lstStyle/>
          <a:p>
            <a:pPr indent="-317500" lvl="0" marL="457200" rtl="0" algn="l">
              <a:spcBef>
                <a:spcPts val="0"/>
              </a:spcBef>
              <a:spcAft>
                <a:spcPts val="0"/>
              </a:spcAft>
              <a:buSzPts val="1400"/>
              <a:buFont typeface="Questrial"/>
              <a:buChar char="●"/>
            </a:pPr>
            <a:r>
              <a:rPr lang="en">
                <a:latin typeface="Questrial"/>
                <a:ea typeface="Questrial"/>
                <a:cs typeface="Questrial"/>
                <a:sym typeface="Questrial"/>
              </a:rPr>
              <a:t>The California Department of Education has all the laws to better help with knowing what can be file against the school system.  The number for California Department of Education is 916-319-0800 and the website is </a:t>
            </a:r>
            <a:r>
              <a:rPr lang="en" u="sng">
                <a:solidFill>
                  <a:schemeClr val="hlink"/>
                </a:solidFill>
                <a:latin typeface="Questrial"/>
                <a:ea typeface="Questrial"/>
                <a:cs typeface="Questrial"/>
                <a:sym typeface="Questrial"/>
                <a:hlinkClick r:id="rId3"/>
              </a:rPr>
              <a:t>https://www.cde.ca.gov/</a:t>
            </a:r>
            <a:r>
              <a:rPr lang="en">
                <a:latin typeface="Questrial"/>
                <a:ea typeface="Questrial"/>
                <a:cs typeface="Questrial"/>
                <a:sym typeface="Questrial"/>
              </a:rPr>
              <a:t> location 1430 N Street</a:t>
            </a:r>
            <a:endParaRPr>
              <a:latin typeface="Questrial"/>
              <a:ea typeface="Questrial"/>
              <a:cs typeface="Questrial"/>
              <a:sym typeface="Questrial"/>
            </a:endParaRPr>
          </a:p>
          <a:p>
            <a:pPr indent="0" lvl="0" marL="457200" rtl="0" algn="l">
              <a:spcBef>
                <a:spcPts val="0"/>
              </a:spcBef>
              <a:spcAft>
                <a:spcPts val="0"/>
              </a:spcAft>
              <a:buNone/>
            </a:pPr>
            <a:r>
              <a:rPr lang="en">
                <a:latin typeface="Questrial"/>
                <a:ea typeface="Questrial"/>
                <a:cs typeface="Questrial"/>
                <a:sym typeface="Questrial"/>
              </a:rPr>
              <a:t>Sacramento, CA 95814</a:t>
            </a:r>
            <a:endParaRPr>
              <a:latin typeface="Questrial"/>
              <a:ea typeface="Questrial"/>
              <a:cs typeface="Questrial"/>
              <a:sym typeface="Questrial"/>
            </a:endParaRPr>
          </a:p>
          <a:p>
            <a:pPr indent="-317500" lvl="0" marL="457200" rtl="0" algn="l">
              <a:spcBef>
                <a:spcPts val="0"/>
              </a:spcBef>
              <a:spcAft>
                <a:spcPts val="0"/>
              </a:spcAft>
              <a:buSzPts val="1400"/>
              <a:buFont typeface="Questrial"/>
              <a:buChar char="●"/>
            </a:pPr>
            <a:r>
              <a:rPr lang="en">
                <a:latin typeface="Questrial"/>
                <a:ea typeface="Questrial"/>
                <a:cs typeface="Questrial"/>
                <a:sym typeface="Questrial"/>
              </a:rPr>
              <a:t>The California School Health Center is a center that helps students with many struggles including racial struggles there number is </a:t>
            </a:r>
            <a:r>
              <a:rPr lang="en">
                <a:solidFill>
                  <a:schemeClr val="dk1"/>
                </a:solidFill>
                <a:latin typeface="Questrial"/>
                <a:ea typeface="Questrial"/>
                <a:cs typeface="Questrial"/>
                <a:sym typeface="Questrial"/>
              </a:rPr>
              <a:t>510-268-1260  and there website is </a:t>
            </a:r>
            <a:r>
              <a:rPr lang="en" u="sng">
                <a:solidFill>
                  <a:schemeClr val="hlink"/>
                </a:solidFill>
                <a:latin typeface="Questrial"/>
                <a:ea typeface="Questrial"/>
                <a:cs typeface="Questrial"/>
                <a:sym typeface="Questrial"/>
                <a:hlinkClick r:id="rId4"/>
              </a:rPr>
              <a:t>https://www.schoolhealthcenters.org/</a:t>
            </a:r>
            <a:r>
              <a:rPr lang="en">
                <a:solidFill>
                  <a:schemeClr val="dk1"/>
                </a:solidFill>
                <a:latin typeface="Questrial"/>
                <a:ea typeface="Questrial"/>
                <a:cs typeface="Questrial"/>
                <a:sym typeface="Questrial"/>
              </a:rPr>
              <a:t> location 1203 Preservation Park Way, Suite 302 Oakland, CA 94612</a:t>
            </a:r>
            <a:endParaRPr>
              <a:solidFill>
                <a:schemeClr val="dk1"/>
              </a:solidFill>
              <a:latin typeface="Questrial"/>
              <a:ea typeface="Questrial"/>
              <a:cs typeface="Questrial"/>
              <a:sym typeface="Questrial"/>
            </a:endParaRPr>
          </a:p>
          <a:p>
            <a:pPr indent="-317500" lvl="0" marL="457200" rtl="0" algn="l">
              <a:spcBef>
                <a:spcPts val="0"/>
              </a:spcBef>
              <a:spcAft>
                <a:spcPts val="0"/>
              </a:spcAft>
              <a:buClr>
                <a:schemeClr val="dk1"/>
              </a:buClr>
              <a:buSzPts val="1400"/>
              <a:buFont typeface="Questrial"/>
              <a:buChar char="●"/>
            </a:pPr>
            <a:r>
              <a:rPr lang="en">
                <a:solidFill>
                  <a:schemeClr val="dk1"/>
                </a:solidFill>
                <a:latin typeface="Questrial"/>
                <a:ea typeface="Questrial"/>
                <a:cs typeface="Questrial"/>
                <a:sym typeface="Questrial"/>
              </a:rPr>
              <a:t>Shield</a:t>
            </a:r>
            <a:r>
              <a:rPr lang="en">
                <a:solidFill>
                  <a:schemeClr val="dk1"/>
                </a:solidFill>
                <a:latin typeface="Questrial"/>
                <a:ea typeface="Questrial"/>
                <a:cs typeface="Questrial"/>
                <a:sym typeface="Questrial"/>
              </a:rPr>
              <a:t> for families has a program Juvenile Justice Mental Health Service that helps with juvenile mental health there numbers 323-242-5000,800-735-2922(english), 800-855-3000(spanish),fax 323-242-5011 and there website is </a:t>
            </a:r>
            <a:r>
              <a:rPr lang="en" u="sng">
                <a:solidFill>
                  <a:schemeClr val="hlink"/>
                </a:solidFill>
                <a:latin typeface="Questrial"/>
                <a:ea typeface="Questrial"/>
                <a:cs typeface="Questrial"/>
                <a:sym typeface="Questrial"/>
                <a:hlinkClick r:id="rId5"/>
              </a:rPr>
              <a:t>https://www.shieldsforfamilies.org/</a:t>
            </a:r>
            <a:r>
              <a:rPr lang="en">
                <a:solidFill>
                  <a:schemeClr val="dk1"/>
                </a:solidFill>
                <a:latin typeface="Questrial"/>
                <a:ea typeface="Questrial"/>
                <a:cs typeface="Questrial"/>
                <a:sym typeface="Questrial"/>
              </a:rPr>
              <a:t>  location 11601 S. Western Avenue Los Angeles, CA 90047</a:t>
            </a:r>
            <a:endParaRPr>
              <a:solidFill>
                <a:schemeClr val="dk1"/>
              </a:solidFill>
              <a:latin typeface="Questrial"/>
              <a:ea typeface="Questrial"/>
              <a:cs typeface="Questrial"/>
              <a:sym typeface="Questria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8" name="Shape 2558"/>
        <p:cNvGrpSpPr/>
        <p:nvPr/>
      </p:nvGrpSpPr>
      <p:grpSpPr>
        <a:xfrm>
          <a:off x="0" y="0"/>
          <a:ext cx="0" cy="0"/>
          <a:chOff x="0" y="0"/>
          <a:chExt cx="0" cy="0"/>
        </a:xfrm>
      </p:grpSpPr>
      <p:sp>
        <p:nvSpPr>
          <p:cNvPr id="2559" name="Google Shape;2559;p49"/>
          <p:cNvSpPr txBox="1"/>
          <p:nvPr/>
        </p:nvSpPr>
        <p:spPr>
          <a:xfrm>
            <a:off x="956925" y="423250"/>
            <a:ext cx="2907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Questrial"/>
              <a:ea typeface="Questrial"/>
              <a:cs typeface="Questrial"/>
              <a:sym typeface="Questrial"/>
            </a:endParaRPr>
          </a:p>
        </p:txBody>
      </p:sp>
      <p:sp>
        <p:nvSpPr>
          <p:cNvPr id="2560" name="Google Shape;2560;p49"/>
          <p:cNvSpPr txBox="1"/>
          <p:nvPr/>
        </p:nvSpPr>
        <p:spPr>
          <a:xfrm>
            <a:off x="828100" y="100150"/>
            <a:ext cx="7071600" cy="723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Clr>
                <a:schemeClr val="dk1"/>
              </a:buClr>
              <a:buSzPts val="1100"/>
              <a:buFont typeface="Arial"/>
              <a:buNone/>
            </a:pPr>
            <a:r>
              <a:rPr lang="en" sz="3500">
                <a:solidFill>
                  <a:srgbClr val="D54826"/>
                </a:solidFill>
                <a:latin typeface="Inter"/>
                <a:ea typeface="Inter"/>
                <a:cs typeface="Inter"/>
                <a:sym typeface="Inter"/>
              </a:rPr>
              <a:t>References:</a:t>
            </a:r>
            <a:endParaRPr sz="3500">
              <a:solidFill>
                <a:srgbClr val="D54826"/>
              </a:solidFill>
              <a:latin typeface="Inter"/>
              <a:ea typeface="Inter"/>
              <a:cs typeface="Inter"/>
              <a:sym typeface="Inter"/>
            </a:endParaRPr>
          </a:p>
        </p:txBody>
      </p:sp>
      <p:sp>
        <p:nvSpPr>
          <p:cNvPr id="2561" name="Google Shape;2561;p49"/>
          <p:cNvSpPr txBox="1"/>
          <p:nvPr/>
        </p:nvSpPr>
        <p:spPr>
          <a:xfrm>
            <a:off x="592500" y="768225"/>
            <a:ext cx="7959000" cy="4286700"/>
          </a:xfrm>
          <a:prstGeom prst="rect">
            <a:avLst/>
          </a:prstGeom>
          <a:noFill/>
          <a:ln>
            <a:noFill/>
          </a:ln>
        </p:spPr>
        <p:txBody>
          <a:bodyPr anchorCtr="0" anchor="t" bIns="91425" lIns="91425" spcFirstLastPara="1" rIns="91425" wrap="square" tIns="91425">
            <a:spAutoFit/>
          </a:bodyPr>
          <a:lstStyle/>
          <a:p>
            <a:pPr indent="-311150" lvl="0" marL="457200" rtl="0" algn="l">
              <a:lnSpc>
                <a:spcPct val="150000"/>
              </a:lnSpc>
              <a:spcBef>
                <a:spcPts val="1200"/>
              </a:spcBef>
              <a:spcAft>
                <a:spcPts val="0"/>
              </a:spcAft>
              <a:buSzPts val="1300"/>
              <a:buFont typeface="Questrial"/>
              <a:buChar char="-"/>
            </a:pPr>
            <a:r>
              <a:rPr lang="en" sz="1300">
                <a:solidFill>
                  <a:schemeClr val="dk1"/>
                </a:solidFill>
                <a:latin typeface="Times New Roman"/>
                <a:ea typeface="Times New Roman"/>
                <a:cs typeface="Times New Roman"/>
                <a:sym typeface="Times New Roman"/>
              </a:rPr>
              <a:t>Homer, E. M., &amp; Fisher, B. W. (2019). Police in schools and student arrest rates across the United States: Examining differences by race, ethnicity, and gender. </a:t>
            </a:r>
            <a:r>
              <a:rPr i="1" lang="en" sz="1300">
                <a:solidFill>
                  <a:schemeClr val="dk1"/>
                </a:solidFill>
                <a:latin typeface="Times New Roman"/>
                <a:ea typeface="Times New Roman"/>
                <a:cs typeface="Times New Roman"/>
                <a:sym typeface="Times New Roman"/>
              </a:rPr>
              <a:t>Journal of School Violence</a:t>
            </a:r>
            <a:r>
              <a:rPr lang="en" sz="1300">
                <a:solidFill>
                  <a:schemeClr val="dk1"/>
                </a:solidFill>
                <a:latin typeface="Times New Roman"/>
                <a:ea typeface="Times New Roman"/>
                <a:cs typeface="Times New Roman"/>
                <a:sym typeface="Times New Roman"/>
              </a:rPr>
              <a:t>, </a:t>
            </a:r>
            <a:r>
              <a:rPr i="1" lang="en" sz="1300">
                <a:solidFill>
                  <a:schemeClr val="dk1"/>
                </a:solidFill>
                <a:latin typeface="Times New Roman"/>
                <a:ea typeface="Times New Roman"/>
                <a:cs typeface="Times New Roman"/>
                <a:sym typeface="Times New Roman"/>
              </a:rPr>
              <a:t>19</a:t>
            </a:r>
            <a:r>
              <a:rPr lang="en" sz="1300">
                <a:solidFill>
                  <a:schemeClr val="dk1"/>
                </a:solidFill>
                <a:latin typeface="Times New Roman"/>
                <a:ea typeface="Times New Roman"/>
                <a:cs typeface="Times New Roman"/>
                <a:sym typeface="Times New Roman"/>
              </a:rPr>
              <a:t>(2), 192–204. </a:t>
            </a:r>
            <a:r>
              <a:rPr lang="en" sz="1300" u="sng">
                <a:solidFill>
                  <a:srgbClr val="1155CC"/>
                </a:solidFill>
                <a:latin typeface="Times New Roman"/>
                <a:ea typeface="Times New Roman"/>
                <a:cs typeface="Times New Roman"/>
                <a:sym typeface="Times New Roman"/>
                <a:hlinkClick r:id="rId3">
                  <a:extLst>
                    <a:ext uri="{A12FA001-AC4F-418D-AE19-62706E023703}">
                      <ahyp:hlinkClr val="tx"/>
                    </a:ext>
                  </a:extLst>
                </a:hlinkClick>
              </a:rPr>
              <a:t>https://doi.org/10.1080/15388220.2019.1604377</a:t>
            </a:r>
            <a:endParaRPr sz="1300">
              <a:latin typeface="Questrial"/>
              <a:ea typeface="Questrial"/>
              <a:cs typeface="Questrial"/>
              <a:sym typeface="Questrial"/>
            </a:endParaRPr>
          </a:p>
          <a:p>
            <a:pPr indent="-311150" lvl="0" marL="457200" rtl="0" algn="l">
              <a:lnSpc>
                <a:spcPct val="150000"/>
              </a:lnSpc>
              <a:spcBef>
                <a:spcPts val="0"/>
              </a:spcBef>
              <a:spcAft>
                <a:spcPts val="0"/>
              </a:spcAft>
              <a:buSzPts val="1300"/>
              <a:buFont typeface="Questrial"/>
              <a:buChar char="-"/>
            </a:pPr>
            <a:r>
              <a:rPr lang="en" sz="1300">
                <a:solidFill>
                  <a:srgbClr val="333333"/>
                </a:solidFill>
                <a:latin typeface="Times New Roman"/>
                <a:ea typeface="Times New Roman"/>
                <a:cs typeface="Times New Roman"/>
                <a:sym typeface="Times New Roman"/>
              </a:rPr>
              <a:t>Jarvis, S. N., &amp; Okonofua, J. A. (2020). School deferred: When bias affects school leaders. </a:t>
            </a:r>
            <a:r>
              <a:rPr i="1" lang="en" sz="1300">
                <a:solidFill>
                  <a:srgbClr val="333333"/>
                </a:solidFill>
                <a:latin typeface="Times New Roman"/>
                <a:ea typeface="Times New Roman"/>
                <a:cs typeface="Times New Roman"/>
                <a:sym typeface="Times New Roman"/>
              </a:rPr>
              <a:t>Social Psychological and Personality Science</a:t>
            </a:r>
            <a:r>
              <a:rPr lang="en" sz="1300">
                <a:solidFill>
                  <a:srgbClr val="333333"/>
                </a:solidFill>
                <a:latin typeface="Times New Roman"/>
                <a:ea typeface="Times New Roman"/>
                <a:cs typeface="Times New Roman"/>
                <a:sym typeface="Times New Roman"/>
              </a:rPr>
              <a:t>, </a:t>
            </a:r>
            <a:r>
              <a:rPr i="1" lang="en" sz="1300">
                <a:solidFill>
                  <a:srgbClr val="333333"/>
                </a:solidFill>
                <a:latin typeface="Times New Roman"/>
                <a:ea typeface="Times New Roman"/>
                <a:cs typeface="Times New Roman"/>
                <a:sym typeface="Times New Roman"/>
              </a:rPr>
              <a:t>11</a:t>
            </a:r>
            <a:r>
              <a:rPr lang="en" sz="1300">
                <a:solidFill>
                  <a:srgbClr val="333333"/>
                </a:solidFill>
                <a:latin typeface="Times New Roman"/>
                <a:ea typeface="Times New Roman"/>
                <a:cs typeface="Times New Roman"/>
                <a:sym typeface="Times New Roman"/>
              </a:rPr>
              <a:t>(4), 492–498. </a:t>
            </a:r>
            <a:r>
              <a:rPr lang="en" sz="1300" u="sng">
                <a:solidFill>
                  <a:srgbClr val="006ACC"/>
                </a:solidFill>
                <a:latin typeface="Times New Roman"/>
                <a:ea typeface="Times New Roman"/>
                <a:cs typeface="Times New Roman"/>
                <a:sym typeface="Times New Roman"/>
                <a:hlinkClick r:id="rId4">
                  <a:extLst>
                    <a:ext uri="{A12FA001-AC4F-418D-AE19-62706E023703}">
                      <ahyp:hlinkClr val="tx"/>
                    </a:ext>
                  </a:extLst>
                </a:hlinkClick>
              </a:rPr>
              <a:t>https://doi.org/10.1177/1948550619875150</a:t>
            </a:r>
            <a:endParaRPr sz="1300">
              <a:latin typeface="Questrial"/>
              <a:ea typeface="Questrial"/>
              <a:cs typeface="Questrial"/>
              <a:sym typeface="Questrial"/>
            </a:endParaRPr>
          </a:p>
          <a:p>
            <a:pPr indent="-311150" lvl="0" marL="457200" rtl="0" algn="l">
              <a:lnSpc>
                <a:spcPct val="150000"/>
              </a:lnSpc>
              <a:spcBef>
                <a:spcPts val="0"/>
              </a:spcBef>
              <a:spcAft>
                <a:spcPts val="0"/>
              </a:spcAft>
              <a:buSzPts val="1300"/>
              <a:buFont typeface="Questrial"/>
              <a:buChar char="-"/>
            </a:pPr>
            <a:r>
              <a:rPr i="1" lang="en" sz="1300">
                <a:solidFill>
                  <a:schemeClr val="dk1"/>
                </a:solidFill>
              </a:rPr>
              <a:t>American Bar Association</a:t>
            </a:r>
            <a:r>
              <a:rPr lang="en" sz="1300">
                <a:solidFill>
                  <a:schemeClr val="dk1"/>
                </a:solidFill>
              </a:rPr>
              <a:t>, </a:t>
            </a:r>
            <a:r>
              <a:rPr lang="en" sz="1300" u="sng">
                <a:solidFill>
                  <a:schemeClr val="hlink"/>
                </a:solidFill>
                <a:hlinkClick r:id="rId5"/>
              </a:rPr>
              <a:t>www.americanbar.org/groups/litigation/committees/childrens-rights/articles/2018/fall-2018-disrupting-the-school-to-prison-pipeline/</a:t>
            </a:r>
            <a:r>
              <a:rPr lang="en" sz="1300">
                <a:solidFill>
                  <a:schemeClr val="dk1"/>
                </a:solidFill>
              </a:rPr>
              <a:t>.</a:t>
            </a:r>
            <a:endParaRPr sz="1300">
              <a:solidFill>
                <a:schemeClr val="dk1"/>
              </a:solidFill>
            </a:endParaRPr>
          </a:p>
          <a:p>
            <a:pPr indent="-311150" lvl="0" marL="457200" rtl="0" algn="l">
              <a:lnSpc>
                <a:spcPct val="150000"/>
              </a:lnSpc>
              <a:spcBef>
                <a:spcPts val="0"/>
              </a:spcBef>
              <a:spcAft>
                <a:spcPts val="0"/>
              </a:spcAft>
              <a:buSzPts val="1300"/>
              <a:buFont typeface="Questrial"/>
              <a:buChar char="-"/>
            </a:pPr>
            <a:r>
              <a:rPr lang="en" sz="1300">
                <a:solidFill>
                  <a:schemeClr val="dk1"/>
                </a:solidFill>
              </a:rPr>
              <a:t>“Disrupting the School-to-Prison Pipeline Workshop.” </a:t>
            </a:r>
            <a:r>
              <a:rPr i="1" lang="en" sz="1300">
                <a:solidFill>
                  <a:schemeClr val="dk1"/>
                </a:solidFill>
              </a:rPr>
              <a:t>Youth Alliance</a:t>
            </a:r>
            <a:r>
              <a:rPr lang="en" sz="1300">
                <a:solidFill>
                  <a:schemeClr val="dk1"/>
                </a:solidFill>
              </a:rPr>
              <a:t>, 22 Dec. 2020, site.youthall.org/2019/03/disrupting-the-school-to-prison-pipeline-workshop/.</a:t>
            </a:r>
            <a:endParaRPr sz="1300">
              <a:solidFill>
                <a:schemeClr val="dk1"/>
              </a:solidFill>
            </a:endParaRPr>
          </a:p>
          <a:p>
            <a:pPr indent="-311150" lvl="0" marL="457200" rtl="0" algn="l">
              <a:lnSpc>
                <a:spcPct val="150000"/>
              </a:lnSpc>
              <a:spcBef>
                <a:spcPts val="0"/>
              </a:spcBef>
              <a:spcAft>
                <a:spcPts val="0"/>
              </a:spcAft>
              <a:buSzPts val="1300"/>
              <a:buFont typeface="Questrial"/>
              <a:buChar char="-"/>
            </a:pPr>
            <a:r>
              <a:rPr lang="en" sz="1300">
                <a:solidFill>
                  <a:schemeClr val="dk1"/>
                </a:solidFill>
              </a:rPr>
              <a:t>Nelson, Libby, and Dara Lind. “The School-to-Prison Pipeline, Explained.” </a:t>
            </a:r>
            <a:r>
              <a:rPr i="1" lang="en" sz="1300">
                <a:solidFill>
                  <a:schemeClr val="dk1"/>
                </a:solidFill>
              </a:rPr>
              <a:t>Vox</a:t>
            </a:r>
            <a:r>
              <a:rPr lang="en" sz="1300">
                <a:solidFill>
                  <a:schemeClr val="dk1"/>
                </a:solidFill>
              </a:rPr>
              <a:t>, Vox, 24 Feb. 2015, </a:t>
            </a:r>
            <a:r>
              <a:rPr lang="en" sz="1300" u="sng">
                <a:solidFill>
                  <a:schemeClr val="hlink"/>
                </a:solidFill>
                <a:hlinkClick r:id="rId6"/>
              </a:rPr>
              <a:t>www.vox.com/2015/2/24/8101289/school-discipline-race</a:t>
            </a:r>
            <a:r>
              <a:rPr lang="en" sz="1300">
                <a:solidFill>
                  <a:schemeClr val="dk1"/>
                </a:solidFill>
              </a:rPr>
              <a:t>.</a:t>
            </a:r>
            <a:endParaRPr sz="1300">
              <a:solidFill>
                <a:schemeClr val="dk1"/>
              </a:solidFill>
            </a:endParaRPr>
          </a:p>
          <a:p>
            <a:pPr indent="-311150" lvl="0" marL="457200" rtl="0" algn="l">
              <a:lnSpc>
                <a:spcPct val="150000"/>
              </a:lnSpc>
              <a:spcBef>
                <a:spcPts val="0"/>
              </a:spcBef>
              <a:spcAft>
                <a:spcPts val="0"/>
              </a:spcAft>
              <a:buSzPts val="1300"/>
              <a:buFont typeface="Questrial"/>
              <a:buChar char="-"/>
            </a:pPr>
            <a:r>
              <a:rPr lang="en" sz="1300">
                <a:solidFill>
                  <a:schemeClr val="dk1"/>
                </a:solidFill>
              </a:rPr>
              <a:t>“School-to-Prison Pipeline [Infographic].” </a:t>
            </a:r>
            <a:r>
              <a:rPr i="1" lang="en" sz="1300">
                <a:solidFill>
                  <a:schemeClr val="dk1"/>
                </a:solidFill>
              </a:rPr>
              <a:t>American Civil Liberties Union</a:t>
            </a:r>
            <a:r>
              <a:rPr lang="en" sz="1300">
                <a:solidFill>
                  <a:schemeClr val="dk1"/>
                </a:solidFill>
              </a:rPr>
              <a:t>, </a:t>
            </a:r>
            <a:r>
              <a:rPr lang="en" sz="1300" u="sng">
                <a:solidFill>
                  <a:schemeClr val="hlink"/>
                </a:solidFill>
                <a:hlinkClick r:id="rId7"/>
              </a:rPr>
              <a:t>www.aclu.org/issues/juvenile-justice/school-prison-pipeline/school-prison-pipeline-infographic</a:t>
            </a:r>
            <a:r>
              <a:rPr lang="en" sz="1300">
                <a:solidFill>
                  <a:schemeClr val="dk1"/>
                </a:solidFill>
              </a:rPr>
              <a:t>.</a:t>
            </a:r>
            <a:endParaRPr sz="1300">
              <a:solidFill>
                <a:schemeClr val="dk1"/>
              </a:solidFill>
            </a:endParaRPr>
          </a:p>
        </p:txBody>
      </p:sp>
      <p:grpSp>
        <p:nvGrpSpPr>
          <p:cNvPr id="2562" name="Google Shape;2562;p49"/>
          <p:cNvGrpSpPr/>
          <p:nvPr/>
        </p:nvGrpSpPr>
        <p:grpSpPr>
          <a:xfrm rot="8100000">
            <a:off x="515381" y="127318"/>
            <a:ext cx="230218" cy="667994"/>
            <a:chOff x="10391238" y="1371900"/>
            <a:chExt cx="1757975" cy="5213500"/>
          </a:xfrm>
        </p:grpSpPr>
        <p:sp>
          <p:nvSpPr>
            <p:cNvPr id="2563" name="Google Shape;2563;p49"/>
            <p:cNvSpPr/>
            <p:nvPr/>
          </p:nvSpPr>
          <p:spPr>
            <a:xfrm>
              <a:off x="10756650" y="4669825"/>
              <a:ext cx="889200" cy="1691700"/>
            </a:xfrm>
            <a:prstGeom prst="rect">
              <a:avLst/>
            </a:pr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4" name="Google Shape;2564;p49"/>
            <p:cNvGrpSpPr/>
            <p:nvPr/>
          </p:nvGrpSpPr>
          <p:grpSpPr>
            <a:xfrm>
              <a:off x="10391238" y="1371900"/>
              <a:ext cx="1757975" cy="5213500"/>
              <a:chOff x="2924700" y="238125"/>
              <a:chExt cx="1757975" cy="5213500"/>
            </a:xfrm>
          </p:grpSpPr>
          <p:sp>
            <p:nvSpPr>
              <p:cNvPr id="2565" name="Google Shape;2565;p49"/>
              <p:cNvSpPr/>
              <p:nvPr/>
            </p:nvSpPr>
            <p:spPr>
              <a:xfrm>
                <a:off x="2924700" y="1379650"/>
                <a:ext cx="1738300" cy="4071975"/>
              </a:xfrm>
              <a:custGeom>
                <a:rect b="b" l="l" r="r" t="t"/>
                <a:pathLst>
                  <a:path extrusionOk="0" h="162879" w="69532">
                    <a:moveTo>
                      <a:pt x="40720" y="98963"/>
                    </a:moveTo>
                    <a:lnTo>
                      <a:pt x="40720" y="133392"/>
                    </a:lnTo>
                    <a:lnTo>
                      <a:pt x="29487" y="133392"/>
                    </a:lnTo>
                    <a:lnTo>
                      <a:pt x="29487" y="98963"/>
                    </a:lnTo>
                    <a:close/>
                    <a:moveTo>
                      <a:pt x="7302" y="1"/>
                    </a:moveTo>
                    <a:cubicBezTo>
                      <a:pt x="3370" y="1"/>
                      <a:pt x="0" y="3090"/>
                      <a:pt x="0" y="7021"/>
                    </a:cubicBezTo>
                    <a:lnTo>
                      <a:pt x="0" y="63186"/>
                    </a:lnTo>
                    <a:cubicBezTo>
                      <a:pt x="0" y="67061"/>
                      <a:pt x="3370" y="70207"/>
                      <a:pt x="7302" y="70207"/>
                    </a:cubicBezTo>
                    <a:lnTo>
                      <a:pt x="11963" y="70207"/>
                    </a:lnTo>
                    <a:lnTo>
                      <a:pt x="11963" y="155857"/>
                    </a:lnTo>
                    <a:cubicBezTo>
                      <a:pt x="11963" y="159677"/>
                      <a:pt x="15333" y="162878"/>
                      <a:pt x="19209" y="162878"/>
                    </a:cubicBezTo>
                    <a:lnTo>
                      <a:pt x="51503" y="162878"/>
                    </a:lnTo>
                    <a:cubicBezTo>
                      <a:pt x="55379" y="162878"/>
                      <a:pt x="58299" y="159677"/>
                      <a:pt x="58299" y="155857"/>
                    </a:cubicBezTo>
                    <a:lnTo>
                      <a:pt x="58299" y="70207"/>
                    </a:lnTo>
                    <a:lnTo>
                      <a:pt x="62736" y="70207"/>
                    </a:lnTo>
                    <a:cubicBezTo>
                      <a:pt x="66611" y="70207"/>
                      <a:pt x="69532" y="67061"/>
                      <a:pt x="69532" y="63186"/>
                    </a:cubicBezTo>
                    <a:lnTo>
                      <a:pt x="69532" y="7021"/>
                    </a:lnTo>
                    <a:cubicBezTo>
                      <a:pt x="69532" y="3090"/>
                      <a:pt x="66611" y="1"/>
                      <a:pt x="627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9"/>
              <p:cNvSpPr/>
              <p:nvPr/>
            </p:nvSpPr>
            <p:spPr>
              <a:xfrm>
                <a:off x="3661850" y="238125"/>
                <a:ext cx="280850" cy="579900"/>
              </a:xfrm>
              <a:custGeom>
                <a:rect b="b" l="l" r="r" t="t"/>
                <a:pathLst>
                  <a:path extrusionOk="0" h="23196" w="11234">
                    <a:moveTo>
                      <a:pt x="5617" y="0"/>
                    </a:moveTo>
                    <a:cubicBezTo>
                      <a:pt x="2528" y="0"/>
                      <a:pt x="1" y="2527"/>
                      <a:pt x="1" y="5616"/>
                    </a:cubicBezTo>
                    <a:lnTo>
                      <a:pt x="1" y="17580"/>
                    </a:lnTo>
                    <a:cubicBezTo>
                      <a:pt x="1" y="20669"/>
                      <a:pt x="2528" y="23196"/>
                      <a:pt x="5617" y="23196"/>
                    </a:cubicBezTo>
                    <a:cubicBezTo>
                      <a:pt x="8762" y="23196"/>
                      <a:pt x="11234" y="20669"/>
                      <a:pt x="11234" y="17580"/>
                    </a:cubicBezTo>
                    <a:lnTo>
                      <a:pt x="11234" y="5616"/>
                    </a:lnTo>
                    <a:cubicBezTo>
                      <a:pt x="11234" y="2527"/>
                      <a:pt x="8762" y="0"/>
                      <a:pt x="56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9"/>
              <p:cNvSpPr/>
              <p:nvPr/>
            </p:nvSpPr>
            <p:spPr>
              <a:xfrm>
                <a:off x="2934525" y="534025"/>
                <a:ext cx="519550" cy="491825"/>
              </a:xfrm>
              <a:custGeom>
                <a:rect b="b" l="l" r="r" t="t"/>
                <a:pathLst>
                  <a:path extrusionOk="0" h="19673" w="20782">
                    <a:moveTo>
                      <a:pt x="6178" y="1"/>
                    </a:moveTo>
                    <a:cubicBezTo>
                      <a:pt x="4732" y="1"/>
                      <a:pt x="3286" y="548"/>
                      <a:pt x="2191" y="1643"/>
                    </a:cubicBezTo>
                    <a:cubicBezTo>
                      <a:pt x="0" y="3834"/>
                      <a:pt x="0" y="7372"/>
                      <a:pt x="2191" y="9563"/>
                    </a:cubicBezTo>
                    <a:lnTo>
                      <a:pt x="10615" y="17987"/>
                    </a:lnTo>
                    <a:cubicBezTo>
                      <a:pt x="11739" y="19111"/>
                      <a:pt x="13199" y="19672"/>
                      <a:pt x="14603" y="19672"/>
                    </a:cubicBezTo>
                    <a:cubicBezTo>
                      <a:pt x="16063" y="19672"/>
                      <a:pt x="17468" y="19111"/>
                      <a:pt x="18591" y="17987"/>
                    </a:cubicBezTo>
                    <a:cubicBezTo>
                      <a:pt x="20781" y="15797"/>
                      <a:pt x="20781" y="12259"/>
                      <a:pt x="18591" y="10068"/>
                    </a:cubicBezTo>
                    <a:lnTo>
                      <a:pt x="10166" y="1643"/>
                    </a:lnTo>
                    <a:cubicBezTo>
                      <a:pt x="9071" y="548"/>
                      <a:pt x="7625" y="1"/>
                      <a:pt x="61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9"/>
              <p:cNvSpPr/>
              <p:nvPr/>
            </p:nvSpPr>
            <p:spPr>
              <a:xfrm>
                <a:off x="4163125" y="534025"/>
                <a:ext cx="519550" cy="491825"/>
              </a:xfrm>
              <a:custGeom>
                <a:rect b="b" l="l" r="r" t="t"/>
                <a:pathLst>
                  <a:path extrusionOk="0" h="19673" w="20782">
                    <a:moveTo>
                      <a:pt x="14603" y="1"/>
                    </a:moveTo>
                    <a:cubicBezTo>
                      <a:pt x="13157" y="1"/>
                      <a:pt x="11711" y="548"/>
                      <a:pt x="10615" y="1643"/>
                    </a:cubicBezTo>
                    <a:lnTo>
                      <a:pt x="2191" y="10068"/>
                    </a:lnTo>
                    <a:cubicBezTo>
                      <a:pt x="0" y="12259"/>
                      <a:pt x="0" y="15797"/>
                      <a:pt x="2191" y="17987"/>
                    </a:cubicBezTo>
                    <a:cubicBezTo>
                      <a:pt x="3314" y="19111"/>
                      <a:pt x="4718" y="19672"/>
                      <a:pt x="6178" y="19672"/>
                    </a:cubicBezTo>
                    <a:cubicBezTo>
                      <a:pt x="7639" y="19672"/>
                      <a:pt x="9043" y="19111"/>
                      <a:pt x="10166" y="17987"/>
                    </a:cubicBezTo>
                    <a:lnTo>
                      <a:pt x="18591" y="9563"/>
                    </a:lnTo>
                    <a:cubicBezTo>
                      <a:pt x="20781" y="7372"/>
                      <a:pt x="20781" y="3834"/>
                      <a:pt x="18591" y="1643"/>
                    </a:cubicBezTo>
                    <a:cubicBezTo>
                      <a:pt x="17496" y="548"/>
                      <a:pt x="16049" y="1"/>
                      <a:pt x="14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69" name="Google Shape;2569;p49"/>
          <p:cNvGrpSpPr/>
          <p:nvPr/>
        </p:nvGrpSpPr>
        <p:grpSpPr>
          <a:xfrm rot="-8339713">
            <a:off x="8130346" y="127728"/>
            <a:ext cx="230155" cy="668136"/>
            <a:chOff x="10391238" y="1371900"/>
            <a:chExt cx="1757975" cy="5213500"/>
          </a:xfrm>
        </p:grpSpPr>
        <p:sp>
          <p:nvSpPr>
            <p:cNvPr id="2570" name="Google Shape;2570;p49"/>
            <p:cNvSpPr/>
            <p:nvPr/>
          </p:nvSpPr>
          <p:spPr>
            <a:xfrm>
              <a:off x="10756650" y="4669825"/>
              <a:ext cx="889200" cy="1691700"/>
            </a:xfrm>
            <a:prstGeom prst="rect">
              <a:avLst/>
            </a:pr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1" name="Google Shape;2571;p49"/>
            <p:cNvGrpSpPr/>
            <p:nvPr/>
          </p:nvGrpSpPr>
          <p:grpSpPr>
            <a:xfrm>
              <a:off x="10391238" y="1371900"/>
              <a:ext cx="1757975" cy="5213500"/>
              <a:chOff x="2924700" y="238125"/>
              <a:chExt cx="1757975" cy="5213500"/>
            </a:xfrm>
          </p:grpSpPr>
          <p:sp>
            <p:nvSpPr>
              <p:cNvPr id="2572" name="Google Shape;2572;p49"/>
              <p:cNvSpPr/>
              <p:nvPr/>
            </p:nvSpPr>
            <p:spPr>
              <a:xfrm>
                <a:off x="2924700" y="1379650"/>
                <a:ext cx="1738300" cy="4071975"/>
              </a:xfrm>
              <a:custGeom>
                <a:rect b="b" l="l" r="r" t="t"/>
                <a:pathLst>
                  <a:path extrusionOk="0" h="162879" w="69532">
                    <a:moveTo>
                      <a:pt x="40720" y="98963"/>
                    </a:moveTo>
                    <a:lnTo>
                      <a:pt x="40720" y="133392"/>
                    </a:lnTo>
                    <a:lnTo>
                      <a:pt x="29487" y="133392"/>
                    </a:lnTo>
                    <a:lnTo>
                      <a:pt x="29487" y="98963"/>
                    </a:lnTo>
                    <a:close/>
                    <a:moveTo>
                      <a:pt x="7302" y="1"/>
                    </a:moveTo>
                    <a:cubicBezTo>
                      <a:pt x="3370" y="1"/>
                      <a:pt x="0" y="3090"/>
                      <a:pt x="0" y="7021"/>
                    </a:cubicBezTo>
                    <a:lnTo>
                      <a:pt x="0" y="63186"/>
                    </a:lnTo>
                    <a:cubicBezTo>
                      <a:pt x="0" y="67061"/>
                      <a:pt x="3370" y="70207"/>
                      <a:pt x="7302" y="70207"/>
                    </a:cubicBezTo>
                    <a:lnTo>
                      <a:pt x="11963" y="70207"/>
                    </a:lnTo>
                    <a:lnTo>
                      <a:pt x="11963" y="155857"/>
                    </a:lnTo>
                    <a:cubicBezTo>
                      <a:pt x="11963" y="159677"/>
                      <a:pt x="15333" y="162878"/>
                      <a:pt x="19209" y="162878"/>
                    </a:cubicBezTo>
                    <a:lnTo>
                      <a:pt x="51503" y="162878"/>
                    </a:lnTo>
                    <a:cubicBezTo>
                      <a:pt x="55379" y="162878"/>
                      <a:pt x="58299" y="159677"/>
                      <a:pt x="58299" y="155857"/>
                    </a:cubicBezTo>
                    <a:lnTo>
                      <a:pt x="58299" y="70207"/>
                    </a:lnTo>
                    <a:lnTo>
                      <a:pt x="62736" y="70207"/>
                    </a:lnTo>
                    <a:cubicBezTo>
                      <a:pt x="66611" y="70207"/>
                      <a:pt x="69532" y="67061"/>
                      <a:pt x="69532" y="63186"/>
                    </a:cubicBezTo>
                    <a:lnTo>
                      <a:pt x="69532" y="7021"/>
                    </a:lnTo>
                    <a:cubicBezTo>
                      <a:pt x="69532" y="3090"/>
                      <a:pt x="66611" y="1"/>
                      <a:pt x="627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9"/>
              <p:cNvSpPr/>
              <p:nvPr/>
            </p:nvSpPr>
            <p:spPr>
              <a:xfrm>
                <a:off x="3661850" y="238125"/>
                <a:ext cx="280850" cy="579900"/>
              </a:xfrm>
              <a:custGeom>
                <a:rect b="b" l="l" r="r" t="t"/>
                <a:pathLst>
                  <a:path extrusionOk="0" h="23196" w="11234">
                    <a:moveTo>
                      <a:pt x="5617" y="0"/>
                    </a:moveTo>
                    <a:cubicBezTo>
                      <a:pt x="2528" y="0"/>
                      <a:pt x="1" y="2527"/>
                      <a:pt x="1" y="5616"/>
                    </a:cubicBezTo>
                    <a:lnTo>
                      <a:pt x="1" y="17580"/>
                    </a:lnTo>
                    <a:cubicBezTo>
                      <a:pt x="1" y="20669"/>
                      <a:pt x="2528" y="23196"/>
                      <a:pt x="5617" y="23196"/>
                    </a:cubicBezTo>
                    <a:cubicBezTo>
                      <a:pt x="8762" y="23196"/>
                      <a:pt x="11234" y="20669"/>
                      <a:pt x="11234" y="17580"/>
                    </a:cubicBezTo>
                    <a:lnTo>
                      <a:pt x="11234" y="5616"/>
                    </a:lnTo>
                    <a:cubicBezTo>
                      <a:pt x="11234" y="2527"/>
                      <a:pt x="8762" y="0"/>
                      <a:pt x="56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9"/>
              <p:cNvSpPr/>
              <p:nvPr/>
            </p:nvSpPr>
            <p:spPr>
              <a:xfrm>
                <a:off x="2934525" y="534025"/>
                <a:ext cx="519550" cy="491825"/>
              </a:xfrm>
              <a:custGeom>
                <a:rect b="b" l="l" r="r" t="t"/>
                <a:pathLst>
                  <a:path extrusionOk="0" h="19673" w="20782">
                    <a:moveTo>
                      <a:pt x="6178" y="1"/>
                    </a:moveTo>
                    <a:cubicBezTo>
                      <a:pt x="4732" y="1"/>
                      <a:pt x="3286" y="548"/>
                      <a:pt x="2191" y="1643"/>
                    </a:cubicBezTo>
                    <a:cubicBezTo>
                      <a:pt x="0" y="3834"/>
                      <a:pt x="0" y="7372"/>
                      <a:pt x="2191" y="9563"/>
                    </a:cubicBezTo>
                    <a:lnTo>
                      <a:pt x="10615" y="17987"/>
                    </a:lnTo>
                    <a:cubicBezTo>
                      <a:pt x="11739" y="19111"/>
                      <a:pt x="13199" y="19672"/>
                      <a:pt x="14603" y="19672"/>
                    </a:cubicBezTo>
                    <a:cubicBezTo>
                      <a:pt x="16063" y="19672"/>
                      <a:pt x="17468" y="19111"/>
                      <a:pt x="18591" y="17987"/>
                    </a:cubicBezTo>
                    <a:cubicBezTo>
                      <a:pt x="20781" y="15797"/>
                      <a:pt x="20781" y="12259"/>
                      <a:pt x="18591" y="10068"/>
                    </a:cubicBezTo>
                    <a:lnTo>
                      <a:pt x="10166" y="1643"/>
                    </a:lnTo>
                    <a:cubicBezTo>
                      <a:pt x="9071" y="548"/>
                      <a:pt x="7625" y="1"/>
                      <a:pt x="61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9"/>
              <p:cNvSpPr/>
              <p:nvPr/>
            </p:nvSpPr>
            <p:spPr>
              <a:xfrm>
                <a:off x="4163125" y="534025"/>
                <a:ext cx="519550" cy="491825"/>
              </a:xfrm>
              <a:custGeom>
                <a:rect b="b" l="l" r="r" t="t"/>
                <a:pathLst>
                  <a:path extrusionOk="0" h="19673" w="20782">
                    <a:moveTo>
                      <a:pt x="14603" y="1"/>
                    </a:moveTo>
                    <a:cubicBezTo>
                      <a:pt x="13157" y="1"/>
                      <a:pt x="11711" y="548"/>
                      <a:pt x="10615" y="1643"/>
                    </a:cubicBezTo>
                    <a:lnTo>
                      <a:pt x="2191" y="10068"/>
                    </a:lnTo>
                    <a:cubicBezTo>
                      <a:pt x="0" y="12259"/>
                      <a:pt x="0" y="15797"/>
                      <a:pt x="2191" y="17987"/>
                    </a:cubicBezTo>
                    <a:cubicBezTo>
                      <a:pt x="3314" y="19111"/>
                      <a:pt x="4718" y="19672"/>
                      <a:pt x="6178" y="19672"/>
                    </a:cubicBezTo>
                    <a:cubicBezTo>
                      <a:pt x="7639" y="19672"/>
                      <a:pt x="9043" y="19111"/>
                      <a:pt x="10166" y="17987"/>
                    </a:cubicBezTo>
                    <a:lnTo>
                      <a:pt x="18591" y="9563"/>
                    </a:lnTo>
                    <a:cubicBezTo>
                      <a:pt x="20781" y="7372"/>
                      <a:pt x="20781" y="3834"/>
                      <a:pt x="18591" y="1643"/>
                    </a:cubicBezTo>
                    <a:cubicBezTo>
                      <a:pt x="17496" y="548"/>
                      <a:pt x="16049" y="1"/>
                      <a:pt x="14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9" name="Shape 2579"/>
        <p:cNvGrpSpPr/>
        <p:nvPr/>
      </p:nvGrpSpPr>
      <p:grpSpPr>
        <a:xfrm>
          <a:off x="0" y="0"/>
          <a:ext cx="0" cy="0"/>
          <a:chOff x="0" y="0"/>
          <a:chExt cx="0" cy="0"/>
        </a:xfrm>
      </p:grpSpPr>
      <p:grpSp>
        <p:nvGrpSpPr>
          <p:cNvPr id="2580" name="Google Shape;2580;p50"/>
          <p:cNvGrpSpPr/>
          <p:nvPr/>
        </p:nvGrpSpPr>
        <p:grpSpPr>
          <a:xfrm>
            <a:off x="5704694" y="1914345"/>
            <a:ext cx="3389667" cy="3155685"/>
            <a:chOff x="6045525" y="2089375"/>
            <a:chExt cx="2476559" cy="2483032"/>
          </a:xfrm>
        </p:grpSpPr>
        <p:grpSp>
          <p:nvGrpSpPr>
            <p:cNvPr id="2581" name="Google Shape;2581;p50"/>
            <p:cNvGrpSpPr/>
            <p:nvPr/>
          </p:nvGrpSpPr>
          <p:grpSpPr>
            <a:xfrm>
              <a:off x="6045525" y="2089375"/>
              <a:ext cx="2476559" cy="2483032"/>
              <a:chOff x="6045525" y="2089375"/>
              <a:chExt cx="2476559" cy="2483032"/>
            </a:xfrm>
          </p:grpSpPr>
          <p:sp>
            <p:nvSpPr>
              <p:cNvPr id="2582" name="Google Shape;2582;p50"/>
              <p:cNvSpPr/>
              <p:nvPr/>
            </p:nvSpPr>
            <p:spPr>
              <a:xfrm>
                <a:off x="7670663" y="2190274"/>
                <a:ext cx="391946" cy="482293"/>
              </a:xfrm>
              <a:custGeom>
                <a:rect b="b" l="l" r="r" t="t"/>
                <a:pathLst>
                  <a:path extrusionOk="0" h="30252" w="24585">
                    <a:moveTo>
                      <a:pt x="11129" y="0"/>
                    </a:moveTo>
                    <a:cubicBezTo>
                      <a:pt x="7469" y="0"/>
                      <a:pt x="4203" y="2592"/>
                      <a:pt x="3470" y="6320"/>
                    </a:cubicBezTo>
                    <a:lnTo>
                      <a:pt x="801" y="19963"/>
                    </a:lnTo>
                    <a:cubicBezTo>
                      <a:pt x="0" y="24232"/>
                      <a:pt x="2769" y="28335"/>
                      <a:pt x="7005" y="29136"/>
                    </a:cubicBezTo>
                    <a:lnTo>
                      <a:pt x="11942" y="30103"/>
                    </a:lnTo>
                    <a:cubicBezTo>
                      <a:pt x="12451" y="30203"/>
                      <a:pt x="12957" y="30251"/>
                      <a:pt x="13456" y="30251"/>
                    </a:cubicBezTo>
                    <a:cubicBezTo>
                      <a:pt x="17116" y="30251"/>
                      <a:pt x="20382" y="27660"/>
                      <a:pt x="21116" y="23932"/>
                    </a:cubicBezTo>
                    <a:lnTo>
                      <a:pt x="23751" y="10289"/>
                    </a:lnTo>
                    <a:cubicBezTo>
                      <a:pt x="24585" y="6053"/>
                      <a:pt x="21816" y="1950"/>
                      <a:pt x="17580" y="1116"/>
                    </a:cubicBezTo>
                    <a:lnTo>
                      <a:pt x="12643" y="148"/>
                    </a:lnTo>
                    <a:cubicBezTo>
                      <a:pt x="12134" y="48"/>
                      <a:pt x="11628" y="0"/>
                      <a:pt x="111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0"/>
              <p:cNvSpPr/>
              <p:nvPr/>
            </p:nvSpPr>
            <p:spPr>
              <a:xfrm>
                <a:off x="6958060" y="3544442"/>
                <a:ext cx="1112547" cy="926945"/>
              </a:xfrm>
              <a:custGeom>
                <a:rect b="b" l="l" r="r" t="t"/>
                <a:pathLst>
                  <a:path extrusionOk="0" h="58143" w="69785">
                    <a:moveTo>
                      <a:pt x="28955" y="0"/>
                    </a:moveTo>
                    <a:cubicBezTo>
                      <a:pt x="28955" y="0"/>
                      <a:pt x="1" y="53339"/>
                      <a:pt x="17847" y="55540"/>
                    </a:cubicBezTo>
                    <a:cubicBezTo>
                      <a:pt x="18412" y="55610"/>
                      <a:pt x="18973" y="55643"/>
                      <a:pt x="19526" y="55643"/>
                    </a:cubicBezTo>
                    <a:cubicBezTo>
                      <a:pt x="29297" y="55643"/>
                      <a:pt x="37094" y="45366"/>
                      <a:pt x="37094" y="45366"/>
                    </a:cubicBezTo>
                    <a:cubicBezTo>
                      <a:pt x="37094" y="45366"/>
                      <a:pt x="39296" y="57809"/>
                      <a:pt x="43966" y="58009"/>
                    </a:cubicBezTo>
                    <a:cubicBezTo>
                      <a:pt x="45268" y="58063"/>
                      <a:pt x="46522" y="58142"/>
                      <a:pt x="47724" y="58142"/>
                    </a:cubicBezTo>
                    <a:cubicBezTo>
                      <a:pt x="52373" y="58142"/>
                      <a:pt x="56241" y="56964"/>
                      <a:pt x="59076" y="48669"/>
                    </a:cubicBezTo>
                    <a:cubicBezTo>
                      <a:pt x="62646" y="38328"/>
                      <a:pt x="69784" y="4937"/>
                      <a:pt x="69784" y="4937"/>
                    </a:cubicBezTo>
                    <a:lnTo>
                      <a:pt x="2895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0"/>
              <p:cNvSpPr/>
              <p:nvPr/>
            </p:nvSpPr>
            <p:spPr>
              <a:xfrm>
                <a:off x="7549422" y="3800762"/>
                <a:ext cx="137743" cy="466940"/>
              </a:xfrm>
              <a:custGeom>
                <a:rect b="b" l="l" r="r" t="t"/>
                <a:pathLst>
                  <a:path extrusionOk="0" fill="none" h="29289" w="8640">
                    <a:moveTo>
                      <a:pt x="0" y="29288"/>
                    </a:moveTo>
                    <a:cubicBezTo>
                      <a:pt x="0" y="29288"/>
                      <a:pt x="6772" y="14845"/>
                      <a:pt x="8640" y="1"/>
                    </a:cubicBezTo>
                  </a:path>
                </a:pathLst>
              </a:custGeom>
              <a:solidFill>
                <a:srgbClr val="E7E3DE"/>
              </a:solidFill>
              <a:ln cap="rnd" cmpd="sng" w="10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0"/>
              <p:cNvSpPr/>
              <p:nvPr/>
            </p:nvSpPr>
            <p:spPr>
              <a:xfrm>
                <a:off x="7595687" y="3763537"/>
                <a:ext cx="199441" cy="54268"/>
              </a:xfrm>
              <a:custGeom>
                <a:rect b="b" l="l" r="r" t="t"/>
                <a:pathLst>
                  <a:path extrusionOk="0" fill="none" h="3404" w="12510">
                    <a:moveTo>
                      <a:pt x="0" y="3403"/>
                    </a:moveTo>
                    <a:cubicBezTo>
                      <a:pt x="4337" y="3003"/>
                      <a:pt x="8573" y="1869"/>
                      <a:pt x="12509" y="1"/>
                    </a:cubicBezTo>
                  </a:path>
                </a:pathLst>
              </a:custGeom>
              <a:noFill/>
              <a:ln cap="rnd" cmpd="sng" w="108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0"/>
              <p:cNvSpPr/>
              <p:nvPr/>
            </p:nvSpPr>
            <p:spPr>
              <a:xfrm>
                <a:off x="7673851" y="3556670"/>
                <a:ext cx="113829" cy="249962"/>
              </a:xfrm>
              <a:custGeom>
                <a:rect b="b" l="l" r="r" t="t"/>
                <a:pathLst>
                  <a:path extrusionOk="0" fill="none" h="15679" w="7140">
                    <a:moveTo>
                      <a:pt x="2903" y="1"/>
                    </a:moveTo>
                    <a:cubicBezTo>
                      <a:pt x="2903" y="1"/>
                      <a:pt x="2803" y="11542"/>
                      <a:pt x="1" y="15679"/>
                    </a:cubicBezTo>
                    <a:cubicBezTo>
                      <a:pt x="1" y="15679"/>
                      <a:pt x="6572" y="9674"/>
                      <a:pt x="7139" y="468"/>
                    </a:cubicBezTo>
                  </a:path>
                </a:pathLst>
              </a:custGeom>
              <a:noFill/>
              <a:ln cap="rnd" cmpd="sng" w="108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0"/>
              <p:cNvSpPr/>
              <p:nvPr/>
            </p:nvSpPr>
            <p:spPr>
              <a:xfrm>
                <a:off x="7419652" y="2675525"/>
                <a:ext cx="775906" cy="1013927"/>
              </a:xfrm>
              <a:custGeom>
                <a:rect b="b" l="l" r="r" t="t"/>
                <a:pathLst>
                  <a:path extrusionOk="0" h="63599" w="48669">
                    <a:moveTo>
                      <a:pt x="24898" y="0"/>
                    </a:moveTo>
                    <a:cubicBezTo>
                      <a:pt x="7713" y="0"/>
                      <a:pt x="6205" y="10940"/>
                      <a:pt x="6205" y="10940"/>
                    </a:cubicBezTo>
                    <a:lnTo>
                      <a:pt x="1" y="54504"/>
                    </a:lnTo>
                    <a:cubicBezTo>
                      <a:pt x="1" y="54504"/>
                      <a:pt x="8507" y="61910"/>
                      <a:pt x="22517" y="63344"/>
                    </a:cubicBezTo>
                    <a:cubicBezTo>
                      <a:pt x="24201" y="63521"/>
                      <a:pt x="25746" y="63598"/>
                      <a:pt x="27160" y="63598"/>
                    </a:cubicBezTo>
                    <a:cubicBezTo>
                      <a:pt x="37507" y="63598"/>
                      <a:pt x="40863" y="59441"/>
                      <a:pt x="40863" y="59441"/>
                    </a:cubicBezTo>
                    <a:cubicBezTo>
                      <a:pt x="40863" y="59441"/>
                      <a:pt x="47468" y="16844"/>
                      <a:pt x="47535" y="16377"/>
                    </a:cubicBezTo>
                    <a:cubicBezTo>
                      <a:pt x="47568" y="15810"/>
                      <a:pt x="48669" y="1700"/>
                      <a:pt x="28288" y="132"/>
                    </a:cubicBezTo>
                    <a:cubicBezTo>
                      <a:pt x="27095" y="42"/>
                      <a:pt x="25966" y="0"/>
                      <a:pt x="248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0"/>
              <p:cNvSpPr/>
              <p:nvPr/>
            </p:nvSpPr>
            <p:spPr>
              <a:xfrm>
                <a:off x="7561650" y="2703679"/>
                <a:ext cx="601479" cy="144662"/>
              </a:xfrm>
              <a:custGeom>
                <a:rect b="b" l="l" r="r" t="t"/>
                <a:pathLst>
                  <a:path extrusionOk="0" h="9074" w="37728">
                    <a:moveTo>
                      <a:pt x="5638" y="1"/>
                    </a:moveTo>
                    <a:cubicBezTo>
                      <a:pt x="3469" y="868"/>
                      <a:pt x="1535" y="2202"/>
                      <a:pt x="0" y="3903"/>
                    </a:cubicBezTo>
                    <a:cubicBezTo>
                      <a:pt x="11075" y="6005"/>
                      <a:pt x="25885" y="7806"/>
                      <a:pt x="37727" y="9074"/>
                    </a:cubicBezTo>
                    <a:cubicBezTo>
                      <a:pt x="37027" y="7239"/>
                      <a:pt x="35926" y="5571"/>
                      <a:pt x="34558" y="4170"/>
                    </a:cubicBezTo>
                    <a:cubicBezTo>
                      <a:pt x="24484" y="2936"/>
                      <a:pt x="13777" y="1302"/>
                      <a:pt x="56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0"/>
              <p:cNvSpPr/>
              <p:nvPr/>
            </p:nvSpPr>
            <p:spPr>
              <a:xfrm>
                <a:off x="7508466" y="2844082"/>
                <a:ext cx="668485" cy="161673"/>
              </a:xfrm>
              <a:custGeom>
                <a:rect b="b" l="l" r="r" t="t"/>
                <a:pathLst>
                  <a:path extrusionOk="0" h="10141" w="41931">
                    <a:moveTo>
                      <a:pt x="701" y="0"/>
                    </a:moveTo>
                    <a:cubicBezTo>
                      <a:pt x="634" y="234"/>
                      <a:pt x="634" y="367"/>
                      <a:pt x="634" y="367"/>
                    </a:cubicBezTo>
                    <a:lnTo>
                      <a:pt x="1" y="4737"/>
                    </a:lnTo>
                    <a:cubicBezTo>
                      <a:pt x="12610" y="7005"/>
                      <a:pt x="29388" y="8940"/>
                      <a:pt x="41263" y="10141"/>
                    </a:cubicBezTo>
                    <a:cubicBezTo>
                      <a:pt x="41697" y="7539"/>
                      <a:pt x="41930" y="5904"/>
                      <a:pt x="41930" y="5804"/>
                    </a:cubicBezTo>
                    <a:cubicBezTo>
                      <a:pt x="41930" y="5804"/>
                      <a:pt x="41930" y="5771"/>
                      <a:pt x="41930" y="5737"/>
                    </a:cubicBezTo>
                    <a:cubicBezTo>
                      <a:pt x="28387" y="4336"/>
                      <a:pt x="11342" y="1735"/>
                      <a:pt x="70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0"/>
              <p:cNvSpPr/>
              <p:nvPr/>
            </p:nvSpPr>
            <p:spPr>
              <a:xfrm>
                <a:off x="7486131" y="3001480"/>
                <a:ext cx="667417" cy="158500"/>
              </a:xfrm>
              <a:custGeom>
                <a:rect b="b" l="l" r="r" t="t"/>
                <a:pathLst>
                  <a:path extrusionOk="0" h="9942" w="41864">
                    <a:moveTo>
                      <a:pt x="668" y="1"/>
                    </a:moveTo>
                    <a:lnTo>
                      <a:pt x="1" y="4804"/>
                    </a:lnTo>
                    <a:cubicBezTo>
                      <a:pt x="13443" y="7039"/>
                      <a:pt x="30289" y="8874"/>
                      <a:pt x="41163" y="9941"/>
                    </a:cubicBezTo>
                    <a:cubicBezTo>
                      <a:pt x="41430" y="8407"/>
                      <a:pt x="41630" y="6939"/>
                      <a:pt x="41864" y="5538"/>
                    </a:cubicBezTo>
                    <a:cubicBezTo>
                      <a:pt x="29188" y="4371"/>
                      <a:pt x="12343" y="1869"/>
                      <a:pt x="668" y="1"/>
                    </a:cubicBezTo>
                    <a:close/>
                  </a:path>
                </a:pathLst>
              </a:custGeom>
              <a:solidFill>
                <a:srgbClr val="1B1D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0"/>
              <p:cNvSpPr/>
              <p:nvPr/>
            </p:nvSpPr>
            <p:spPr>
              <a:xfrm>
                <a:off x="7458472" y="3195594"/>
                <a:ext cx="665296" cy="157416"/>
              </a:xfrm>
              <a:custGeom>
                <a:rect b="b" l="l" r="r" t="t"/>
                <a:pathLst>
                  <a:path extrusionOk="0" h="9874" w="41731">
                    <a:moveTo>
                      <a:pt x="668" y="0"/>
                    </a:moveTo>
                    <a:lnTo>
                      <a:pt x="1" y="4804"/>
                    </a:lnTo>
                    <a:cubicBezTo>
                      <a:pt x="13611" y="7038"/>
                      <a:pt x="30456" y="8840"/>
                      <a:pt x="41030" y="9874"/>
                    </a:cubicBezTo>
                    <a:lnTo>
                      <a:pt x="41731" y="5471"/>
                    </a:lnTo>
                    <a:cubicBezTo>
                      <a:pt x="29322" y="4370"/>
                      <a:pt x="12577" y="1901"/>
                      <a:pt x="668" y="0"/>
                    </a:cubicBezTo>
                    <a:close/>
                  </a:path>
                </a:pathLst>
              </a:custGeom>
              <a:solidFill>
                <a:srgbClr val="1B1D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0"/>
              <p:cNvSpPr/>
              <p:nvPr/>
            </p:nvSpPr>
            <p:spPr>
              <a:xfrm>
                <a:off x="7434016" y="3365761"/>
                <a:ext cx="663160" cy="157432"/>
              </a:xfrm>
              <a:custGeom>
                <a:rect b="b" l="l" r="r" t="t"/>
                <a:pathLst>
                  <a:path extrusionOk="0" h="9875" w="41597">
                    <a:moveTo>
                      <a:pt x="668" y="0"/>
                    </a:moveTo>
                    <a:lnTo>
                      <a:pt x="1" y="4771"/>
                    </a:lnTo>
                    <a:cubicBezTo>
                      <a:pt x="13443" y="7005"/>
                      <a:pt x="30155" y="8807"/>
                      <a:pt x="40896" y="9874"/>
                    </a:cubicBezTo>
                    <a:cubicBezTo>
                      <a:pt x="41130" y="8540"/>
                      <a:pt x="41330" y="7039"/>
                      <a:pt x="41597" y="5471"/>
                    </a:cubicBezTo>
                    <a:cubicBezTo>
                      <a:pt x="29088" y="4304"/>
                      <a:pt x="12409" y="1835"/>
                      <a:pt x="668" y="0"/>
                    </a:cubicBezTo>
                    <a:close/>
                  </a:path>
                </a:pathLst>
              </a:custGeom>
              <a:solidFill>
                <a:srgbClr val="1B1D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0"/>
              <p:cNvSpPr/>
              <p:nvPr/>
            </p:nvSpPr>
            <p:spPr>
              <a:xfrm>
                <a:off x="7419652" y="3534877"/>
                <a:ext cx="650948" cy="146256"/>
              </a:xfrm>
              <a:custGeom>
                <a:rect b="b" l="l" r="r" t="t"/>
                <a:pathLst>
                  <a:path extrusionOk="0" h="9174" w="40831">
                    <a:moveTo>
                      <a:pt x="68" y="0"/>
                    </a:moveTo>
                    <a:lnTo>
                      <a:pt x="1" y="600"/>
                    </a:lnTo>
                    <a:cubicBezTo>
                      <a:pt x="1" y="600"/>
                      <a:pt x="3704" y="3836"/>
                      <a:pt x="10275" y="6438"/>
                    </a:cubicBezTo>
                    <a:cubicBezTo>
                      <a:pt x="18014" y="7505"/>
                      <a:pt x="26053" y="8439"/>
                      <a:pt x="32991" y="9173"/>
                    </a:cubicBezTo>
                    <a:cubicBezTo>
                      <a:pt x="38795" y="8039"/>
                      <a:pt x="40830" y="5504"/>
                      <a:pt x="40830" y="5504"/>
                    </a:cubicBezTo>
                    <a:cubicBezTo>
                      <a:pt x="28188" y="4336"/>
                      <a:pt x="11609" y="1835"/>
                      <a:pt x="68" y="0"/>
                    </a:cubicBezTo>
                    <a:close/>
                  </a:path>
                </a:pathLst>
              </a:custGeom>
              <a:solidFill>
                <a:srgbClr val="1B1D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0"/>
              <p:cNvSpPr/>
              <p:nvPr/>
            </p:nvSpPr>
            <p:spPr>
              <a:xfrm>
                <a:off x="7797229" y="2919585"/>
                <a:ext cx="370153" cy="770150"/>
              </a:xfrm>
              <a:custGeom>
                <a:rect b="b" l="l" r="r" t="t"/>
                <a:pathLst>
                  <a:path extrusionOk="0" h="48308" w="23218">
                    <a:moveTo>
                      <a:pt x="11142" y="1"/>
                    </a:moveTo>
                    <a:cubicBezTo>
                      <a:pt x="11142" y="1"/>
                      <a:pt x="8073" y="15312"/>
                      <a:pt x="3303" y="21349"/>
                    </a:cubicBezTo>
                    <a:cubicBezTo>
                      <a:pt x="601" y="24752"/>
                      <a:pt x="0" y="37594"/>
                      <a:pt x="0" y="48169"/>
                    </a:cubicBezTo>
                    <a:cubicBezTo>
                      <a:pt x="1207" y="48264"/>
                      <a:pt x="2338" y="48308"/>
                      <a:pt x="3395" y="48308"/>
                    </a:cubicBezTo>
                    <a:cubicBezTo>
                      <a:pt x="13767" y="48308"/>
                      <a:pt x="17146" y="44132"/>
                      <a:pt x="17146" y="44132"/>
                    </a:cubicBezTo>
                    <a:cubicBezTo>
                      <a:pt x="17146" y="44132"/>
                      <a:pt x="21583" y="15712"/>
                      <a:pt x="23217" y="5071"/>
                    </a:cubicBezTo>
                    <a:lnTo>
                      <a:pt x="111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0"/>
              <p:cNvSpPr/>
              <p:nvPr/>
            </p:nvSpPr>
            <p:spPr>
              <a:xfrm>
                <a:off x="7777763" y="2571804"/>
                <a:ext cx="229014" cy="222940"/>
              </a:xfrm>
              <a:custGeom>
                <a:rect b="b" l="l" r="r" t="t"/>
                <a:pathLst>
                  <a:path extrusionOk="0" h="13984" w="14365">
                    <a:moveTo>
                      <a:pt x="14364" y="0"/>
                    </a:moveTo>
                    <a:lnTo>
                      <a:pt x="2856" y="200"/>
                    </a:lnTo>
                    <a:lnTo>
                      <a:pt x="788" y="7239"/>
                    </a:lnTo>
                    <a:lnTo>
                      <a:pt x="454" y="9273"/>
                    </a:lnTo>
                    <a:cubicBezTo>
                      <a:pt x="1" y="11970"/>
                      <a:pt x="2142" y="13983"/>
                      <a:pt x="4436" y="13983"/>
                    </a:cubicBezTo>
                    <a:cubicBezTo>
                      <a:pt x="5348" y="13983"/>
                      <a:pt x="6285" y="13664"/>
                      <a:pt x="7092" y="12943"/>
                    </a:cubicBezTo>
                    <a:lnTo>
                      <a:pt x="11596" y="8906"/>
                    </a:lnTo>
                    <a:cubicBezTo>
                      <a:pt x="11796" y="8706"/>
                      <a:pt x="11962" y="8473"/>
                      <a:pt x="12029" y="8173"/>
                    </a:cubicBezTo>
                    <a:lnTo>
                      <a:pt x="1436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0"/>
              <p:cNvSpPr/>
              <p:nvPr/>
            </p:nvSpPr>
            <p:spPr>
              <a:xfrm>
                <a:off x="7690336" y="2292193"/>
                <a:ext cx="368017" cy="203458"/>
              </a:xfrm>
              <a:custGeom>
                <a:rect b="b" l="l" r="r" t="t"/>
                <a:pathLst>
                  <a:path extrusionOk="0" h="12762" w="23084">
                    <a:moveTo>
                      <a:pt x="4967" y="1"/>
                    </a:moveTo>
                    <a:cubicBezTo>
                      <a:pt x="4603" y="1"/>
                      <a:pt x="4227" y="71"/>
                      <a:pt x="3870" y="160"/>
                    </a:cubicBezTo>
                    <a:cubicBezTo>
                      <a:pt x="3303" y="260"/>
                      <a:pt x="2736" y="360"/>
                      <a:pt x="2202" y="494"/>
                    </a:cubicBezTo>
                    <a:cubicBezTo>
                      <a:pt x="1702" y="560"/>
                      <a:pt x="1202" y="660"/>
                      <a:pt x="735" y="827"/>
                    </a:cubicBezTo>
                    <a:cubicBezTo>
                      <a:pt x="301" y="994"/>
                      <a:pt x="34" y="1428"/>
                      <a:pt x="1" y="1895"/>
                    </a:cubicBezTo>
                    <a:cubicBezTo>
                      <a:pt x="101" y="2428"/>
                      <a:pt x="568" y="2829"/>
                      <a:pt x="1101" y="2895"/>
                    </a:cubicBezTo>
                    <a:cubicBezTo>
                      <a:pt x="1635" y="2895"/>
                      <a:pt x="2169" y="2829"/>
                      <a:pt x="2669" y="2628"/>
                    </a:cubicBezTo>
                    <a:lnTo>
                      <a:pt x="2669" y="2628"/>
                    </a:lnTo>
                    <a:cubicBezTo>
                      <a:pt x="2136" y="3029"/>
                      <a:pt x="2369" y="3963"/>
                      <a:pt x="2969" y="4296"/>
                    </a:cubicBezTo>
                    <a:cubicBezTo>
                      <a:pt x="3177" y="4373"/>
                      <a:pt x="3396" y="4410"/>
                      <a:pt x="3615" y="4410"/>
                    </a:cubicBezTo>
                    <a:cubicBezTo>
                      <a:pt x="4063" y="4410"/>
                      <a:pt x="4512" y="4254"/>
                      <a:pt x="4871" y="3963"/>
                    </a:cubicBezTo>
                    <a:cubicBezTo>
                      <a:pt x="5344" y="4719"/>
                      <a:pt x="6160" y="5122"/>
                      <a:pt x="6979" y="5122"/>
                    </a:cubicBezTo>
                    <a:cubicBezTo>
                      <a:pt x="7604" y="5122"/>
                      <a:pt x="8230" y="4887"/>
                      <a:pt x="8707" y="4396"/>
                    </a:cubicBezTo>
                    <a:lnTo>
                      <a:pt x="8707" y="4396"/>
                    </a:lnTo>
                    <a:cubicBezTo>
                      <a:pt x="8607" y="4863"/>
                      <a:pt x="8807" y="5330"/>
                      <a:pt x="9241" y="5597"/>
                    </a:cubicBezTo>
                    <a:cubicBezTo>
                      <a:pt x="9641" y="5831"/>
                      <a:pt x="10108" y="5931"/>
                      <a:pt x="10575" y="5931"/>
                    </a:cubicBezTo>
                    <a:cubicBezTo>
                      <a:pt x="11676" y="5931"/>
                      <a:pt x="12743" y="5697"/>
                      <a:pt x="13710" y="5197"/>
                    </a:cubicBezTo>
                    <a:lnTo>
                      <a:pt x="13710" y="5197"/>
                    </a:lnTo>
                    <a:cubicBezTo>
                      <a:pt x="13644" y="5731"/>
                      <a:pt x="14278" y="6098"/>
                      <a:pt x="14811" y="6131"/>
                    </a:cubicBezTo>
                    <a:cubicBezTo>
                      <a:pt x="15140" y="6131"/>
                      <a:pt x="15481" y="6080"/>
                      <a:pt x="15811" y="6080"/>
                    </a:cubicBezTo>
                    <a:cubicBezTo>
                      <a:pt x="16018" y="6080"/>
                      <a:pt x="16220" y="6100"/>
                      <a:pt x="16412" y="6164"/>
                    </a:cubicBezTo>
                    <a:cubicBezTo>
                      <a:pt x="15879" y="6498"/>
                      <a:pt x="15712" y="7232"/>
                      <a:pt x="16012" y="7799"/>
                    </a:cubicBezTo>
                    <a:cubicBezTo>
                      <a:pt x="16312" y="8333"/>
                      <a:pt x="16913" y="8666"/>
                      <a:pt x="17547" y="8666"/>
                    </a:cubicBezTo>
                    <a:cubicBezTo>
                      <a:pt x="17246" y="8833"/>
                      <a:pt x="17013" y="9066"/>
                      <a:pt x="16813" y="9333"/>
                    </a:cubicBezTo>
                    <a:cubicBezTo>
                      <a:pt x="16613" y="9633"/>
                      <a:pt x="16546" y="9967"/>
                      <a:pt x="16679" y="10301"/>
                    </a:cubicBezTo>
                    <a:cubicBezTo>
                      <a:pt x="16879" y="10701"/>
                      <a:pt x="17413" y="10868"/>
                      <a:pt x="17647" y="11235"/>
                    </a:cubicBezTo>
                    <a:cubicBezTo>
                      <a:pt x="17180" y="11435"/>
                      <a:pt x="17013" y="11968"/>
                      <a:pt x="17313" y="12369"/>
                    </a:cubicBezTo>
                    <a:cubicBezTo>
                      <a:pt x="17519" y="12620"/>
                      <a:pt x="17818" y="12762"/>
                      <a:pt x="18126" y="12762"/>
                    </a:cubicBezTo>
                    <a:cubicBezTo>
                      <a:pt x="18268" y="12762"/>
                      <a:pt x="18411" y="12732"/>
                      <a:pt x="18547" y="12669"/>
                    </a:cubicBezTo>
                    <a:cubicBezTo>
                      <a:pt x="18981" y="12469"/>
                      <a:pt x="19314" y="12102"/>
                      <a:pt x="19515" y="11635"/>
                    </a:cubicBezTo>
                    <a:cubicBezTo>
                      <a:pt x="19717" y="11745"/>
                      <a:pt x="19935" y="11797"/>
                      <a:pt x="20150" y="11797"/>
                    </a:cubicBezTo>
                    <a:cubicBezTo>
                      <a:pt x="20715" y="11797"/>
                      <a:pt x="21265" y="11438"/>
                      <a:pt x="21483" y="10834"/>
                    </a:cubicBezTo>
                    <a:cubicBezTo>
                      <a:pt x="22550" y="10467"/>
                      <a:pt x="23084" y="9233"/>
                      <a:pt x="22583" y="8199"/>
                    </a:cubicBezTo>
                    <a:cubicBezTo>
                      <a:pt x="22517" y="8099"/>
                      <a:pt x="22483" y="8032"/>
                      <a:pt x="22417" y="7899"/>
                    </a:cubicBezTo>
                    <a:cubicBezTo>
                      <a:pt x="22383" y="7765"/>
                      <a:pt x="22350" y="7632"/>
                      <a:pt x="22317" y="7499"/>
                    </a:cubicBezTo>
                    <a:cubicBezTo>
                      <a:pt x="22150" y="6731"/>
                      <a:pt x="21616" y="6164"/>
                      <a:pt x="21082" y="5597"/>
                    </a:cubicBezTo>
                    <a:cubicBezTo>
                      <a:pt x="20916" y="5397"/>
                      <a:pt x="20715" y="5264"/>
                      <a:pt x="20482" y="5130"/>
                    </a:cubicBezTo>
                    <a:cubicBezTo>
                      <a:pt x="20398" y="5094"/>
                      <a:pt x="20310" y="5076"/>
                      <a:pt x="20222" y="5076"/>
                    </a:cubicBezTo>
                    <a:cubicBezTo>
                      <a:pt x="20066" y="5076"/>
                      <a:pt x="19910" y="5135"/>
                      <a:pt x="19781" y="5264"/>
                    </a:cubicBezTo>
                    <a:cubicBezTo>
                      <a:pt x="19381" y="4063"/>
                      <a:pt x="18014" y="3462"/>
                      <a:pt x="16779" y="3262"/>
                    </a:cubicBezTo>
                    <a:cubicBezTo>
                      <a:pt x="15512" y="3029"/>
                      <a:pt x="14177" y="2995"/>
                      <a:pt x="13110" y="2295"/>
                    </a:cubicBezTo>
                    <a:cubicBezTo>
                      <a:pt x="12576" y="1961"/>
                      <a:pt x="12109" y="1428"/>
                      <a:pt x="11542" y="1127"/>
                    </a:cubicBezTo>
                    <a:cubicBezTo>
                      <a:pt x="11021" y="849"/>
                      <a:pt x="10445" y="743"/>
                      <a:pt x="9857" y="743"/>
                    </a:cubicBezTo>
                    <a:cubicBezTo>
                      <a:pt x="9317" y="743"/>
                      <a:pt x="8767" y="833"/>
                      <a:pt x="8240" y="961"/>
                    </a:cubicBezTo>
                    <a:cubicBezTo>
                      <a:pt x="7996" y="1009"/>
                      <a:pt x="7752" y="1040"/>
                      <a:pt x="7507" y="1040"/>
                    </a:cubicBezTo>
                    <a:cubicBezTo>
                      <a:pt x="7418" y="1040"/>
                      <a:pt x="7329" y="1036"/>
                      <a:pt x="7239" y="1027"/>
                    </a:cubicBezTo>
                    <a:cubicBezTo>
                      <a:pt x="6705" y="894"/>
                      <a:pt x="6372" y="427"/>
                      <a:pt x="5872" y="193"/>
                    </a:cubicBezTo>
                    <a:cubicBezTo>
                      <a:pt x="5592" y="54"/>
                      <a:pt x="5284" y="1"/>
                      <a:pt x="4967" y="1"/>
                    </a:cubicBez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0"/>
              <p:cNvSpPr/>
              <p:nvPr/>
            </p:nvSpPr>
            <p:spPr>
              <a:xfrm>
                <a:off x="7698849" y="2374503"/>
                <a:ext cx="251015" cy="125276"/>
              </a:xfrm>
              <a:custGeom>
                <a:rect b="b" l="l" r="r" t="t"/>
                <a:pathLst>
                  <a:path extrusionOk="0" h="7858" w="15745">
                    <a:moveTo>
                      <a:pt x="768" y="1"/>
                    </a:moveTo>
                    <a:cubicBezTo>
                      <a:pt x="334" y="34"/>
                      <a:pt x="0" y="3470"/>
                      <a:pt x="0" y="3470"/>
                    </a:cubicBezTo>
                    <a:cubicBezTo>
                      <a:pt x="1518" y="4559"/>
                      <a:pt x="2743" y="4892"/>
                      <a:pt x="3674" y="4892"/>
                    </a:cubicBezTo>
                    <a:cubicBezTo>
                      <a:pt x="5136" y="4892"/>
                      <a:pt x="5871" y="4070"/>
                      <a:pt x="5871" y="4070"/>
                    </a:cubicBezTo>
                    <a:cubicBezTo>
                      <a:pt x="7539" y="7072"/>
                      <a:pt x="9758" y="7858"/>
                      <a:pt x="11626" y="7858"/>
                    </a:cubicBezTo>
                    <a:cubicBezTo>
                      <a:pt x="13681" y="7858"/>
                      <a:pt x="15311" y="6906"/>
                      <a:pt x="15311" y="6906"/>
                    </a:cubicBezTo>
                    <a:lnTo>
                      <a:pt x="15745" y="4637"/>
                    </a:lnTo>
                    <a:cubicBezTo>
                      <a:pt x="13937" y="3135"/>
                      <a:pt x="11700" y="2343"/>
                      <a:pt x="9428" y="2343"/>
                    </a:cubicBezTo>
                    <a:cubicBezTo>
                      <a:pt x="8472" y="2343"/>
                      <a:pt x="7510" y="2483"/>
                      <a:pt x="6572" y="2769"/>
                    </a:cubicBezTo>
                    <a:cubicBezTo>
                      <a:pt x="5838" y="468"/>
                      <a:pt x="768" y="1"/>
                      <a:pt x="768"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0"/>
              <p:cNvSpPr/>
              <p:nvPr/>
            </p:nvSpPr>
            <p:spPr>
              <a:xfrm>
                <a:off x="7730223" y="2089375"/>
                <a:ext cx="424485" cy="315454"/>
              </a:xfrm>
              <a:custGeom>
                <a:rect b="b" l="l" r="r" t="t"/>
                <a:pathLst>
                  <a:path extrusionOk="0" h="19787" w="26626">
                    <a:moveTo>
                      <a:pt x="20875" y="1"/>
                    </a:moveTo>
                    <a:cubicBezTo>
                      <a:pt x="20274" y="1"/>
                      <a:pt x="19590" y="76"/>
                      <a:pt x="18814" y="240"/>
                    </a:cubicBezTo>
                    <a:cubicBezTo>
                      <a:pt x="10608" y="1974"/>
                      <a:pt x="1135" y="1174"/>
                      <a:pt x="0" y="12148"/>
                    </a:cubicBezTo>
                    <a:cubicBezTo>
                      <a:pt x="0" y="12148"/>
                      <a:pt x="12076" y="18253"/>
                      <a:pt x="19715" y="19787"/>
                    </a:cubicBezTo>
                    <a:cubicBezTo>
                      <a:pt x="19715" y="19787"/>
                      <a:pt x="22050" y="15784"/>
                      <a:pt x="21783" y="14416"/>
                    </a:cubicBezTo>
                    <a:cubicBezTo>
                      <a:pt x="21549" y="13049"/>
                      <a:pt x="22850" y="9179"/>
                      <a:pt x="23851" y="7945"/>
                    </a:cubicBezTo>
                    <a:cubicBezTo>
                      <a:pt x="24787" y="6858"/>
                      <a:pt x="26626" y="1"/>
                      <a:pt x="20875"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0"/>
              <p:cNvSpPr/>
              <p:nvPr/>
            </p:nvSpPr>
            <p:spPr>
              <a:xfrm>
                <a:off x="7694592" y="2201991"/>
                <a:ext cx="405784" cy="231453"/>
              </a:xfrm>
              <a:custGeom>
                <a:rect b="b" l="l" r="r" t="t"/>
                <a:pathLst>
                  <a:path extrusionOk="0" h="14518" w="25453">
                    <a:moveTo>
                      <a:pt x="3041" y="0"/>
                    </a:moveTo>
                    <a:cubicBezTo>
                      <a:pt x="1670" y="0"/>
                      <a:pt x="409" y="997"/>
                      <a:pt x="167" y="2449"/>
                    </a:cubicBezTo>
                    <a:cubicBezTo>
                      <a:pt x="67" y="3083"/>
                      <a:pt x="1" y="3750"/>
                      <a:pt x="1" y="4417"/>
                    </a:cubicBezTo>
                    <a:cubicBezTo>
                      <a:pt x="1" y="5451"/>
                      <a:pt x="568" y="6418"/>
                      <a:pt x="1468" y="6919"/>
                    </a:cubicBezTo>
                    <a:cubicBezTo>
                      <a:pt x="5838" y="9387"/>
                      <a:pt x="16646" y="12990"/>
                      <a:pt x="20949" y="14391"/>
                    </a:cubicBezTo>
                    <a:cubicBezTo>
                      <a:pt x="21234" y="14476"/>
                      <a:pt x="21525" y="14518"/>
                      <a:pt x="21811" y="14518"/>
                    </a:cubicBezTo>
                    <a:cubicBezTo>
                      <a:pt x="22862" y="14518"/>
                      <a:pt x="23860" y="13960"/>
                      <a:pt x="24385" y="12990"/>
                    </a:cubicBezTo>
                    <a:cubicBezTo>
                      <a:pt x="24651" y="12489"/>
                      <a:pt x="24852" y="11989"/>
                      <a:pt x="25018" y="11455"/>
                    </a:cubicBezTo>
                    <a:cubicBezTo>
                      <a:pt x="25452" y="10054"/>
                      <a:pt x="24785" y="8553"/>
                      <a:pt x="23451" y="7953"/>
                    </a:cubicBezTo>
                    <a:cubicBezTo>
                      <a:pt x="18681" y="5785"/>
                      <a:pt x="8740" y="1982"/>
                      <a:pt x="4037" y="181"/>
                    </a:cubicBezTo>
                    <a:cubicBezTo>
                      <a:pt x="3707" y="58"/>
                      <a:pt x="3371" y="0"/>
                      <a:pt x="3041"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0"/>
              <p:cNvSpPr/>
              <p:nvPr/>
            </p:nvSpPr>
            <p:spPr>
              <a:xfrm>
                <a:off x="7940805" y="2448427"/>
                <a:ext cx="89358" cy="41498"/>
              </a:xfrm>
              <a:custGeom>
                <a:rect b="b" l="l" r="r" t="t"/>
                <a:pathLst>
                  <a:path extrusionOk="0" h="2603" w="5605">
                    <a:moveTo>
                      <a:pt x="535" y="0"/>
                    </a:moveTo>
                    <a:cubicBezTo>
                      <a:pt x="535" y="0"/>
                      <a:pt x="1" y="1668"/>
                      <a:pt x="168" y="2269"/>
                    </a:cubicBezTo>
                    <a:lnTo>
                      <a:pt x="5371" y="2602"/>
                    </a:lnTo>
                    <a:lnTo>
                      <a:pt x="5605" y="601"/>
                    </a:lnTo>
                    <a:lnTo>
                      <a:pt x="535" y="0"/>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0"/>
              <p:cNvSpPr/>
              <p:nvPr/>
            </p:nvSpPr>
            <p:spPr>
              <a:xfrm>
                <a:off x="7972705" y="2458263"/>
                <a:ext cx="96277" cy="80924"/>
              </a:xfrm>
              <a:custGeom>
                <a:rect b="b" l="l" r="r" t="t"/>
                <a:pathLst>
                  <a:path extrusionOk="0" h="5076" w="6039">
                    <a:moveTo>
                      <a:pt x="3257" y="0"/>
                    </a:moveTo>
                    <a:cubicBezTo>
                      <a:pt x="1297" y="0"/>
                      <a:pt x="1" y="2232"/>
                      <a:pt x="1169" y="3953"/>
                    </a:cubicBezTo>
                    <a:cubicBezTo>
                      <a:pt x="1689" y="4719"/>
                      <a:pt x="2483" y="5076"/>
                      <a:pt x="3270" y="5076"/>
                    </a:cubicBezTo>
                    <a:cubicBezTo>
                      <a:pt x="4401" y="5076"/>
                      <a:pt x="5516" y="4338"/>
                      <a:pt x="5772" y="3019"/>
                    </a:cubicBezTo>
                    <a:cubicBezTo>
                      <a:pt x="6039" y="1652"/>
                      <a:pt x="5138" y="317"/>
                      <a:pt x="3771" y="50"/>
                    </a:cubicBezTo>
                    <a:cubicBezTo>
                      <a:pt x="3595" y="16"/>
                      <a:pt x="3424" y="0"/>
                      <a:pt x="32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0"/>
              <p:cNvSpPr/>
              <p:nvPr/>
            </p:nvSpPr>
            <p:spPr>
              <a:xfrm>
                <a:off x="8017917" y="2467701"/>
                <a:ext cx="29270" cy="60502"/>
              </a:xfrm>
              <a:custGeom>
                <a:rect b="b" l="l" r="r" t="t"/>
                <a:pathLst>
                  <a:path extrusionOk="0" h="3795" w="1836">
                    <a:moveTo>
                      <a:pt x="772" y="0"/>
                    </a:moveTo>
                    <a:cubicBezTo>
                      <a:pt x="743" y="0"/>
                      <a:pt x="718" y="9"/>
                      <a:pt x="701" y="25"/>
                    </a:cubicBezTo>
                    <a:cubicBezTo>
                      <a:pt x="634" y="59"/>
                      <a:pt x="634" y="159"/>
                      <a:pt x="701" y="192"/>
                    </a:cubicBezTo>
                    <a:cubicBezTo>
                      <a:pt x="701" y="192"/>
                      <a:pt x="1602" y="1160"/>
                      <a:pt x="1402" y="2160"/>
                    </a:cubicBezTo>
                    <a:cubicBezTo>
                      <a:pt x="1302" y="2727"/>
                      <a:pt x="868" y="3194"/>
                      <a:pt x="101" y="3561"/>
                    </a:cubicBezTo>
                    <a:cubicBezTo>
                      <a:pt x="34" y="3595"/>
                      <a:pt x="1" y="3661"/>
                      <a:pt x="34" y="3728"/>
                    </a:cubicBezTo>
                    <a:cubicBezTo>
                      <a:pt x="67" y="3761"/>
                      <a:pt x="101" y="3795"/>
                      <a:pt x="134" y="3795"/>
                    </a:cubicBezTo>
                    <a:lnTo>
                      <a:pt x="201" y="3795"/>
                    </a:lnTo>
                    <a:cubicBezTo>
                      <a:pt x="1035" y="3361"/>
                      <a:pt x="1535" y="2827"/>
                      <a:pt x="1635" y="2194"/>
                    </a:cubicBezTo>
                    <a:cubicBezTo>
                      <a:pt x="1835" y="1093"/>
                      <a:pt x="901" y="59"/>
                      <a:pt x="868" y="25"/>
                    </a:cubicBezTo>
                    <a:cubicBezTo>
                      <a:pt x="835" y="9"/>
                      <a:pt x="801" y="0"/>
                      <a:pt x="772"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0"/>
              <p:cNvSpPr/>
              <p:nvPr/>
            </p:nvSpPr>
            <p:spPr>
              <a:xfrm>
                <a:off x="8007810" y="2492778"/>
                <a:ext cx="36716" cy="18940"/>
              </a:xfrm>
              <a:custGeom>
                <a:rect b="b" l="l" r="r" t="t"/>
                <a:pathLst>
                  <a:path extrusionOk="0" h="1188" w="2303">
                    <a:moveTo>
                      <a:pt x="1424" y="0"/>
                    </a:moveTo>
                    <a:cubicBezTo>
                      <a:pt x="1272" y="0"/>
                      <a:pt x="1118" y="19"/>
                      <a:pt x="968" y="54"/>
                    </a:cubicBezTo>
                    <a:cubicBezTo>
                      <a:pt x="535" y="220"/>
                      <a:pt x="168" y="587"/>
                      <a:pt x="34" y="1021"/>
                    </a:cubicBezTo>
                    <a:cubicBezTo>
                      <a:pt x="1" y="1088"/>
                      <a:pt x="34" y="1154"/>
                      <a:pt x="101" y="1188"/>
                    </a:cubicBezTo>
                    <a:lnTo>
                      <a:pt x="134" y="1188"/>
                    </a:lnTo>
                    <a:cubicBezTo>
                      <a:pt x="168" y="1188"/>
                      <a:pt x="201" y="1154"/>
                      <a:pt x="234" y="1121"/>
                    </a:cubicBezTo>
                    <a:cubicBezTo>
                      <a:pt x="368" y="721"/>
                      <a:pt x="668" y="421"/>
                      <a:pt x="1035" y="287"/>
                    </a:cubicBezTo>
                    <a:cubicBezTo>
                      <a:pt x="1153" y="255"/>
                      <a:pt x="1270" y="240"/>
                      <a:pt x="1387" y="240"/>
                    </a:cubicBezTo>
                    <a:cubicBezTo>
                      <a:pt x="1634" y="240"/>
                      <a:pt x="1876" y="307"/>
                      <a:pt x="2102" y="421"/>
                    </a:cubicBezTo>
                    <a:cubicBezTo>
                      <a:pt x="2128" y="446"/>
                      <a:pt x="2153" y="457"/>
                      <a:pt x="2177" y="457"/>
                    </a:cubicBezTo>
                    <a:cubicBezTo>
                      <a:pt x="2215" y="457"/>
                      <a:pt x="2249" y="428"/>
                      <a:pt x="2269" y="387"/>
                    </a:cubicBezTo>
                    <a:cubicBezTo>
                      <a:pt x="2303" y="320"/>
                      <a:pt x="2303" y="254"/>
                      <a:pt x="2236" y="220"/>
                    </a:cubicBezTo>
                    <a:cubicBezTo>
                      <a:pt x="1996" y="67"/>
                      <a:pt x="1712" y="0"/>
                      <a:pt x="1424"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0"/>
              <p:cNvSpPr/>
              <p:nvPr/>
            </p:nvSpPr>
            <p:spPr>
              <a:xfrm>
                <a:off x="6045525" y="3819686"/>
                <a:ext cx="1029567" cy="701231"/>
              </a:xfrm>
              <a:custGeom>
                <a:rect b="b" l="l" r="r" t="t"/>
                <a:pathLst>
                  <a:path extrusionOk="0" h="43985" w="64580">
                    <a:moveTo>
                      <a:pt x="28766" y="1"/>
                    </a:moveTo>
                    <a:cubicBezTo>
                      <a:pt x="28430" y="1"/>
                      <a:pt x="28092" y="5"/>
                      <a:pt x="27753" y="14"/>
                    </a:cubicBezTo>
                    <a:cubicBezTo>
                      <a:pt x="27753" y="14"/>
                      <a:pt x="6605" y="14"/>
                      <a:pt x="5337" y="748"/>
                    </a:cubicBezTo>
                    <a:cubicBezTo>
                      <a:pt x="4070" y="1482"/>
                      <a:pt x="3703" y="4384"/>
                      <a:pt x="6438" y="5685"/>
                    </a:cubicBezTo>
                    <a:cubicBezTo>
                      <a:pt x="7272" y="6052"/>
                      <a:pt x="7872" y="6186"/>
                      <a:pt x="7939" y="7120"/>
                    </a:cubicBezTo>
                    <a:cubicBezTo>
                      <a:pt x="8006" y="8020"/>
                      <a:pt x="7439" y="9388"/>
                      <a:pt x="7105" y="10289"/>
                    </a:cubicBezTo>
                    <a:cubicBezTo>
                      <a:pt x="6438" y="12290"/>
                      <a:pt x="5504" y="14225"/>
                      <a:pt x="4303" y="16026"/>
                    </a:cubicBezTo>
                    <a:cubicBezTo>
                      <a:pt x="3603" y="17127"/>
                      <a:pt x="2769" y="18194"/>
                      <a:pt x="2135" y="19362"/>
                    </a:cubicBezTo>
                    <a:cubicBezTo>
                      <a:pt x="0" y="23231"/>
                      <a:pt x="434" y="27534"/>
                      <a:pt x="1201" y="31737"/>
                    </a:cubicBezTo>
                    <a:cubicBezTo>
                      <a:pt x="1935" y="35573"/>
                      <a:pt x="3869" y="39176"/>
                      <a:pt x="7138" y="41444"/>
                    </a:cubicBezTo>
                    <a:cubicBezTo>
                      <a:pt x="9858" y="43332"/>
                      <a:pt x="13659" y="43984"/>
                      <a:pt x="17799" y="43984"/>
                    </a:cubicBezTo>
                    <a:cubicBezTo>
                      <a:pt x="27080" y="43984"/>
                      <a:pt x="38070" y="40706"/>
                      <a:pt x="42438" y="40706"/>
                    </a:cubicBezTo>
                    <a:cubicBezTo>
                      <a:pt x="42527" y="40706"/>
                      <a:pt x="42614" y="40708"/>
                      <a:pt x="42697" y="40710"/>
                    </a:cubicBezTo>
                    <a:cubicBezTo>
                      <a:pt x="44676" y="40765"/>
                      <a:pt x="47182" y="40941"/>
                      <a:pt x="49727" y="40941"/>
                    </a:cubicBezTo>
                    <a:cubicBezTo>
                      <a:pt x="54947" y="40941"/>
                      <a:pt x="60332" y="40199"/>
                      <a:pt x="61677" y="36140"/>
                    </a:cubicBezTo>
                    <a:cubicBezTo>
                      <a:pt x="63679" y="30136"/>
                      <a:pt x="64579" y="18094"/>
                      <a:pt x="63312" y="16259"/>
                    </a:cubicBezTo>
                    <a:cubicBezTo>
                      <a:pt x="62067" y="14457"/>
                      <a:pt x="47620" y="1"/>
                      <a:pt x="287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0"/>
              <p:cNvSpPr/>
              <p:nvPr/>
            </p:nvSpPr>
            <p:spPr>
              <a:xfrm>
                <a:off x="6196546" y="3922019"/>
                <a:ext cx="137217" cy="6393"/>
              </a:xfrm>
              <a:custGeom>
                <a:rect b="b" l="l" r="r" t="t"/>
                <a:pathLst>
                  <a:path extrusionOk="0" fill="none" h="401" w="8607">
                    <a:moveTo>
                      <a:pt x="0" y="0"/>
                    </a:moveTo>
                    <a:cubicBezTo>
                      <a:pt x="2836" y="367"/>
                      <a:pt x="5738" y="400"/>
                      <a:pt x="8607" y="167"/>
                    </a:cubicBezTo>
                  </a:path>
                </a:pathLst>
              </a:custGeom>
              <a:solidFill>
                <a:srgbClr val="E7E3DE"/>
              </a:solidFill>
              <a:ln cap="rnd" cmpd="sng" w="10850">
                <a:solidFill>
                  <a:srgbClr val="E6E7E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0"/>
              <p:cNvSpPr/>
              <p:nvPr/>
            </p:nvSpPr>
            <p:spPr>
              <a:xfrm>
                <a:off x="6193884" y="4221415"/>
                <a:ext cx="275486" cy="207938"/>
              </a:xfrm>
              <a:custGeom>
                <a:rect b="b" l="l" r="r" t="t"/>
                <a:pathLst>
                  <a:path extrusionOk="0" fill="none" h="13043" w="17280">
                    <a:moveTo>
                      <a:pt x="1" y="0"/>
                    </a:moveTo>
                    <a:cubicBezTo>
                      <a:pt x="3203" y="6972"/>
                      <a:pt x="9674" y="11875"/>
                      <a:pt x="17280" y="13043"/>
                    </a:cubicBezTo>
                  </a:path>
                </a:pathLst>
              </a:custGeom>
              <a:solidFill>
                <a:srgbClr val="E7E3DE"/>
              </a:solidFill>
              <a:ln cap="rnd" cmpd="sng" w="10850">
                <a:solidFill>
                  <a:srgbClr val="E6E7E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0"/>
              <p:cNvSpPr/>
              <p:nvPr/>
            </p:nvSpPr>
            <p:spPr>
              <a:xfrm>
                <a:off x="6334813" y="4350627"/>
                <a:ext cx="47875" cy="23420"/>
              </a:xfrm>
              <a:custGeom>
                <a:rect b="b" l="l" r="r" t="t"/>
                <a:pathLst>
                  <a:path extrusionOk="0" fill="none" h="1469" w="3003">
                    <a:moveTo>
                      <a:pt x="0" y="1"/>
                    </a:moveTo>
                    <a:cubicBezTo>
                      <a:pt x="801" y="802"/>
                      <a:pt x="1868" y="1335"/>
                      <a:pt x="3002" y="1469"/>
                    </a:cubicBezTo>
                  </a:path>
                </a:pathLst>
              </a:custGeom>
              <a:solidFill>
                <a:srgbClr val="E7E3DE"/>
              </a:solidFill>
              <a:ln cap="rnd" cmpd="sng" w="10850">
                <a:solidFill>
                  <a:srgbClr val="E6E7E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0"/>
              <p:cNvSpPr/>
              <p:nvPr/>
            </p:nvSpPr>
            <p:spPr>
              <a:xfrm>
                <a:off x="6741628" y="4356478"/>
                <a:ext cx="134029" cy="53726"/>
              </a:xfrm>
              <a:custGeom>
                <a:rect b="b" l="l" r="r" t="t"/>
                <a:pathLst>
                  <a:path extrusionOk="0" fill="none" h="3370" w="8407">
                    <a:moveTo>
                      <a:pt x="8407" y="1"/>
                    </a:moveTo>
                    <a:cubicBezTo>
                      <a:pt x="5771" y="1535"/>
                      <a:pt x="2969" y="2669"/>
                      <a:pt x="1" y="3370"/>
                    </a:cubicBezTo>
                  </a:path>
                </a:pathLst>
              </a:custGeom>
              <a:solidFill>
                <a:srgbClr val="E7E3DE"/>
              </a:solidFill>
              <a:ln cap="rnd" cmpd="sng" w="10850">
                <a:solidFill>
                  <a:srgbClr val="E6E7E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0"/>
              <p:cNvSpPr/>
              <p:nvPr/>
            </p:nvSpPr>
            <p:spPr>
              <a:xfrm>
                <a:off x="6774596" y="4392651"/>
                <a:ext cx="84575" cy="36700"/>
              </a:xfrm>
              <a:custGeom>
                <a:rect b="b" l="l" r="r" t="t"/>
                <a:pathLst>
                  <a:path extrusionOk="0" fill="none" h="2302" w="5305">
                    <a:moveTo>
                      <a:pt x="5304" y="0"/>
                    </a:moveTo>
                    <a:cubicBezTo>
                      <a:pt x="3703" y="1134"/>
                      <a:pt x="1902" y="1935"/>
                      <a:pt x="1" y="2302"/>
                    </a:cubicBezTo>
                  </a:path>
                </a:pathLst>
              </a:custGeom>
              <a:solidFill>
                <a:srgbClr val="E7E3DE"/>
              </a:solidFill>
              <a:ln cap="rnd" cmpd="sng" w="10850">
                <a:solidFill>
                  <a:srgbClr val="E6E7E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0"/>
              <p:cNvSpPr/>
              <p:nvPr/>
            </p:nvSpPr>
            <p:spPr>
              <a:xfrm>
                <a:off x="6961790" y="4105483"/>
                <a:ext cx="702522" cy="466924"/>
              </a:xfrm>
              <a:custGeom>
                <a:rect b="b" l="l" r="r" t="t"/>
                <a:pathLst>
                  <a:path extrusionOk="0" h="29288" w="44066">
                    <a:moveTo>
                      <a:pt x="27854" y="0"/>
                    </a:moveTo>
                    <a:lnTo>
                      <a:pt x="5338" y="3836"/>
                    </a:lnTo>
                    <a:lnTo>
                      <a:pt x="467" y="23317"/>
                    </a:lnTo>
                    <a:cubicBezTo>
                      <a:pt x="0" y="25185"/>
                      <a:pt x="1301" y="27020"/>
                      <a:pt x="3203" y="27153"/>
                    </a:cubicBezTo>
                    <a:lnTo>
                      <a:pt x="29255" y="29288"/>
                    </a:lnTo>
                    <a:lnTo>
                      <a:pt x="29355" y="29288"/>
                    </a:lnTo>
                    <a:lnTo>
                      <a:pt x="43798" y="24518"/>
                    </a:lnTo>
                    <a:cubicBezTo>
                      <a:pt x="44065" y="24451"/>
                      <a:pt x="44032" y="24051"/>
                      <a:pt x="43732" y="24051"/>
                    </a:cubicBezTo>
                    <a:lnTo>
                      <a:pt x="25752" y="23250"/>
                    </a:lnTo>
                    <a:cubicBezTo>
                      <a:pt x="23784" y="23184"/>
                      <a:pt x="22383" y="21316"/>
                      <a:pt x="22883" y="19381"/>
                    </a:cubicBezTo>
                    <a:lnTo>
                      <a:pt x="27854" y="0"/>
                    </a:ln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0"/>
              <p:cNvSpPr/>
              <p:nvPr/>
            </p:nvSpPr>
            <p:spPr>
              <a:xfrm>
                <a:off x="7658961" y="4481991"/>
                <a:ext cx="17569" cy="14364"/>
              </a:xfrm>
              <a:custGeom>
                <a:rect b="b" l="l" r="r" t="t"/>
                <a:pathLst>
                  <a:path extrusionOk="0" h="901" w="1102">
                    <a:moveTo>
                      <a:pt x="1101" y="0"/>
                    </a:moveTo>
                    <a:lnTo>
                      <a:pt x="1" y="334"/>
                    </a:lnTo>
                    <a:lnTo>
                      <a:pt x="67" y="901"/>
                    </a:lnTo>
                    <a:lnTo>
                      <a:pt x="935" y="667"/>
                    </a:lnTo>
                    <a:cubicBezTo>
                      <a:pt x="1035" y="634"/>
                      <a:pt x="1101" y="534"/>
                      <a:pt x="1101" y="434"/>
                    </a:cubicBezTo>
                    <a:lnTo>
                      <a:pt x="1101" y="0"/>
                    </a:lnTo>
                    <a:close/>
                  </a:path>
                </a:pathLst>
              </a:custGeom>
              <a:solidFill>
                <a:srgbClr val="F1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0"/>
              <p:cNvSpPr/>
              <p:nvPr/>
            </p:nvSpPr>
            <p:spPr>
              <a:xfrm>
                <a:off x="6321517" y="2985538"/>
                <a:ext cx="1745305" cy="1367197"/>
              </a:xfrm>
              <a:custGeom>
                <a:rect b="b" l="l" r="r" t="t"/>
                <a:pathLst>
                  <a:path extrusionOk="0" h="85758" w="109475">
                    <a:moveTo>
                      <a:pt x="5538" y="0"/>
                    </a:moveTo>
                    <a:cubicBezTo>
                      <a:pt x="5538" y="0"/>
                      <a:pt x="2035" y="3069"/>
                      <a:pt x="1501" y="3936"/>
                    </a:cubicBezTo>
                    <a:cubicBezTo>
                      <a:pt x="467" y="5471"/>
                      <a:pt x="0" y="7339"/>
                      <a:pt x="201" y="9207"/>
                    </a:cubicBezTo>
                    <a:cubicBezTo>
                      <a:pt x="2202" y="32557"/>
                      <a:pt x="4237" y="55907"/>
                      <a:pt x="6238" y="79257"/>
                    </a:cubicBezTo>
                    <a:cubicBezTo>
                      <a:pt x="6576" y="83002"/>
                      <a:pt x="9060" y="85758"/>
                      <a:pt x="11950" y="85758"/>
                    </a:cubicBezTo>
                    <a:cubicBezTo>
                      <a:pt x="12200" y="85758"/>
                      <a:pt x="12454" y="85737"/>
                      <a:pt x="12709" y="85695"/>
                    </a:cubicBezTo>
                    <a:lnTo>
                      <a:pt x="102574" y="70751"/>
                    </a:lnTo>
                    <a:cubicBezTo>
                      <a:pt x="103241" y="70617"/>
                      <a:pt x="103908" y="70384"/>
                      <a:pt x="104508" y="70050"/>
                    </a:cubicBezTo>
                    <a:lnTo>
                      <a:pt x="104608" y="69983"/>
                    </a:lnTo>
                    <a:cubicBezTo>
                      <a:pt x="104608" y="69983"/>
                      <a:pt x="108411" y="68216"/>
                      <a:pt x="109278" y="67181"/>
                    </a:cubicBezTo>
                    <a:cubicBezTo>
                      <a:pt x="109475" y="66952"/>
                      <a:pt x="109374" y="66844"/>
                      <a:pt x="109094" y="66844"/>
                    </a:cubicBezTo>
                    <a:cubicBezTo>
                      <a:pt x="108804" y="66844"/>
                      <a:pt x="108321" y="66961"/>
                      <a:pt x="107777" y="67181"/>
                    </a:cubicBezTo>
                    <a:lnTo>
                      <a:pt x="109045" y="66014"/>
                    </a:lnTo>
                    <a:lnTo>
                      <a:pt x="109045" y="63646"/>
                    </a:lnTo>
                    <a:lnTo>
                      <a:pt x="107777" y="63012"/>
                    </a:lnTo>
                    <a:lnTo>
                      <a:pt x="103007" y="7672"/>
                    </a:lnTo>
                    <a:cubicBezTo>
                      <a:pt x="102640" y="4370"/>
                      <a:pt x="99905" y="1835"/>
                      <a:pt x="96603" y="1768"/>
                    </a:cubicBezTo>
                    <a:lnTo>
                      <a:pt x="8273" y="1801"/>
                    </a:lnTo>
                    <a:lnTo>
                      <a:pt x="5538" y="0"/>
                    </a:ln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0"/>
              <p:cNvSpPr/>
              <p:nvPr/>
            </p:nvSpPr>
            <p:spPr>
              <a:xfrm>
                <a:off x="6374159" y="2960541"/>
                <a:ext cx="1726764" cy="1367181"/>
              </a:xfrm>
              <a:custGeom>
                <a:rect b="b" l="l" r="r" t="t"/>
                <a:pathLst>
                  <a:path extrusionOk="0" h="85757" w="108312">
                    <a:moveTo>
                      <a:pt x="96770" y="0"/>
                    </a:moveTo>
                    <a:lnTo>
                      <a:pt x="5605" y="34"/>
                    </a:lnTo>
                    <a:cubicBezTo>
                      <a:pt x="2369" y="34"/>
                      <a:pt x="1" y="3436"/>
                      <a:pt x="334" y="7606"/>
                    </a:cubicBezTo>
                    <a:cubicBezTo>
                      <a:pt x="2369" y="31423"/>
                      <a:pt x="4371" y="55273"/>
                      <a:pt x="6405" y="79124"/>
                    </a:cubicBezTo>
                    <a:cubicBezTo>
                      <a:pt x="6713" y="82936"/>
                      <a:pt x="9203" y="85757"/>
                      <a:pt x="12098" y="85757"/>
                    </a:cubicBezTo>
                    <a:cubicBezTo>
                      <a:pt x="12344" y="85757"/>
                      <a:pt x="12593" y="85737"/>
                      <a:pt x="12843" y="85695"/>
                    </a:cubicBezTo>
                    <a:lnTo>
                      <a:pt x="102707" y="70451"/>
                    </a:lnTo>
                    <a:cubicBezTo>
                      <a:pt x="105910" y="69884"/>
                      <a:pt x="108311" y="66715"/>
                      <a:pt x="108011" y="63379"/>
                    </a:cubicBezTo>
                    <a:cubicBezTo>
                      <a:pt x="106410" y="44265"/>
                      <a:pt x="104776" y="25152"/>
                      <a:pt x="103174" y="6038"/>
                    </a:cubicBezTo>
                    <a:cubicBezTo>
                      <a:pt x="102874" y="2702"/>
                      <a:pt x="100005" y="0"/>
                      <a:pt x="96770" y="0"/>
                    </a:cubicBez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0"/>
              <p:cNvSpPr/>
              <p:nvPr/>
            </p:nvSpPr>
            <p:spPr>
              <a:xfrm>
                <a:off x="6374159" y="2960541"/>
                <a:ext cx="1713468" cy="1136461"/>
              </a:xfrm>
              <a:custGeom>
                <a:rect b="b" l="l" r="r" t="t"/>
                <a:pathLst>
                  <a:path extrusionOk="0" h="71285" w="107478">
                    <a:moveTo>
                      <a:pt x="96770" y="0"/>
                    </a:moveTo>
                    <a:lnTo>
                      <a:pt x="5605" y="34"/>
                    </a:lnTo>
                    <a:cubicBezTo>
                      <a:pt x="2369" y="34"/>
                      <a:pt x="1" y="3436"/>
                      <a:pt x="334" y="7606"/>
                    </a:cubicBezTo>
                    <a:cubicBezTo>
                      <a:pt x="2136" y="28821"/>
                      <a:pt x="3937" y="50036"/>
                      <a:pt x="5738" y="71285"/>
                    </a:cubicBezTo>
                    <a:lnTo>
                      <a:pt x="107477" y="57108"/>
                    </a:lnTo>
                    <a:cubicBezTo>
                      <a:pt x="106043" y="40096"/>
                      <a:pt x="104609" y="23083"/>
                      <a:pt x="103174" y="6038"/>
                    </a:cubicBezTo>
                    <a:cubicBezTo>
                      <a:pt x="102908" y="2702"/>
                      <a:pt x="100005" y="0"/>
                      <a:pt x="967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0"/>
              <p:cNvSpPr/>
              <p:nvPr/>
            </p:nvSpPr>
            <p:spPr>
              <a:xfrm>
                <a:off x="6458190" y="3034449"/>
                <a:ext cx="1550201" cy="972142"/>
              </a:xfrm>
              <a:custGeom>
                <a:rect b="b" l="l" r="r" t="t"/>
                <a:pathLst>
                  <a:path extrusionOk="0" h="60978" w="97237">
                    <a:moveTo>
                      <a:pt x="93100" y="1"/>
                    </a:moveTo>
                    <a:lnTo>
                      <a:pt x="0" y="1102"/>
                    </a:lnTo>
                    <a:lnTo>
                      <a:pt x="5070" y="60978"/>
                    </a:lnTo>
                    <a:lnTo>
                      <a:pt x="97236" y="49069"/>
                    </a:lnTo>
                    <a:cubicBezTo>
                      <a:pt x="95869" y="32724"/>
                      <a:pt x="94468" y="16346"/>
                      <a:pt x="93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0"/>
              <p:cNvSpPr/>
              <p:nvPr/>
            </p:nvSpPr>
            <p:spPr>
              <a:xfrm>
                <a:off x="6508711" y="3169528"/>
                <a:ext cx="119138" cy="44161"/>
              </a:xfrm>
              <a:custGeom>
                <a:rect b="b" l="l" r="r" t="t"/>
                <a:pathLst>
                  <a:path extrusionOk="0" h="2770" w="7473">
                    <a:moveTo>
                      <a:pt x="6538" y="1"/>
                    </a:moveTo>
                    <a:lnTo>
                      <a:pt x="634" y="167"/>
                    </a:lnTo>
                    <a:cubicBezTo>
                      <a:pt x="267" y="201"/>
                      <a:pt x="0" y="534"/>
                      <a:pt x="67" y="901"/>
                    </a:cubicBezTo>
                    <a:lnTo>
                      <a:pt x="267" y="2236"/>
                    </a:lnTo>
                    <a:cubicBezTo>
                      <a:pt x="334" y="2536"/>
                      <a:pt x="601" y="2769"/>
                      <a:pt x="901" y="2769"/>
                    </a:cubicBezTo>
                    <a:lnTo>
                      <a:pt x="6805" y="2669"/>
                    </a:lnTo>
                    <a:cubicBezTo>
                      <a:pt x="7205" y="2669"/>
                      <a:pt x="7472" y="2302"/>
                      <a:pt x="7405" y="1935"/>
                    </a:cubicBezTo>
                    <a:lnTo>
                      <a:pt x="7172" y="501"/>
                    </a:lnTo>
                    <a:cubicBezTo>
                      <a:pt x="7105" y="201"/>
                      <a:pt x="6838" y="1"/>
                      <a:pt x="6538"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0"/>
              <p:cNvSpPr/>
              <p:nvPr/>
            </p:nvSpPr>
            <p:spPr>
              <a:xfrm>
                <a:off x="6726738" y="3189201"/>
                <a:ext cx="1062010" cy="713156"/>
              </a:xfrm>
              <a:custGeom>
                <a:rect b="b" l="l" r="r" t="t"/>
                <a:pathLst>
                  <a:path extrusionOk="0" h="44733" w="66615">
                    <a:moveTo>
                      <a:pt x="62579" y="1"/>
                    </a:moveTo>
                    <a:lnTo>
                      <a:pt x="1" y="1469"/>
                    </a:lnTo>
                    <a:lnTo>
                      <a:pt x="3870" y="44733"/>
                    </a:lnTo>
                    <a:lnTo>
                      <a:pt x="66615" y="37227"/>
                    </a:lnTo>
                    <a:lnTo>
                      <a:pt x="62579" y="1"/>
                    </a:ln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0"/>
              <p:cNvSpPr/>
              <p:nvPr/>
            </p:nvSpPr>
            <p:spPr>
              <a:xfrm>
                <a:off x="7127702" y="3571034"/>
                <a:ext cx="238261" cy="177631"/>
              </a:xfrm>
              <a:custGeom>
                <a:rect b="b" l="l" r="r" t="t"/>
                <a:pathLst>
                  <a:path extrusionOk="0" h="11142" w="14945">
                    <a:moveTo>
                      <a:pt x="14945" y="0"/>
                    </a:moveTo>
                    <a:lnTo>
                      <a:pt x="601" y="1134"/>
                    </a:lnTo>
                    <a:cubicBezTo>
                      <a:pt x="234" y="1168"/>
                      <a:pt x="1" y="1468"/>
                      <a:pt x="68" y="1835"/>
                    </a:cubicBezTo>
                    <a:lnTo>
                      <a:pt x="1936" y="11142"/>
                    </a:lnTo>
                    <a:lnTo>
                      <a:pt x="14945" y="0"/>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0"/>
              <p:cNvSpPr/>
              <p:nvPr/>
            </p:nvSpPr>
            <p:spPr>
              <a:xfrm>
                <a:off x="7144728" y="3543374"/>
                <a:ext cx="330791" cy="213853"/>
              </a:xfrm>
              <a:custGeom>
                <a:rect b="b" l="l" r="r" t="t"/>
                <a:pathLst>
                  <a:path extrusionOk="0" h="13414" w="20749">
                    <a:moveTo>
                      <a:pt x="19114" y="1"/>
                    </a:moveTo>
                    <a:lnTo>
                      <a:pt x="13176" y="301"/>
                    </a:lnTo>
                    <a:cubicBezTo>
                      <a:pt x="12843" y="334"/>
                      <a:pt x="12576" y="601"/>
                      <a:pt x="12609" y="935"/>
                    </a:cubicBezTo>
                    <a:lnTo>
                      <a:pt x="12643" y="1502"/>
                    </a:lnTo>
                    <a:cubicBezTo>
                      <a:pt x="12676" y="1835"/>
                      <a:pt x="12409" y="2102"/>
                      <a:pt x="12109" y="2136"/>
                    </a:cubicBezTo>
                    <a:lnTo>
                      <a:pt x="567" y="3103"/>
                    </a:lnTo>
                    <a:cubicBezTo>
                      <a:pt x="234" y="3136"/>
                      <a:pt x="0" y="3403"/>
                      <a:pt x="34" y="3737"/>
                    </a:cubicBezTo>
                    <a:cubicBezTo>
                      <a:pt x="167" y="5538"/>
                      <a:pt x="701" y="11075"/>
                      <a:pt x="868" y="12877"/>
                    </a:cubicBezTo>
                    <a:cubicBezTo>
                      <a:pt x="899" y="13189"/>
                      <a:pt x="1135" y="13414"/>
                      <a:pt x="1438" y="13414"/>
                    </a:cubicBezTo>
                    <a:cubicBezTo>
                      <a:pt x="1459" y="13414"/>
                      <a:pt x="1480" y="13412"/>
                      <a:pt x="1501" y="13410"/>
                    </a:cubicBezTo>
                    <a:lnTo>
                      <a:pt x="20148" y="11843"/>
                    </a:lnTo>
                    <a:cubicBezTo>
                      <a:pt x="20482" y="11809"/>
                      <a:pt x="20748" y="11509"/>
                      <a:pt x="20715" y="11175"/>
                    </a:cubicBezTo>
                    <a:lnTo>
                      <a:pt x="19748" y="568"/>
                    </a:lnTo>
                    <a:cubicBezTo>
                      <a:pt x="19714" y="234"/>
                      <a:pt x="19414" y="1"/>
                      <a:pt x="19114" y="1"/>
                    </a:cubicBezTo>
                    <a:close/>
                  </a:path>
                </a:pathLst>
              </a:custGeom>
              <a:solidFill>
                <a:srgbClr val="F58E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0"/>
              <p:cNvSpPr/>
              <p:nvPr/>
            </p:nvSpPr>
            <p:spPr>
              <a:xfrm>
                <a:off x="7093665" y="3310984"/>
                <a:ext cx="238803" cy="175511"/>
              </a:xfrm>
              <a:custGeom>
                <a:rect b="b" l="l" r="r" t="t"/>
                <a:pathLst>
                  <a:path extrusionOk="0" h="11009" w="14979">
                    <a:moveTo>
                      <a:pt x="14978" y="1"/>
                    </a:moveTo>
                    <a:lnTo>
                      <a:pt x="601" y="1001"/>
                    </a:lnTo>
                    <a:cubicBezTo>
                      <a:pt x="268" y="1001"/>
                      <a:pt x="1" y="1335"/>
                      <a:pt x="68" y="1702"/>
                    </a:cubicBezTo>
                    <a:lnTo>
                      <a:pt x="1869" y="11009"/>
                    </a:lnTo>
                    <a:lnTo>
                      <a:pt x="14978" y="1"/>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0"/>
              <p:cNvSpPr/>
              <p:nvPr/>
            </p:nvSpPr>
            <p:spPr>
              <a:xfrm>
                <a:off x="7110691" y="3284392"/>
                <a:ext cx="329723" cy="211190"/>
              </a:xfrm>
              <a:custGeom>
                <a:rect b="b" l="l" r="r" t="t"/>
                <a:pathLst>
                  <a:path extrusionOk="0" h="13247" w="20682">
                    <a:moveTo>
                      <a:pt x="19147" y="1"/>
                    </a:moveTo>
                    <a:lnTo>
                      <a:pt x="13210" y="234"/>
                    </a:lnTo>
                    <a:cubicBezTo>
                      <a:pt x="12876" y="268"/>
                      <a:pt x="12609" y="534"/>
                      <a:pt x="12643" y="868"/>
                    </a:cubicBezTo>
                    <a:lnTo>
                      <a:pt x="12676" y="1435"/>
                    </a:lnTo>
                    <a:cubicBezTo>
                      <a:pt x="12709" y="1769"/>
                      <a:pt x="12443" y="2036"/>
                      <a:pt x="12109" y="2069"/>
                    </a:cubicBezTo>
                    <a:lnTo>
                      <a:pt x="567" y="2903"/>
                    </a:lnTo>
                    <a:cubicBezTo>
                      <a:pt x="234" y="2936"/>
                      <a:pt x="0" y="3203"/>
                      <a:pt x="34" y="3537"/>
                    </a:cubicBezTo>
                    <a:cubicBezTo>
                      <a:pt x="134" y="5338"/>
                      <a:pt x="634" y="10875"/>
                      <a:pt x="801" y="12710"/>
                    </a:cubicBezTo>
                    <a:cubicBezTo>
                      <a:pt x="801" y="12993"/>
                      <a:pt x="1068" y="13246"/>
                      <a:pt x="1378" y="13246"/>
                    </a:cubicBezTo>
                    <a:cubicBezTo>
                      <a:pt x="1397" y="13246"/>
                      <a:pt x="1416" y="13245"/>
                      <a:pt x="1435" y="13244"/>
                    </a:cubicBezTo>
                    <a:lnTo>
                      <a:pt x="20115" y="11843"/>
                    </a:lnTo>
                    <a:cubicBezTo>
                      <a:pt x="20415" y="11809"/>
                      <a:pt x="20682" y="11509"/>
                      <a:pt x="20648" y="11175"/>
                    </a:cubicBezTo>
                    <a:lnTo>
                      <a:pt x="19781" y="568"/>
                    </a:lnTo>
                    <a:cubicBezTo>
                      <a:pt x="19748" y="234"/>
                      <a:pt x="19481" y="1"/>
                      <a:pt x="19147" y="1"/>
                    </a:cubicBezTo>
                    <a:close/>
                  </a:path>
                </a:pathLst>
              </a:custGeom>
              <a:solidFill>
                <a:srgbClr val="F58E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0"/>
              <p:cNvSpPr/>
              <p:nvPr/>
            </p:nvSpPr>
            <p:spPr>
              <a:xfrm>
                <a:off x="6491159" y="3107847"/>
                <a:ext cx="1425754" cy="32985"/>
              </a:xfrm>
              <a:custGeom>
                <a:rect b="b" l="l" r="r" t="t"/>
                <a:pathLst>
                  <a:path extrusionOk="0" fill="none" h="2069" w="89431">
                    <a:moveTo>
                      <a:pt x="0" y="2068"/>
                    </a:moveTo>
                    <a:lnTo>
                      <a:pt x="89431" y="0"/>
                    </a:lnTo>
                  </a:path>
                </a:pathLst>
              </a:custGeom>
              <a:noFill/>
              <a:ln cap="flat" cmpd="sng" w="5850">
                <a:solidFill>
                  <a:srgbClr val="BCBEC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0"/>
              <p:cNvSpPr/>
              <p:nvPr/>
            </p:nvSpPr>
            <p:spPr>
              <a:xfrm>
                <a:off x="6500198" y="3092367"/>
                <a:ext cx="20056" cy="16803"/>
              </a:xfrm>
              <a:custGeom>
                <a:rect b="b" l="l" r="r" t="t"/>
                <a:pathLst>
                  <a:path extrusionOk="0" h="1054" w="1258">
                    <a:moveTo>
                      <a:pt x="752" y="1"/>
                    </a:moveTo>
                    <a:cubicBezTo>
                      <a:pt x="735" y="1"/>
                      <a:pt x="718" y="2"/>
                      <a:pt x="701" y="4"/>
                    </a:cubicBezTo>
                    <a:cubicBezTo>
                      <a:pt x="201" y="4"/>
                      <a:pt x="0" y="604"/>
                      <a:pt x="334" y="904"/>
                    </a:cubicBezTo>
                    <a:cubicBezTo>
                      <a:pt x="448" y="1008"/>
                      <a:pt x="580" y="1054"/>
                      <a:pt x="709" y="1054"/>
                    </a:cubicBezTo>
                    <a:cubicBezTo>
                      <a:pt x="995" y="1054"/>
                      <a:pt x="1258" y="827"/>
                      <a:pt x="1235" y="504"/>
                    </a:cubicBezTo>
                    <a:cubicBezTo>
                      <a:pt x="1235" y="223"/>
                      <a:pt x="1001" y="1"/>
                      <a:pt x="752"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0"/>
              <p:cNvSpPr/>
              <p:nvPr/>
            </p:nvSpPr>
            <p:spPr>
              <a:xfrm>
                <a:off x="6531573" y="3090821"/>
                <a:ext cx="19530" cy="16756"/>
              </a:xfrm>
              <a:custGeom>
                <a:rect b="b" l="l" r="r" t="t"/>
                <a:pathLst>
                  <a:path extrusionOk="0" h="1051" w="1225">
                    <a:moveTo>
                      <a:pt x="668" y="1"/>
                    </a:moveTo>
                    <a:cubicBezTo>
                      <a:pt x="201" y="34"/>
                      <a:pt x="0" y="601"/>
                      <a:pt x="334" y="901"/>
                    </a:cubicBezTo>
                    <a:cubicBezTo>
                      <a:pt x="437" y="1005"/>
                      <a:pt x="563" y="1050"/>
                      <a:pt x="686" y="1050"/>
                    </a:cubicBezTo>
                    <a:cubicBezTo>
                      <a:pt x="961" y="1050"/>
                      <a:pt x="1224" y="823"/>
                      <a:pt x="1201" y="501"/>
                    </a:cubicBezTo>
                    <a:cubicBezTo>
                      <a:pt x="1201" y="234"/>
                      <a:pt x="968" y="1"/>
                      <a:pt x="668"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0"/>
              <p:cNvSpPr/>
              <p:nvPr/>
            </p:nvSpPr>
            <p:spPr>
              <a:xfrm>
                <a:off x="6562421" y="3089705"/>
                <a:ext cx="20056" cy="16803"/>
              </a:xfrm>
              <a:custGeom>
                <a:rect b="b" l="l" r="r" t="t"/>
                <a:pathLst>
                  <a:path extrusionOk="0" h="1054" w="1258">
                    <a:moveTo>
                      <a:pt x="725" y="1"/>
                    </a:moveTo>
                    <a:cubicBezTo>
                      <a:pt x="706" y="1"/>
                      <a:pt x="687" y="2"/>
                      <a:pt x="667" y="4"/>
                    </a:cubicBezTo>
                    <a:cubicBezTo>
                      <a:pt x="200" y="4"/>
                      <a:pt x="0" y="604"/>
                      <a:pt x="334" y="905"/>
                    </a:cubicBezTo>
                    <a:cubicBezTo>
                      <a:pt x="447" y="1008"/>
                      <a:pt x="580" y="1054"/>
                      <a:pt x="709" y="1054"/>
                    </a:cubicBezTo>
                    <a:cubicBezTo>
                      <a:pt x="994" y="1054"/>
                      <a:pt x="1257" y="827"/>
                      <a:pt x="1234" y="504"/>
                    </a:cubicBezTo>
                    <a:cubicBezTo>
                      <a:pt x="1234" y="223"/>
                      <a:pt x="1001" y="1"/>
                      <a:pt x="725"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0"/>
              <p:cNvSpPr/>
              <p:nvPr/>
            </p:nvSpPr>
            <p:spPr>
              <a:xfrm>
                <a:off x="6349161" y="3169464"/>
                <a:ext cx="53200" cy="454824"/>
              </a:xfrm>
              <a:custGeom>
                <a:rect b="b" l="l" r="r" t="t"/>
                <a:pathLst>
                  <a:path extrusionOk="0" h="28529" w="3337">
                    <a:moveTo>
                      <a:pt x="520" y="1"/>
                    </a:moveTo>
                    <a:cubicBezTo>
                      <a:pt x="502" y="1"/>
                      <a:pt x="485" y="2"/>
                      <a:pt x="468" y="5"/>
                    </a:cubicBezTo>
                    <a:cubicBezTo>
                      <a:pt x="201" y="38"/>
                      <a:pt x="1" y="238"/>
                      <a:pt x="34" y="505"/>
                    </a:cubicBezTo>
                    <a:lnTo>
                      <a:pt x="2403" y="28091"/>
                    </a:lnTo>
                    <a:cubicBezTo>
                      <a:pt x="2403" y="28339"/>
                      <a:pt x="2603" y="28529"/>
                      <a:pt x="2845" y="28529"/>
                    </a:cubicBezTo>
                    <a:cubicBezTo>
                      <a:pt x="2864" y="28529"/>
                      <a:pt x="2883" y="28527"/>
                      <a:pt x="2903" y="28525"/>
                    </a:cubicBezTo>
                    <a:cubicBezTo>
                      <a:pt x="3137" y="28492"/>
                      <a:pt x="3337" y="28258"/>
                      <a:pt x="3303" y="28025"/>
                    </a:cubicBezTo>
                    <a:lnTo>
                      <a:pt x="968" y="405"/>
                    </a:lnTo>
                    <a:cubicBezTo>
                      <a:pt x="937" y="189"/>
                      <a:pt x="735" y="1"/>
                      <a:pt x="5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0"/>
              <p:cNvSpPr/>
              <p:nvPr/>
            </p:nvSpPr>
            <p:spPr>
              <a:xfrm>
                <a:off x="6827164" y="3037299"/>
                <a:ext cx="318021" cy="189158"/>
              </a:xfrm>
              <a:custGeom>
                <a:rect b="b" l="l" r="r" t="t"/>
                <a:pathLst>
                  <a:path extrusionOk="0" h="11865" w="19948">
                    <a:moveTo>
                      <a:pt x="11503" y="0"/>
                    </a:moveTo>
                    <a:cubicBezTo>
                      <a:pt x="11093" y="0"/>
                      <a:pt x="10683" y="19"/>
                      <a:pt x="10274" y="57"/>
                    </a:cubicBezTo>
                    <a:cubicBezTo>
                      <a:pt x="9507" y="57"/>
                      <a:pt x="8773" y="257"/>
                      <a:pt x="8106" y="657"/>
                    </a:cubicBezTo>
                    <a:cubicBezTo>
                      <a:pt x="7239" y="1291"/>
                      <a:pt x="7039" y="2358"/>
                      <a:pt x="6205" y="3059"/>
                    </a:cubicBezTo>
                    <a:cubicBezTo>
                      <a:pt x="5371" y="3759"/>
                      <a:pt x="4137" y="3526"/>
                      <a:pt x="3036" y="3692"/>
                    </a:cubicBezTo>
                    <a:cubicBezTo>
                      <a:pt x="1935" y="3893"/>
                      <a:pt x="934" y="4560"/>
                      <a:pt x="367" y="5560"/>
                    </a:cubicBezTo>
                    <a:cubicBezTo>
                      <a:pt x="134" y="5994"/>
                      <a:pt x="0" y="6661"/>
                      <a:pt x="401" y="6961"/>
                    </a:cubicBezTo>
                    <a:cubicBezTo>
                      <a:pt x="567" y="7062"/>
                      <a:pt x="768" y="7128"/>
                      <a:pt x="934" y="7128"/>
                    </a:cubicBezTo>
                    <a:cubicBezTo>
                      <a:pt x="960" y="7129"/>
                      <a:pt x="986" y="7130"/>
                      <a:pt x="1012" y="7130"/>
                    </a:cubicBezTo>
                    <a:cubicBezTo>
                      <a:pt x="1846" y="7130"/>
                      <a:pt x="2558" y="6617"/>
                      <a:pt x="3269" y="6261"/>
                    </a:cubicBezTo>
                    <a:cubicBezTo>
                      <a:pt x="3470" y="6161"/>
                      <a:pt x="3703" y="6094"/>
                      <a:pt x="3903" y="6094"/>
                    </a:cubicBezTo>
                    <a:cubicBezTo>
                      <a:pt x="3918" y="6093"/>
                      <a:pt x="3933" y="6093"/>
                      <a:pt x="3947" y="6093"/>
                    </a:cubicBezTo>
                    <a:cubicBezTo>
                      <a:pt x="4385" y="6093"/>
                      <a:pt x="4595" y="6573"/>
                      <a:pt x="4337" y="6928"/>
                    </a:cubicBezTo>
                    <a:cubicBezTo>
                      <a:pt x="4137" y="7162"/>
                      <a:pt x="3803" y="7162"/>
                      <a:pt x="3570" y="7328"/>
                    </a:cubicBezTo>
                    <a:cubicBezTo>
                      <a:pt x="2869" y="7895"/>
                      <a:pt x="2636" y="9130"/>
                      <a:pt x="2702" y="9964"/>
                    </a:cubicBezTo>
                    <a:cubicBezTo>
                      <a:pt x="2669" y="10531"/>
                      <a:pt x="2936" y="11031"/>
                      <a:pt x="3403" y="11331"/>
                    </a:cubicBezTo>
                    <a:cubicBezTo>
                      <a:pt x="3569" y="11408"/>
                      <a:pt x="3741" y="11446"/>
                      <a:pt x="3910" y="11446"/>
                    </a:cubicBezTo>
                    <a:cubicBezTo>
                      <a:pt x="4181" y="11446"/>
                      <a:pt x="4444" y="11349"/>
                      <a:pt x="4670" y="11164"/>
                    </a:cubicBezTo>
                    <a:cubicBezTo>
                      <a:pt x="5004" y="10864"/>
                      <a:pt x="5237" y="10497"/>
                      <a:pt x="5338" y="10064"/>
                    </a:cubicBezTo>
                    <a:cubicBezTo>
                      <a:pt x="5404" y="9530"/>
                      <a:pt x="5538" y="8996"/>
                      <a:pt x="5671" y="8463"/>
                    </a:cubicBezTo>
                    <a:cubicBezTo>
                      <a:pt x="6005" y="7795"/>
                      <a:pt x="6638" y="7362"/>
                      <a:pt x="7339" y="7295"/>
                    </a:cubicBezTo>
                    <a:lnTo>
                      <a:pt x="7339" y="7295"/>
                    </a:lnTo>
                    <a:cubicBezTo>
                      <a:pt x="7206" y="8262"/>
                      <a:pt x="7039" y="9296"/>
                      <a:pt x="7339" y="10230"/>
                    </a:cubicBezTo>
                    <a:cubicBezTo>
                      <a:pt x="7638" y="11067"/>
                      <a:pt x="8417" y="11796"/>
                      <a:pt x="9296" y="11796"/>
                    </a:cubicBezTo>
                    <a:cubicBezTo>
                      <a:pt x="9398" y="11796"/>
                      <a:pt x="9502" y="11786"/>
                      <a:pt x="9607" y="11765"/>
                    </a:cubicBezTo>
                    <a:cubicBezTo>
                      <a:pt x="9774" y="11732"/>
                      <a:pt x="9907" y="11665"/>
                      <a:pt x="10041" y="11531"/>
                    </a:cubicBezTo>
                    <a:cubicBezTo>
                      <a:pt x="10174" y="11398"/>
                      <a:pt x="10241" y="11198"/>
                      <a:pt x="10274" y="10998"/>
                    </a:cubicBezTo>
                    <a:cubicBezTo>
                      <a:pt x="10374" y="10264"/>
                      <a:pt x="10374" y="9530"/>
                      <a:pt x="10341" y="8796"/>
                    </a:cubicBezTo>
                    <a:cubicBezTo>
                      <a:pt x="10308" y="8029"/>
                      <a:pt x="10575" y="7295"/>
                      <a:pt x="11108" y="6761"/>
                    </a:cubicBezTo>
                    <a:cubicBezTo>
                      <a:pt x="11549" y="6371"/>
                      <a:pt x="12179" y="6240"/>
                      <a:pt x="12828" y="6240"/>
                    </a:cubicBezTo>
                    <a:cubicBezTo>
                      <a:pt x="13456" y="6240"/>
                      <a:pt x="14102" y="6363"/>
                      <a:pt x="14611" y="6494"/>
                    </a:cubicBezTo>
                    <a:cubicBezTo>
                      <a:pt x="15178" y="6661"/>
                      <a:pt x="15778" y="6861"/>
                      <a:pt x="16112" y="7328"/>
                    </a:cubicBezTo>
                    <a:cubicBezTo>
                      <a:pt x="16345" y="7695"/>
                      <a:pt x="16412" y="8162"/>
                      <a:pt x="16345" y="8596"/>
                    </a:cubicBezTo>
                    <a:cubicBezTo>
                      <a:pt x="16279" y="9030"/>
                      <a:pt x="16145" y="9463"/>
                      <a:pt x="16045" y="9864"/>
                    </a:cubicBezTo>
                    <a:cubicBezTo>
                      <a:pt x="15978" y="10230"/>
                      <a:pt x="15945" y="10597"/>
                      <a:pt x="15945" y="10964"/>
                    </a:cubicBezTo>
                    <a:cubicBezTo>
                      <a:pt x="15945" y="11131"/>
                      <a:pt x="15978" y="11298"/>
                      <a:pt x="16045" y="11431"/>
                    </a:cubicBezTo>
                    <a:cubicBezTo>
                      <a:pt x="16179" y="11698"/>
                      <a:pt x="16479" y="11865"/>
                      <a:pt x="16779" y="11865"/>
                    </a:cubicBezTo>
                    <a:cubicBezTo>
                      <a:pt x="17213" y="11865"/>
                      <a:pt x="17613" y="11665"/>
                      <a:pt x="17913" y="11331"/>
                    </a:cubicBezTo>
                    <a:cubicBezTo>
                      <a:pt x="18180" y="10998"/>
                      <a:pt x="18414" y="10631"/>
                      <a:pt x="18614" y="10230"/>
                    </a:cubicBezTo>
                    <a:cubicBezTo>
                      <a:pt x="19114" y="9296"/>
                      <a:pt x="19514" y="8262"/>
                      <a:pt x="19781" y="7228"/>
                    </a:cubicBezTo>
                    <a:cubicBezTo>
                      <a:pt x="19948" y="6561"/>
                      <a:pt x="19881" y="5861"/>
                      <a:pt x="19548" y="5260"/>
                    </a:cubicBezTo>
                    <a:cubicBezTo>
                      <a:pt x="19281" y="4927"/>
                      <a:pt x="18881" y="4660"/>
                      <a:pt x="18647" y="4293"/>
                    </a:cubicBezTo>
                    <a:cubicBezTo>
                      <a:pt x="18580" y="4226"/>
                      <a:pt x="18547" y="4159"/>
                      <a:pt x="18514" y="4059"/>
                    </a:cubicBezTo>
                    <a:cubicBezTo>
                      <a:pt x="18213" y="3326"/>
                      <a:pt x="18380" y="2392"/>
                      <a:pt x="17846" y="1791"/>
                    </a:cubicBezTo>
                    <a:cubicBezTo>
                      <a:pt x="17513" y="1424"/>
                      <a:pt x="17113" y="1157"/>
                      <a:pt x="16646" y="1024"/>
                    </a:cubicBezTo>
                    <a:cubicBezTo>
                      <a:pt x="15022" y="347"/>
                      <a:pt x="13266" y="0"/>
                      <a:pt x="115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0"/>
              <p:cNvSpPr/>
              <p:nvPr/>
            </p:nvSpPr>
            <p:spPr>
              <a:xfrm>
                <a:off x="6933515" y="2642075"/>
                <a:ext cx="750924" cy="457534"/>
              </a:xfrm>
              <a:custGeom>
                <a:rect b="b" l="l" r="r" t="t"/>
                <a:pathLst>
                  <a:path extrusionOk="0" h="28699" w="47102">
                    <a:moveTo>
                      <a:pt x="24930" y="1"/>
                    </a:moveTo>
                    <a:cubicBezTo>
                      <a:pt x="22691" y="1"/>
                      <a:pt x="20532" y="320"/>
                      <a:pt x="18481" y="964"/>
                    </a:cubicBezTo>
                    <a:cubicBezTo>
                      <a:pt x="9541" y="3732"/>
                      <a:pt x="3337" y="12005"/>
                      <a:pt x="1" y="25581"/>
                    </a:cubicBezTo>
                    <a:cubicBezTo>
                      <a:pt x="1" y="25581"/>
                      <a:pt x="6667" y="28699"/>
                      <a:pt x="12015" y="28699"/>
                    </a:cubicBezTo>
                    <a:cubicBezTo>
                      <a:pt x="12226" y="28699"/>
                      <a:pt x="12436" y="28694"/>
                      <a:pt x="12643" y="28684"/>
                    </a:cubicBezTo>
                    <a:cubicBezTo>
                      <a:pt x="14144" y="22613"/>
                      <a:pt x="17013" y="15040"/>
                      <a:pt x="22317" y="13373"/>
                    </a:cubicBezTo>
                    <a:cubicBezTo>
                      <a:pt x="23166" y="13105"/>
                      <a:pt x="24058" y="12990"/>
                      <a:pt x="24965" y="12990"/>
                    </a:cubicBezTo>
                    <a:cubicBezTo>
                      <a:pt x="27904" y="12990"/>
                      <a:pt x="30997" y="14201"/>
                      <a:pt x="33291" y="15374"/>
                    </a:cubicBezTo>
                    <a:cubicBezTo>
                      <a:pt x="34425" y="15974"/>
                      <a:pt x="35526" y="16608"/>
                      <a:pt x="36560" y="17309"/>
                    </a:cubicBezTo>
                    <a:cubicBezTo>
                      <a:pt x="37761" y="14807"/>
                      <a:pt x="40563" y="11138"/>
                      <a:pt x="47101" y="8836"/>
                    </a:cubicBezTo>
                    <a:cubicBezTo>
                      <a:pt x="44733" y="7001"/>
                      <a:pt x="42198" y="5367"/>
                      <a:pt x="39562" y="3999"/>
                    </a:cubicBezTo>
                    <a:cubicBezTo>
                      <a:pt x="34490" y="1351"/>
                      <a:pt x="29538" y="1"/>
                      <a:pt x="249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0"/>
              <p:cNvSpPr/>
              <p:nvPr/>
            </p:nvSpPr>
            <p:spPr>
              <a:xfrm>
                <a:off x="7433926" y="2691464"/>
                <a:ext cx="165403" cy="215399"/>
              </a:xfrm>
              <a:custGeom>
                <a:rect b="b" l="l" r="r" t="t"/>
                <a:pathLst>
                  <a:path extrusionOk="0" h="13511" w="10375">
                    <a:moveTo>
                      <a:pt x="6339" y="1"/>
                    </a:moveTo>
                    <a:lnTo>
                      <a:pt x="1" y="11409"/>
                    </a:lnTo>
                    <a:cubicBezTo>
                      <a:pt x="701" y="11676"/>
                      <a:pt x="1335" y="11976"/>
                      <a:pt x="1902" y="12276"/>
                    </a:cubicBezTo>
                    <a:cubicBezTo>
                      <a:pt x="2669" y="12676"/>
                      <a:pt x="3403" y="13110"/>
                      <a:pt x="4070" y="13510"/>
                    </a:cubicBezTo>
                    <a:lnTo>
                      <a:pt x="10375" y="2102"/>
                    </a:lnTo>
                    <a:cubicBezTo>
                      <a:pt x="9674" y="1702"/>
                      <a:pt x="8941" y="1302"/>
                      <a:pt x="8173" y="901"/>
                    </a:cubicBezTo>
                    <a:cubicBezTo>
                      <a:pt x="7573" y="568"/>
                      <a:pt x="6939" y="267"/>
                      <a:pt x="63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0"/>
              <p:cNvSpPr/>
              <p:nvPr/>
            </p:nvSpPr>
            <p:spPr>
              <a:xfrm>
                <a:off x="7328102" y="2645199"/>
                <a:ext cx="123395" cy="215925"/>
              </a:xfrm>
              <a:custGeom>
                <a:rect b="b" l="l" r="r" t="t"/>
                <a:pathLst>
                  <a:path extrusionOk="0" h="13544" w="7740">
                    <a:moveTo>
                      <a:pt x="3270" y="1"/>
                    </a:moveTo>
                    <a:lnTo>
                      <a:pt x="1" y="12810"/>
                    </a:lnTo>
                    <a:cubicBezTo>
                      <a:pt x="1535" y="12810"/>
                      <a:pt x="3070" y="13043"/>
                      <a:pt x="4537" y="13544"/>
                    </a:cubicBezTo>
                    <a:lnTo>
                      <a:pt x="7740" y="935"/>
                    </a:lnTo>
                    <a:cubicBezTo>
                      <a:pt x="6272" y="501"/>
                      <a:pt x="4771" y="201"/>
                      <a:pt x="32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0"/>
              <p:cNvSpPr/>
              <p:nvPr/>
            </p:nvSpPr>
            <p:spPr>
              <a:xfrm>
                <a:off x="7210575" y="2645199"/>
                <a:ext cx="89358" cy="245706"/>
              </a:xfrm>
              <a:custGeom>
                <a:rect b="b" l="l" r="r" t="t"/>
                <a:pathLst>
                  <a:path extrusionOk="0" h="15412" w="5605">
                    <a:moveTo>
                      <a:pt x="4471" y="1"/>
                    </a:moveTo>
                    <a:cubicBezTo>
                      <a:pt x="3337" y="167"/>
                      <a:pt x="2202" y="401"/>
                      <a:pt x="1102" y="768"/>
                    </a:cubicBezTo>
                    <a:cubicBezTo>
                      <a:pt x="735" y="868"/>
                      <a:pt x="368" y="1001"/>
                      <a:pt x="1" y="1135"/>
                    </a:cubicBezTo>
                    <a:lnTo>
                      <a:pt x="1202" y="15178"/>
                    </a:lnTo>
                    <a:lnTo>
                      <a:pt x="1402" y="15412"/>
                    </a:lnTo>
                    <a:cubicBezTo>
                      <a:pt x="2403" y="14377"/>
                      <a:pt x="3603" y="13610"/>
                      <a:pt x="4938" y="13177"/>
                    </a:cubicBezTo>
                    <a:cubicBezTo>
                      <a:pt x="5138" y="13110"/>
                      <a:pt x="5371" y="13043"/>
                      <a:pt x="5605" y="13010"/>
                    </a:cubicBezTo>
                    <a:lnTo>
                      <a:pt x="447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0"/>
              <p:cNvSpPr/>
              <p:nvPr/>
            </p:nvSpPr>
            <p:spPr>
              <a:xfrm>
                <a:off x="6953730" y="2911100"/>
                <a:ext cx="219640" cy="141474"/>
              </a:xfrm>
              <a:custGeom>
                <a:rect b="b" l="l" r="r" t="t"/>
                <a:pathLst>
                  <a:path extrusionOk="0" h="8874" w="13777">
                    <a:moveTo>
                      <a:pt x="1568" y="0"/>
                    </a:moveTo>
                    <a:cubicBezTo>
                      <a:pt x="1001" y="1334"/>
                      <a:pt x="467" y="2769"/>
                      <a:pt x="0" y="4270"/>
                    </a:cubicBezTo>
                    <a:lnTo>
                      <a:pt x="12209" y="8873"/>
                    </a:lnTo>
                    <a:cubicBezTo>
                      <a:pt x="12643" y="7405"/>
                      <a:pt x="13176" y="5971"/>
                      <a:pt x="13777" y="4570"/>
                    </a:cubicBezTo>
                    <a:lnTo>
                      <a:pt x="15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0"/>
              <p:cNvSpPr/>
              <p:nvPr/>
            </p:nvSpPr>
            <p:spPr>
              <a:xfrm>
                <a:off x="7046785" y="2735608"/>
                <a:ext cx="183498" cy="215383"/>
              </a:xfrm>
              <a:custGeom>
                <a:rect b="b" l="l" r="r" t="t"/>
                <a:pathLst>
                  <a:path extrusionOk="0" h="13510" w="11510">
                    <a:moveTo>
                      <a:pt x="3036" y="0"/>
                    </a:moveTo>
                    <a:cubicBezTo>
                      <a:pt x="1902" y="1034"/>
                      <a:pt x="902" y="2202"/>
                      <a:pt x="1" y="3436"/>
                    </a:cubicBezTo>
                    <a:lnTo>
                      <a:pt x="8941" y="13510"/>
                    </a:lnTo>
                    <a:cubicBezTo>
                      <a:pt x="9641" y="12209"/>
                      <a:pt x="10508" y="11008"/>
                      <a:pt x="11509" y="9907"/>
                    </a:cubicBezTo>
                    <a:lnTo>
                      <a:pt x="11476" y="9507"/>
                    </a:lnTo>
                    <a:lnTo>
                      <a:pt x="30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0"/>
              <p:cNvSpPr/>
              <p:nvPr/>
            </p:nvSpPr>
            <p:spPr>
              <a:xfrm>
                <a:off x="7984949" y="3314300"/>
                <a:ext cx="205292" cy="298539"/>
              </a:xfrm>
              <a:custGeom>
                <a:rect b="b" l="l" r="r" t="t"/>
                <a:pathLst>
                  <a:path extrusionOk="0" h="18726" w="12877">
                    <a:moveTo>
                      <a:pt x="3008" y="1"/>
                    </a:moveTo>
                    <a:cubicBezTo>
                      <a:pt x="2527" y="1"/>
                      <a:pt x="2043" y="53"/>
                      <a:pt x="1568" y="160"/>
                    </a:cubicBezTo>
                    <a:cubicBezTo>
                      <a:pt x="1068" y="293"/>
                      <a:pt x="468" y="593"/>
                      <a:pt x="367" y="1127"/>
                    </a:cubicBezTo>
                    <a:cubicBezTo>
                      <a:pt x="367" y="1594"/>
                      <a:pt x="601" y="2028"/>
                      <a:pt x="968" y="2294"/>
                    </a:cubicBezTo>
                    <a:cubicBezTo>
                      <a:pt x="1368" y="2561"/>
                      <a:pt x="1735" y="2828"/>
                      <a:pt x="2069" y="3128"/>
                    </a:cubicBezTo>
                    <a:cubicBezTo>
                      <a:pt x="2736" y="3862"/>
                      <a:pt x="2636" y="4996"/>
                      <a:pt x="2436" y="5930"/>
                    </a:cubicBezTo>
                    <a:cubicBezTo>
                      <a:pt x="1969" y="8099"/>
                      <a:pt x="1368" y="10233"/>
                      <a:pt x="668" y="12335"/>
                    </a:cubicBezTo>
                    <a:cubicBezTo>
                      <a:pt x="367" y="13136"/>
                      <a:pt x="167" y="14003"/>
                      <a:pt x="67" y="14837"/>
                    </a:cubicBezTo>
                    <a:cubicBezTo>
                      <a:pt x="1" y="15704"/>
                      <a:pt x="267" y="16705"/>
                      <a:pt x="1068" y="17005"/>
                    </a:cubicBezTo>
                    <a:cubicBezTo>
                      <a:pt x="1205" y="17051"/>
                      <a:pt x="1351" y="17073"/>
                      <a:pt x="1497" y="17073"/>
                    </a:cubicBezTo>
                    <a:cubicBezTo>
                      <a:pt x="1777" y="17073"/>
                      <a:pt x="2061" y="16992"/>
                      <a:pt x="2302" y="16838"/>
                    </a:cubicBezTo>
                    <a:cubicBezTo>
                      <a:pt x="2669" y="16605"/>
                      <a:pt x="3003" y="16304"/>
                      <a:pt x="3270" y="15938"/>
                    </a:cubicBezTo>
                    <a:cubicBezTo>
                      <a:pt x="3336" y="16271"/>
                      <a:pt x="3336" y="16638"/>
                      <a:pt x="3403" y="16972"/>
                    </a:cubicBezTo>
                    <a:cubicBezTo>
                      <a:pt x="3436" y="17339"/>
                      <a:pt x="3636" y="17672"/>
                      <a:pt x="3937" y="17872"/>
                    </a:cubicBezTo>
                    <a:cubicBezTo>
                      <a:pt x="4076" y="17942"/>
                      <a:pt x="4232" y="17976"/>
                      <a:pt x="4389" y="17976"/>
                    </a:cubicBezTo>
                    <a:cubicBezTo>
                      <a:pt x="4608" y="17976"/>
                      <a:pt x="4829" y="17908"/>
                      <a:pt x="5004" y="17772"/>
                    </a:cubicBezTo>
                    <a:cubicBezTo>
                      <a:pt x="5304" y="17539"/>
                      <a:pt x="5571" y="17272"/>
                      <a:pt x="5771" y="16938"/>
                    </a:cubicBezTo>
                    <a:lnTo>
                      <a:pt x="5771" y="16938"/>
                    </a:lnTo>
                    <a:cubicBezTo>
                      <a:pt x="5705" y="17238"/>
                      <a:pt x="5671" y="17572"/>
                      <a:pt x="5738" y="17906"/>
                    </a:cubicBezTo>
                    <a:cubicBezTo>
                      <a:pt x="5771" y="18239"/>
                      <a:pt x="5938" y="18506"/>
                      <a:pt x="6238" y="18673"/>
                    </a:cubicBezTo>
                    <a:cubicBezTo>
                      <a:pt x="6353" y="18707"/>
                      <a:pt x="6473" y="18726"/>
                      <a:pt x="6590" y="18726"/>
                    </a:cubicBezTo>
                    <a:cubicBezTo>
                      <a:pt x="6813" y="18726"/>
                      <a:pt x="7031" y="18659"/>
                      <a:pt x="7206" y="18506"/>
                    </a:cubicBezTo>
                    <a:cubicBezTo>
                      <a:pt x="7473" y="18273"/>
                      <a:pt x="7706" y="18006"/>
                      <a:pt x="7873" y="17739"/>
                    </a:cubicBezTo>
                    <a:cubicBezTo>
                      <a:pt x="7973" y="18106"/>
                      <a:pt x="8240" y="18439"/>
                      <a:pt x="8607" y="18573"/>
                    </a:cubicBezTo>
                    <a:cubicBezTo>
                      <a:pt x="8663" y="18584"/>
                      <a:pt x="8720" y="18590"/>
                      <a:pt x="8778" y="18590"/>
                    </a:cubicBezTo>
                    <a:cubicBezTo>
                      <a:pt x="9060" y="18590"/>
                      <a:pt x="9341" y="18455"/>
                      <a:pt x="9507" y="18206"/>
                    </a:cubicBezTo>
                    <a:cubicBezTo>
                      <a:pt x="9674" y="17906"/>
                      <a:pt x="9808" y="17605"/>
                      <a:pt x="9874" y="17272"/>
                    </a:cubicBezTo>
                    <a:cubicBezTo>
                      <a:pt x="10475" y="14870"/>
                      <a:pt x="10942" y="12368"/>
                      <a:pt x="12376" y="10400"/>
                    </a:cubicBezTo>
                    <a:cubicBezTo>
                      <a:pt x="12543" y="10200"/>
                      <a:pt x="12710" y="9967"/>
                      <a:pt x="12810" y="9700"/>
                    </a:cubicBezTo>
                    <a:cubicBezTo>
                      <a:pt x="12876" y="9233"/>
                      <a:pt x="12810" y="8732"/>
                      <a:pt x="12576" y="8265"/>
                    </a:cubicBezTo>
                    <a:cubicBezTo>
                      <a:pt x="11976" y="6831"/>
                      <a:pt x="11409" y="5363"/>
                      <a:pt x="10375" y="4229"/>
                    </a:cubicBezTo>
                    <a:cubicBezTo>
                      <a:pt x="9808" y="3629"/>
                      <a:pt x="9207" y="3095"/>
                      <a:pt x="8540" y="2628"/>
                    </a:cubicBezTo>
                    <a:cubicBezTo>
                      <a:pt x="7606" y="1894"/>
                      <a:pt x="6672" y="960"/>
                      <a:pt x="5538" y="493"/>
                    </a:cubicBezTo>
                    <a:cubicBezTo>
                      <a:pt x="4743" y="171"/>
                      <a:pt x="3879" y="1"/>
                      <a:pt x="3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0"/>
              <p:cNvSpPr/>
              <p:nvPr/>
            </p:nvSpPr>
            <p:spPr>
              <a:xfrm>
                <a:off x="8037064" y="3456170"/>
                <a:ext cx="36716" cy="112219"/>
              </a:xfrm>
              <a:custGeom>
                <a:rect b="b" l="l" r="r" t="t"/>
                <a:pathLst>
                  <a:path extrusionOk="0" fill="none" h="7039" w="2303">
                    <a:moveTo>
                      <a:pt x="1" y="7039"/>
                    </a:moveTo>
                    <a:cubicBezTo>
                      <a:pt x="1" y="7039"/>
                      <a:pt x="1268" y="1768"/>
                      <a:pt x="2302" y="0"/>
                    </a:cubicBezTo>
                  </a:path>
                </a:pathLst>
              </a:custGeom>
              <a:noFill/>
              <a:ln cap="rnd" cmpd="sng" w="91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0"/>
              <p:cNvSpPr/>
              <p:nvPr/>
            </p:nvSpPr>
            <p:spPr>
              <a:xfrm>
                <a:off x="8077478" y="3474775"/>
                <a:ext cx="36174" cy="109573"/>
              </a:xfrm>
              <a:custGeom>
                <a:rect b="b" l="l" r="r" t="t"/>
                <a:pathLst>
                  <a:path extrusionOk="0" fill="none" h="6873" w="2269">
                    <a:moveTo>
                      <a:pt x="1" y="6872"/>
                    </a:moveTo>
                    <a:cubicBezTo>
                      <a:pt x="1" y="6872"/>
                      <a:pt x="1502" y="1135"/>
                      <a:pt x="2269" y="1"/>
                    </a:cubicBezTo>
                  </a:path>
                </a:pathLst>
              </a:custGeom>
              <a:noFill/>
              <a:ln cap="rnd" cmpd="sng" w="91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0"/>
              <p:cNvSpPr/>
              <p:nvPr/>
            </p:nvSpPr>
            <p:spPr>
              <a:xfrm>
                <a:off x="8110988" y="3494447"/>
                <a:ext cx="25540" cy="102654"/>
              </a:xfrm>
              <a:custGeom>
                <a:rect b="b" l="l" r="r" t="t"/>
                <a:pathLst>
                  <a:path extrusionOk="0" fill="none" h="6439" w="1602">
                    <a:moveTo>
                      <a:pt x="0" y="6439"/>
                    </a:moveTo>
                    <a:cubicBezTo>
                      <a:pt x="0" y="6439"/>
                      <a:pt x="1068" y="1202"/>
                      <a:pt x="1601" y="1"/>
                    </a:cubicBezTo>
                  </a:path>
                </a:pathLst>
              </a:custGeom>
              <a:noFill/>
              <a:ln cap="rnd" cmpd="sng" w="91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0"/>
              <p:cNvSpPr/>
              <p:nvPr/>
            </p:nvSpPr>
            <p:spPr>
              <a:xfrm>
                <a:off x="7929119" y="2739262"/>
                <a:ext cx="592965" cy="741916"/>
              </a:xfrm>
              <a:custGeom>
                <a:rect b="b" l="l" r="r" t="t"/>
                <a:pathLst>
                  <a:path extrusionOk="0" h="46537" w="37194">
                    <a:moveTo>
                      <a:pt x="7231" y="0"/>
                    </a:moveTo>
                    <a:cubicBezTo>
                      <a:pt x="5466" y="0"/>
                      <a:pt x="3710" y="721"/>
                      <a:pt x="2435" y="2138"/>
                    </a:cubicBezTo>
                    <a:cubicBezTo>
                      <a:pt x="0" y="4774"/>
                      <a:pt x="200" y="8910"/>
                      <a:pt x="2869" y="11312"/>
                    </a:cubicBezTo>
                    <a:lnTo>
                      <a:pt x="20114" y="27023"/>
                    </a:lnTo>
                    <a:lnTo>
                      <a:pt x="8940" y="36663"/>
                    </a:lnTo>
                    <a:cubicBezTo>
                      <a:pt x="8940" y="36663"/>
                      <a:pt x="10574" y="42367"/>
                      <a:pt x="17412" y="46537"/>
                    </a:cubicBezTo>
                    <a:lnTo>
                      <a:pt x="34158" y="32093"/>
                    </a:lnTo>
                    <a:cubicBezTo>
                      <a:pt x="37127" y="29558"/>
                      <a:pt x="37193" y="24988"/>
                      <a:pt x="34291" y="22353"/>
                    </a:cubicBezTo>
                    <a:lnTo>
                      <a:pt x="11608" y="1705"/>
                    </a:lnTo>
                    <a:cubicBezTo>
                      <a:pt x="10357" y="563"/>
                      <a:pt x="8790" y="0"/>
                      <a:pt x="7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0"/>
              <p:cNvSpPr/>
              <p:nvPr/>
            </p:nvSpPr>
            <p:spPr>
              <a:xfrm>
                <a:off x="7973789" y="2769090"/>
                <a:ext cx="189333" cy="194132"/>
              </a:xfrm>
              <a:custGeom>
                <a:rect b="b" l="l" r="r" t="t"/>
                <a:pathLst>
                  <a:path extrusionOk="0" h="12177" w="11876">
                    <a:moveTo>
                      <a:pt x="9006" y="1"/>
                    </a:moveTo>
                    <a:lnTo>
                      <a:pt x="0" y="9407"/>
                    </a:lnTo>
                    <a:lnTo>
                      <a:pt x="33" y="9441"/>
                    </a:lnTo>
                    <a:lnTo>
                      <a:pt x="3036" y="12176"/>
                    </a:lnTo>
                    <a:lnTo>
                      <a:pt x="11875" y="2636"/>
                    </a:lnTo>
                    <a:lnTo>
                      <a:pt x="900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0"/>
              <p:cNvSpPr/>
              <p:nvPr/>
            </p:nvSpPr>
            <p:spPr>
              <a:xfrm>
                <a:off x="8073763" y="2889805"/>
                <a:ext cx="222828" cy="165403"/>
              </a:xfrm>
              <a:custGeom>
                <a:rect b="b" l="l" r="r" t="t"/>
                <a:pathLst>
                  <a:path extrusionOk="0" h="10375" w="13977">
                    <a:moveTo>
                      <a:pt x="11008" y="1"/>
                    </a:moveTo>
                    <a:lnTo>
                      <a:pt x="0" y="7539"/>
                    </a:lnTo>
                    <a:lnTo>
                      <a:pt x="3102" y="10375"/>
                    </a:lnTo>
                    <a:lnTo>
                      <a:pt x="13977" y="2669"/>
                    </a:lnTo>
                    <a:lnTo>
                      <a:pt x="110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0"/>
              <p:cNvSpPr/>
              <p:nvPr/>
            </p:nvSpPr>
            <p:spPr>
              <a:xfrm>
                <a:off x="8174263" y="3010520"/>
                <a:ext cx="257934" cy="139353"/>
              </a:xfrm>
              <a:custGeom>
                <a:rect b="b" l="l" r="r" t="t"/>
                <a:pathLst>
                  <a:path extrusionOk="0" h="8741" w="16179">
                    <a:moveTo>
                      <a:pt x="13043" y="1"/>
                    </a:moveTo>
                    <a:lnTo>
                      <a:pt x="1" y="5705"/>
                    </a:lnTo>
                    <a:lnTo>
                      <a:pt x="3303" y="8740"/>
                    </a:lnTo>
                    <a:lnTo>
                      <a:pt x="16179" y="2870"/>
                    </a:lnTo>
                    <a:lnTo>
                      <a:pt x="130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0"/>
              <p:cNvSpPr/>
              <p:nvPr/>
            </p:nvSpPr>
            <p:spPr>
              <a:xfrm>
                <a:off x="8183302" y="3181756"/>
                <a:ext cx="247842" cy="148919"/>
              </a:xfrm>
              <a:custGeom>
                <a:rect b="b" l="l" r="r" t="t"/>
                <a:pathLst>
                  <a:path extrusionOk="0" h="9341" w="15546">
                    <a:moveTo>
                      <a:pt x="3336" y="1"/>
                    </a:moveTo>
                    <a:lnTo>
                      <a:pt x="1" y="2870"/>
                    </a:lnTo>
                    <a:lnTo>
                      <a:pt x="12410" y="9341"/>
                    </a:lnTo>
                    <a:lnTo>
                      <a:pt x="15545" y="6639"/>
                    </a:lnTo>
                    <a:lnTo>
                      <a:pt x="33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0"/>
              <p:cNvSpPr/>
              <p:nvPr/>
            </p:nvSpPr>
            <p:spPr>
              <a:xfrm>
                <a:off x="8092910" y="3260463"/>
                <a:ext cx="231868" cy="161147"/>
              </a:xfrm>
              <a:custGeom>
                <a:rect b="b" l="l" r="r" t="t"/>
                <a:pathLst>
                  <a:path extrusionOk="0" h="10108" w="14544">
                    <a:moveTo>
                      <a:pt x="3236" y="1"/>
                    </a:moveTo>
                    <a:lnTo>
                      <a:pt x="0" y="2803"/>
                    </a:lnTo>
                    <a:lnTo>
                      <a:pt x="11475" y="10108"/>
                    </a:lnTo>
                    <a:lnTo>
                      <a:pt x="14544" y="7473"/>
                    </a:lnTo>
                    <a:lnTo>
                      <a:pt x="32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0"/>
              <p:cNvSpPr/>
              <p:nvPr/>
            </p:nvSpPr>
            <p:spPr>
              <a:xfrm rot="3419541">
                <a:off x="7762995" y="2473992"/>
                <a:ext cx="102237" cy="155398"/>
              </a:xfrm>
              <a:custGeom>
                <a:rect b="b" l="l" r="r" t="t"/>
                <a:pathLst>
                  <a:path extrusionOk="0" fill="none" h="2527" w="1663">
                    <a:moveTo>
                      <a:pt x="1662" y="1"/>
                    </a:moveTo>
                    <a:lnTo>
                      <a:pt x="0" y="2527"/>
                    </a:lnTo>
                  </a:path>
                </a:pathLst>
              </a:custGeom>
              <a:no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5" name="Google Shape;2645;p50"/>
            <p:cNvGrpSpPr/>
            <p:nvPr/>
          </p:nvGrpSpPr>
          <p:grpSpPr>
            <a:xfrm rot="1054370">
              <a:off x="7699447" y="2396405"/>
              <a:ext cx="189704" cy="56263"/>
              <a:chOff x="4921303" y="2387977"/>
              <a:chExt cx="273520" cy="81107"/>
            </a:xfrm>
          </p:grpSpPr>
          <p:sp>
            <p:nvSpPr>
              <p:cNvPr id="2646" name="Google Shape;2646;p50"/>
              <p:cNvSpPr/>
              <p:nvPr/>
            </p:nvSpPr>
            <p:spPr>
              <a:xfrm rot="-476636">
                <a:off x="4968274" y="2413589"/>
                <a:ext cx="60961" cy="51531"/>
              </a:xfrm>
              <a:custGeom>
                <a:rect b="b" l="l" r="r" t="t"/>
                <a:pathLst>
                  <a:path extrusionOk="0" h="2428" w="2873">
                    <a:moveTo>
                      <a:pt x="1329" y="1"/>
                    </a:moveTo>
                    <a:cubicBezTo>
                      <a:pt x="799" y="1"/>
                      <a:pt x="269" y="350"/>
                      <a:pt x="134" y="969"/>
                    </a:cubicBezTo>
                    <a:cubicBezTo>
                      <a:pt x="1" y="1600"/>
                      <a:pt x="400" y="2265"/>
                      <a:pt x="1064" y="2398"/>
                    </a:cubicBezTo>
                    <a:cubicBezTo>
                      <a:pt x="1158" y="2418"/>
                      <a:pt x="1249" y="2428"/>
                      <a:pt x="1338" y="2428"/>
                    </a:cubicBezTo>
                    <a:cubicBezTo>
                      <a:pt x="2257" y="2428"/>
                      <a:pt x="2873" y="1388"/>
                      <a:pt x="2327" y="570"/>
                    </a:cubicBezTo>
                    <a:cubicBezTo>
                      <a:pt x="2091" y="181"/>
                      <a:pt x="1710" y="1"/>
                      <a:pt x="1329"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0"/>
              <p:cNvSpPr/>
              <p:nvPr/>
            </p:nvSpPr>
            <p:spPr>
              <a:xfrm rot="-476618">
                <a:off x="4923045" y="2394207"/>
                <a:ext cx="92343" cy="31616"/>
              </a:xfrm>
              <a:custGeom>
                <a:rect b="b" l="l" r="r" t="t"/>
                <a:pathLst>
                  <a:path extrusionOk="0" h="1484" w="4337">
                    <a:moveTo>
                      <a:pt x="1726" y="0"/>
                    </a:moveTo>
                    <a:cubicBezTo>
                      <a:pt x="1090" y="0"/>
                      <a:pt x="495" y="240"/>
                      <a:pt x="34" y="701"/>
                    </a:cubicBezTo>
                    <a:cubicBezTo>
                      <a:pt x="0" y="735"/>
                      <a:pt x="0" y="768"/>
                      <a:pt x="34" y="801"/>
                    </a:cubicBezTo>
                    <a:cubicBezTo>
                      <a:pt x="50" y="818"/>
                      <a:pt x="67" y="826"/>
                      <a:pt x="84" y="826"/>
                    </a:cubicBezTo>
                    <a:cubicBezTo>
                      <a:pt x="100" y="826"/>
                      <a:pt x="117" y="818"/>
                      <a:pt x="133" y="801"/>
                    </a:cubicBezTo>
                    <a:cubicBezTo>
                      <a:pt x="399" y="568"/>
                      <a:pt x="698" y="402"/>
                      <a:pt x="1064" y="336"/>
                    </a:cubicBezTo>
                    <a:cubicBezTo>
                      <a:pt x="1230" y="286"/>
                      <a:pt x="1405" y="261"/>
                      <a:pt x="1579" y="261"/>
                    </a:cubicBezTo>
                    <a:cubicBezTo>
                      <a:pt x="1754" y="261"/>
                      <a:pt x="1928" y="286"/>
                      <a:pt x="2094" y="336"/>
                    </a:cubicBezTo>
                    <a:cubicBezTo>
                      <a:pt x="2427" y="402"/>
                      <a:pt x="2759" y="535"/>
                      <a:pt x="3058" y="701"/>
                    </a:cubicBezTo>
                    <a:cubicBezTo>
                      <a:pt x="3357" y="867"/>
                      <a:pt x="3623" y="1100"/>
                      <a:pt x="3822" y="1366"/>
                    </a:cubicBezTo>
                    <a:lnTo>
                      <a:pt x="3856" y="1399"/>
                    </a:lnTo>
                    <a:cubicBezTo>
                      <a:pt x="3907" y="1459"/>
                      <a:pt x="3966" y="1483"/>
                      <a:pt x="4023" y="1483"/>
                    </a:cubicBezTo>
                    <a:cubicBezTo>
                      <a:pt x="4190" y="1483"/>
                      <a:pt x="4337" y="1273"/>
                      <a:pt x="4188" y="1100"/>
                    </a:cubicBezTo>
                    <a:cubicBezTo>
                      <a:pt x="3922" y="801"/>
                      <a:pt x="3623" y="568"/>
                      <a:pt x="3257" y="402"/>
                    </a:cubicBezTo>
                    <a:cubicBezTo>
                      <a:pt x="2892" y="236"/>
                      <a:pt x="2526" y="103"/>
                      <a:pt x="2161" y="37"/>
                    </a:cubicBezTo>
                    <a:cubicBezTo>
                      <a:pt x="2014" y="12"/>
                      <a:pt x="1869" y="0"/>
                      <a:pt x="1726"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0"/>
              <p:cNvSpPr/>
              <p:nvPr/>
            </p:nvSpPr>
            <p:spPr>
              <a:xfrm rot="-476642">
                <a:off x="5112939" y="2402262"/>
                <a:ext cx="79744" cy="36504"/>
              </a:xfrm>
              <a:custGeom>
                <a:rect b="b" l="l" r="r" t="t"/>
                <a:pathLst>
                  <a:path extrusionOk="0" h="1347" w="2693">
                    <a:moveTo>
                      <a:pt x="1267" y="0"/>
                    </a:moveTo>
                    <a:cubicBezTo>
                      <a:pt x="1130" y="0"/>
                      <a:pt x="997" y="17"/>
                      <a:pt x="864" y="50"/>
                    </a:cubicBezTo>
                    <a:cubicBezTo>
                      <a:pt x="565" y="116"/>
                      <a:pt x="299" y="283"/>
                      <a:pt x="100" y="449"/>
                    </a:cubicBezTo>
                    <a:cubicBezTo>
                      <a:pt x="0" y="549"/>
                      <a:pt x="0" y="648"/>
                      <a:pt x="100" y="715"/>
                    </a:cubicBezTo>
                    <a:cubicBezTo>
                      <a:pt x="133" y="748"/>
                      <a:pt x="175" y="765"/>
                      <a:pt x="216" y="765"/>
                    </a:cubicBezTo>
                    <a:cubicBezTo>
                      <a:pt x="258" y="765"/>
                      <a:pt x="299" y="748"/>
                      <a:pt x="332" y="715"/>
                    </a:cubicBezTo>
                    <a:cubicBezTo>
                      <a:pt x="499" y="549"/>
                      <a:pt x="698" y="416"/>
                      <a:pt x="931" y="349"/>
                    </a:cubicBezTo>
                    <a:cubicBezTo>
                      <a:pt x="1057" y="286"/>
                      <a:pt x="1210" y="263"/>
                      <a:pt x="1365" y="263"/>
                    </a:cubicBezTo>
                    <a:cubicBezTo>
                      <a:pt x="1454" y="263"/>
                      <a:pt x="1543" y="271"/>
                      <a:pt x="1629" y="283"/>
                    </a:cubicBezTo>
                    <a:cubicBezTo>
                      <a:pt x="1861" y="316"/>
                      <a:pt x="2094" y="449"/>
                      <a:pt x="2227" y="648"/>
                    </a:cubicBezTo>
                    <a:cubicBezTo>
                      <a:pt x="2393" y="848"/>
                      <a:pt x="2526" y="1047"/>
                      <a:pt x="2592" y="1313"/>
                    </a:cubicBezTo>
                    <a:cubicBezTo>
                      <a:pt x="2592" y="1313"/>
                      <a:pt x="2626" y="1346"/>
                      <a:pt x="2659" y="1346"/>
                    </a:cubicBezTo>
                    <a:cubicBezTo>
                      <a:pt x="2692" y="1346"/>
                      <a:pt x="2692" y="1313"/>
                      <a:pt x="2692" y="1280"/>
                    </a:cubicBezTo>
                    <a:cubicBezTo>
                      <a:pt x="2659" y="1014"/>
                      <a:pt x="2526" y="748"/>
                      <a:pt x="2360" y="515"/>
                    </a:cubicBezTo>
                    <a:cubicBezTo>
                      <a:pt x="2194" y="283"/>
                      <a:pt x="1961" y="116"/>
                      <a:pt x="1695" y="50"/>
                    </a:cubicBezTo>
                    <a:cubicBezTo>
                      <a:pt x="1546" y="17"/>
                      <a:pt x="1404" y="0"/>
                      <a:pt x="1267"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0"/>
              <p:cNvSpPr/>
              <p:nvPr/>
            </p:nvSpPr>
            <p:spPr>
              <a:xfrm rot="-476636">
                <a:off x="5103999" y="2413589"/>
                <a:ext cx="60961" cy="51531"/>
              </a:xfrm>
              <a:custGeom>
                <a:rect b="b" l="l" r="r" t="t"/>
                <a:pathLst>
                  <a:path extrusionOk="0" h="2428" w="2873">
                    <a:moveTo>
                      <a:pt x="1329" y="1"/>
                    </a:moveTo>
                    <a:cubicBezTo>
                      <a:pt x="799" y="1"/>
                      <a:pt x="269" y="350"/>
                      <a:pt x="134" y="969"/>
                    </a:cubicBezTo>
                    <a:cubicBezTo>
                      <a:pt x="1" y="1600"/>
                      <a:pt x="400" y="2265"/>
                      <a:pt x="1064" y="2398"/>
                    </a:cubicBezTo>
                    <a:cubicBezTo>
                      <a:pt x="1158" y="2418"/>
                      <a:pt x="1249" y="2428"/>
                      <a:pt x="1338" y="2428"/>
                    </a:cubicBezTo>
                    <a:cubicBezTo>
                      <a:pt x="2257" y="2428"/>
                      <a:pt x="2873" y="1388"/>
                      <a:pt x="2327" y="570"/>
                    </a:cubicBezTo>
                    <a:cubicBezTo>
                      <a:pt x="2091" y="181"/>
                      <a:pt x="1710" y="1"/>
                      <a:pt x="1329"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50" name="Google Shape;2650;p50"/>
          <p:cNvSpPr txBox="1"/>
          <p:nvPr/>
        </p:nvSpPr>
        <p:spPr>
          <a:xfrm>
            <a:off x="2726175" y="576800"/>
            <a:ext cx="4114800" cy="997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7000">
                <a:solidFill>
                  <a:srgbClr val="141414"/>
                </a:solidFill>
                <a:latin typeface="Open Sans ExtraBold"/>
                <a:ea typeface="Open Sans ExtraBold"/>
                <a:cs typeface="Open Sans ExtraBold"/>
                <a:sym typeface="Open Sans ExtraBold"/>
              </a:rPr>
              <a:t>Thanks</a:t>
            </a:r>
            <a:endParaRPr sz="7000">
              <a:solidFill>
                <a:srgbClr val="141414"/>
              </a:solidFill>
              <a:latin typeface="Open Sans ExtraBold"/>
              <a:ea typeface="Open Sans ExtraBold"/>
              <a:cs typeface="Open Sans ExtraBold"/>
              <a:sym typeface="Open Sans ExtraBold"/>
            </a:endParaRPr>
          </a:p>
        </p:txBody>
      </p:sp>
      <p:sp>
        <p:nvSpPr>
          <p:cNvPr id="2651" name="Google Shape;2651;p50"/>
          <p:cNvSpPr/>
          <p:nvPr/>
        </p:nvSpPr>
        <p:spPr>
          <a:xfrm>
            <a:off x="-44362" y="494000"/>
            <a:ext cx="9232732" cy="1285106"/>
          </a:xfrm>
          <a:custGeom>
            <a:rect b="b" l="l" r="r" t="t"/>
            <a:pathLst>
              <a:path extrusionOk="0" h="57467" w="346509">
                <a:moveTo>
                  <a:pt x="0" y="37446"/>
                </a:moveTo>
                <a:cubicBezTo>
                  <a:pt x="1657" y="49078"/>
                  <a:pt x="22915" y="32060"/>
                  <a:pt x="34018" y="28217"/>
                </a:cubicBezTo>
                <a:cubicBezTo>
                  <a:pt x="37473" y="27021"/>
                  <a:pt x="40427" y="31758"/>
                  <a:pt x="43775" y="33227"/>
                </a:cubicBezTo>
                <a:cubicBezTo>
                  <a:pt x="49260" y="35635"/>
                  <a:pt x="55191" y="37546"/>
                  <a:pt x="61179" y="37710"/>
                </a:cubicBezTo>
                <a:cubicBezTo>
                  <a:pt x="67032" y="37871"/>
                  <a:pt x="72965" y="36982"/>
                  <a:pt x="78584" y="35337"/>
                </a:cubicBezTo>
                <a:cubicBezTo>
                  <a:pt x="82019" y="34331"/>
                  <a:pt x="84762" y="30854"/>
                  <a:pt x="88341" y="30854"/>
                </a:cubicBezTo>
                <a:cubicBezTo>
                  <a:pt x="92038" y="30854"/>
                  <a:pt x="95195" y="34128"/>
                  <a:pt x="98889" y="34282"/>
                </a:cubicBezTo>
                <a:cubicBezTo>
                  <a:pt x="102507" y="34433"/>
                  <a:pt x="106462" y="31608"/>
                  <a:pt x="109701" y="33227"/>
                </a:cubicBezTo>
                <a:cubicBezTo>
                  <a:pt x="112776" y="34765"/>
                  <a:pt x="112670" y="39644"/>
                  <a:pt x="115239" y="41929"/>
                </a:cubicBezTo>
                <a:cubicBezTo>
                  <a:pt x="118999" y="45273"/>
                  <a:pt x="123793" y="47621"/>
                  <a:pt x="128688" y="48786"/>
                </a:cubicBezTo>
                <a:cubicBezTo>
                  <a:pt x="153232" y="54627"/>
                  <a:pt x="179182" y="48176"/>
                  <a:pt x="204372" y="49577"/>
                </a:cubicBezTo>
                <a:cubicBezTo>
                  <a:pt x="226534" y="50810"/>
                  <a:pt x="265780" y="54437"/>
                  <a:pt x="268716" y="32436"/>
                </a:cubicBezTo>
                <a:cubicBezTo>
                  <a:pt x="269678" y="25225"/>
                  <a:pt x="260463" y="19256"/>
                  <a:pt x="253685" y="16614"/>
                </a:cubicBezTo>
                <a:cubicBezTo>
                  <a:pt x="238426" y="10665"/>
                  <a:pt x="221707" y="9160"/>
                  <a:pt x="205426" y="7384"/>
                </a:cubicBezTo>
                <a:cubicBezTo>
                  <a:pt x="180482" y="4663"/>
                  <a:pt x="155333" y="1972"/>
                  <a:pt x="130270" y="3165"/>
                </a:cubicBezTo>
                <a:cubicBezTo>
                  <a:pt x="116942" y="3799"/>
                  <a:pt x="94597" y="11021"/>
                  <a:pt x="96252" y="24261"/>
                </a:cubicBezTo>
                <a:cubicBezTo>
                  <a:pt x="98617" y="43184"/>
                  <a:pt x="127892" y="49168"/>
                  <a:pt x="146884" y="50895"/>
                </a:cubicBezTo>
                <a:cubicBezTo>
                  <a:pt x="170265" y="53021"/>
                  <a:pt x="193900" y="54730"/>
                  <a:pt x="217293" y="52741"/>
                </a:cubicBezTo>
                <a:cubicBezTo>
                  <a:pt x="232764" y="51425"/>
                  <a:pt x="248920" y="51907"/>
                  <a:pt x="263442" y="46412"/>
                </a:cubicBezTo>
                <a:cubicBezTo>
                  <a:pt x="271400" y="43401"/>
                  <a:pt x="279201" y="33372"/>
                  <a:pt x="277418" y="25052"/>
                </a:cubicBezTo>
                <a:cubicBezTo>
                  <a:pt x="274286" y="10432"/>
                  <a:pt x="250428" y="11302"/>
                  <a:pt x="235753" y="8439"/>
                </a:cubicBezTo>
                <a:cubicBezTo>
                  <a:pt x="210152" y="3445"/>
                  <a:pt x="184042" y="0"/>
                  <a:pt x="157959" y="0"/>
                </a:cubicBezTo>
                <a:cubicBezTo>
                  <a:pt x="140210" y="0"/>
                  <a:pt x="120868" y="3946"/>
                  <a:pt x="106800" y="14768"/>
                </a:cubicBezTo>
                <a:cubicBezTo>
                  <a:pt x="102747" y="17886"/>
                  <a:pt x="98049" y="23289"/>
                  <a:pt x="99417" y="28217"/>
                </a:cubicBezTo>
                <a:cubicBezTo>
                  <a:pt x="100754" y="33032"/>
                  <a:pt x="105376" y="36286"/>
                  <a:pt x="108910" y="39820"/>
                </a:cubicBezTo>
                <a:cubicBezTo>
                  <a:pt x="129848" y="60758"/>
                  <a:pt x="167131" y="58923"/>
                  <a:pt x="196460" y="54851"/>
                </a:cubicBezTo>
                <a:cubicBezTo>
                  <a:pt x="215255" y="52241"/>
                  <a:pt x="234867" y="50152"/>
                  <a:pt x="251839" y="41666"/>
                </a:cubicBezTo>
                <a:cubicBezTo>
                  <a:pt x="256356" y="39408"/>
                  <a:pt x="261189" y="37326"/>
                  <a:pt x="264760" y="33755"/>
                </a:cubicBezTo>
                <a:cubicBezTo>
                  <a:pt x="268415" y="30100"/>
                  <a:pt x="268152" y="29834"/>
                  <a:pt x="271089" y="25580"/>
                </a:cubicBezTo>
                <a:cubicBezTo>
                  <a:pt x="271994" y="24269"/>
                  <a:pt x="270824" y="22503"/>
                  <a:pt x="272408" y="22679"/>
                </a:cubicBezTo>
                <a:cubicBezTo>
                  <a:pt x="274065" y="22863"/>
                  <a:pt x="272716" y="24351"/>
                  <a:pt x="273462" y="25843"/>
                </a:cubicBezTo>
                <a:cubicBezTo>
                  <a:pt x="274770" y="28460"/>
                  <a:pt x="277998" y="29920"/>
                  <a:pt x="280846" y="30590"/>
                </a:cubicBezTo>
                <a:cubicBezTo>
                  <a:pt x="286015" y="31806"/>
                  <a:pt x="291367" y="29039"/>
                  <a:pt x="296669" y="28744"/>
                </a:cubicBezTo>
                <a:cubicBezTo>
                  <a:pt x="313272" y="27821"/>
                  <a:pt x="330074" y="28325"/>
                  <a:pt x="346509" y="30854"/>
                </a:cubicBezTo>
              </a:path>
            </a:pathLst>
          </a:custGeom>
          <a:noFill/>
          <a:ln cap="flat" cmpd="sng" w="9525">
            <a:solidFill>
              <a:srgbClr val="141414"/>
            </a:solidFill>
            <a:prstDash val="solid"/>
            <a:round/>
            <a:headEnd len="med" w="med" type="none"/>
            <a:tailEnd len="med" w="med" type="none"/>
          </a:ln>
        </p:spPr>
      </p:sp>
      <p:grpSp>
        <p:nvGrpSpPr>
          <p:cNvPr id="2652" name="Google Shape;2652;p50"/>
          <p:cNvGrpSpPr/>
          <p:nvPr/>
        </p:nvGrpSpPr>
        <p:grpSpPr>
          <a:xfrm>
            <a:off x="4137234" y="3888208"/>
            <a:ext cx="1471820" cy="1106540"/>
            <a:chOff x="793475" y="3418275"/>
            <a:chExt cx="1521576" cy="1143947"/>
          </a:xfrm>
        </p:grpSpPr>
        <p:sp>
          <p:nvSpPr>
            <p:cNvPr id="2653" name="Google Shape;2653;p50"/>
            <p:cNvSpPr/>
            <p:nvPr/>
          </p:nvSpPr>
          <p:spPr>
            <a:xfrm>
              <a:off x="793475" y="3418275"/>
              <a:ext cx="1521576" cy="1109057"/>
            </a:xfrm>
            <a:custGeom>
              <a:rect b="b" l="l" r="r" t="t"/>
              <a:pathLst>
                <a:path extrusionOk="0" h="20602" w="28265">
                  <a:moveTo>
                    <a:pt x="20392" y="1"/>
                  </a:moveTo>
                  <a:cubicBezTo>
                    <a:pt x="19325" y="1"/>
                    <a:pt x="18524" y="968"/>
                    <a:pt x="18057" y="1936"/>
                  </a:cubicBezTo>
                  <a:cubicBezTo>
                    <a:pt x="17457" y="3203"/>
                    <a:pt x="17123" y="4571"/>
                    <a:pt x="17056" y="5972"/>
                  </a:cubicBezTo>
                  <a:cubicBezTo>
                    <a:pt x="16966" y="5543"/>
                    <a:pt x="16509" y="5297"/>
                    <a:pt x="16047" y="5297"/>
                  </a:cubicBezTo>
                  <a:cubicBezTo>
                    <a:pt x="15826" y="5297"/>
                    <a:pt x="15605" y="5353"/>
                    <a:pt x="15422" y="5471"/>
                  </a:cubicBezTo>
                  <a:cubicBezTo>
                    <a:pt x="14888" y="5872"/>
                    <a:pt x="14588" y="6539"/>
                    <a:pt x="14655" y="7206"/>
                  </a:cubicBezTo>
                  <a:cubicBezTo>
                    <a:pt x="14054" y="5471"/>
                    <a:pt x="13387" y="3703"/>
                    <a:pt x="12119" y="2403"/>
                  </a:cubicBezTo>
                  <a:cubicBezTo>
                    <a:pt x="11486" y="1702"/>
                    <a:pt x="10618" y="1302"/>
                    <a:pt x="9684" y="1302"/>
                  </a:cubicBezTo>
                  <a:cubicBezTo>
                    <a:pt x="8750" y="1402"/>
                    <a:pt x="7950" y="1902"/>
                    <a:pt x="7483" y="2703"/>
                  </a:cubicBezTo>
                  <a:cubicBezTo>
                    <a:pt x="7016" y="3470"/>
                    <a:pt x="6716" y="4337"/>
                    <a:pt x="6649" y="5238"/>
                  </a:cubicBezTo>
                  <a:cubicBezTo>
                    <a:pt x="6249" y="7907"/>
                    <a:pt x="6549" y="10608"/>
                    <a:pt x="7549" y="13144"/>
                  </a:cubicBezTo>
                  <a:cubicBezTo>
                    <a:pt x="7170" y="12529"/>
                    <a:pt x="6599" y="12266"/>
                    <a:pt x="6034" y="12266"/>
                  </a:cubicBezTo>
                  <a:cubicBezTo>
                    <a:pt x="4913" y="12266"/>
                    <a:pt x="3815" y="13303"/>
                    <a:pt x="4280" y="14678"/>
                  </a:cubicBezTo>
                  <a:cubicBezTo>
                    <a:pt x="3984" y="14502"/>
                    <a:pt x="3660" y="14424"/>
                    <a:pt x="3331" y="14424"/>
                  </a:cubicBezTo>
                  <a:cubicBezTo>
                    <a:pt x="2474" y="14424"/>
                    <a:pt x="1584" y="14956"/>
                    <a:pt x="1078" y="15679"/>
                  </a:cubicBezTo>
                  <a:cubicBezTo>
                    <a:pt x="344" y="16679"/>
                    <a:pt x="244" y="17980"/>
                    <a:pt x="111" y="19215"/>
                  </a:cubicBezTo>
                  <a:cubicBezTo>
                    <a:pt x="0" y="20305"/>
                    <a:pt x="3533" y="20602"/>
                    <a:pt x="7450" y="20602"/>
                  </a:cubicBezTo>
                  <a:cubicBezTo>
                    <a:pt x="11803" y="20602"/>
                    <a:pt x="16631" y="20235"/>
                    <a:pt x="17457" y="20182"/>
                  </a:cubicBezTo>
                  <a:cubicBezTo>
                    <a:pt x="18924" y="20115"/>
                    <a:pt x="20359" y="20015"/>
                    <a:pt x="21826" y="19882"/>
                  </a:cubicBezTo>
                  <a:cubicBezTo>
                    <a:pt x="23494" y="19748"/>
                    <a:pt x="25629" y="20082"/>
                    <a:pt x="27097" y="19181"/>
                  </a:cubicBezTo>
                  <a:cubicBezTo>
                    <a:pt x="28131" y="18514"/>
                    <a:pt x="28164" y="17046"/>
                    <a:pt x="28231" y="15979"/>
                  </a:cubicBezTo>
                  <a:cubicBezTo>
                    <a:pt x="28264" y="14445"/>
                    <a:pt x="27964" y="12543"/>
                    <a:pt x="26463" y="11743"/>
                  </a:cubicBezTo>
                  <a:cubicBezTo>
                    <a:pt x="26157" y="11578"/>
                    <a:pt x="25801" y="11496"/>
                    <a:pt x="25444" y="11496"/>
                  </a:cubicBezTo>
                  <a:cubicBezTo>
                    <a:pt x="24792" y="11496"/>
                    <a:pt x="24140" y="11770"/>
                    <a:pt x="23794" y="12310"/>
                  </a:cubicBezTo>
                  <a:cubicBezTo>
                    <a:pt x="23961" y="8907"/>
                    <a:pt x="24095" y="5371"/>
                    <a:pt x="22794" y="2202"/>
                  </a:cubicBezTo>
                  <a:cubicBezTo>
                    <a:pt x="22360" y="1135"/>
                    <a:pt x="21559" y="1"/>
                    <a:pt x="20392"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0"/>
            <p:cNvSpPr/>
            <p:nvPr/>
          </p:nvSpPr>
          <p:spPr>
            <a:xfrm>
              <a:off x="1700875" y="3436255"/>
              <a:ext cx="299901" cy="1037944"/>
            </a:xfrm>
            <a:custGeom>
              <a:rect b="b" l="l" r="r" t="t"/>
              <a:pathLst>
                <a:path extrusionOk="0" fill="none" h="19281" w="5571">
                  <a:moveTo>
                    <a:pt x="3436" y="0"/>
                  </a:moveTo>
                  <a:cubicBezTo>
                    <a:pt x="3436" y="0"/>
                    <a:pt x="5571" y="12643"/>
                    <a:pt x="0" y="19281"/>
                  </a:cubicBezTo>
                </a:path>
              </a:pathLst>
            </a:custGeom>
            <a:no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0"/>
            <p:cNvSpPr/>
            <p:nvPr/>
          </p:nvSpPr>
          <p:spPr>
            <a:xfrm>
              <a:off x="1286042" y="3513452"/>
              <a:ext cx="353787" cy="969739"/>
            </a:xfrm>
            <a:custGeom>
              <a:rect b="b" l="l" r="r" t="t"/>
              <a:pathLst>
                <a:path extrusionOk="0" fill="none" h="18014" w="6572">
                  <a:moveTo>
                    <a:pt x="1" y="1"/>
                  </a:moveTo>
                  <a:cubicBezTo>
                    <a:pt x="1" y="1"/>
                    <a:pt x="6572" y="10675"/>
                    <a:pt x="6272" y="18014"/>
                  </a:cubicBezTo>
                </a:path>
              </a:pathLst>
            </a:custGeom>
            <a:no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0"/>
            <p:cNvSpPr/>
            <p:nvPr/>
          </p:nvSpPr>
          <p:spPr>
            <a:xfrm>
              <a:off x="1584113" y="3730721"/>
              <a:ext cx="149116" cy="452570"/>
            </a:xfrm>
            <a:custGeom>
              <a:rect b="b" l="l" r="r" t="t"/>
              <a:pathLst>
                <a:path extrusionOk="0" fill="none" h="8407" w="2770">
                  <a:moveTo>
                    <a:pt x="1469" y="1"/>
                  </a:moveTo>
                  <a:cubicBezTo>
                    <a:pt x="1469" y="1"/>
                    <a:pt x="2770" y="3437"/>
                    <a:pt x="1" y="8407"/>
                  </a:cubicBezTo>
                </a:path>
              </a:pathLst>
            </a:custGeom>
            <a:no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0"/>
            <p:cNvSpPr/>
            <p:nvPr/>
          </p:nvSpPr>
          <p:spPr>
            <a:xfrm>
              <a:off x="1796051" y="4079128"/>
              <a:ext cx="387917" cy="260442"/>
            </a:xfrm>
            <a:custGeom>
              <a:rect b="b" l="l" r="r" t="t"/>
              <a:pathLst>
                <a:path extrusionOk="0" fill="none" h="4838" w="7206">
                  <a:moveTo>
                    <a:pt x="7205" y="0"/>
                  </a:moveTo>
                  <a:cubicBezTo>
                    <a:pt x="7205" y="0"/>
                    <a:pt x="6238" y="3002"/>
                    <a:pt x="0" y="4837"/>
                  </a:cubicBezTo>
                </a:path>
              </a:pathLst>
            </a:custGeom>
            <a:no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0"/>
            <p:cNvSpPr/>
            <p:nvPr/>
          </p:nvSpPr>
          <p:spPr>
            <a:xfrm>
              <a:off x="1093914" y="4115035"/>
              <a:ext cx="515392" cy="224535"/>
            </a:xfrm>
            <a:custGeom>
              <a:rect b="b" l="l" r="r" t="t"/>
              <a:pathLst>
                <a:path extrusionOk="0" fill="none" h="4171" w="9574">
                  <a:moveTo>
                    <a:pt x="0" y="0"/>
                  </a:moveTo>
                  <a:cubicBezTo>
                    <a:pt x="0" y="0"/>
                    <a:pt x="2002" y="4170"/>
                    <a:pt x="9574" y="3336"/>
                  </a:cubicBezTo>
                </a:path>
              </a:pathLst>
            </a:custGeom>
            <a:no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0"/>
            <p:cNvSpPr/>
            <p:nvPr/>
          </p:nvSpPr>
          <p:spPr>
            <a:xfrm>
              <a:off x="953842" y="4240735"/>
              <a:ext cx="668061" cy="321488"/>
            </a:xfrm>
            <a:custGeom>
              <a:rect b="b" l="l" r="r" t="t"/>
              <a:pathLst>
                <a:path extrusionOk="0" fill="none" h="5972" w="12410">
                  <a:moveTo>
                    <a:pt x="1" y="0"/>
                  </a:moveTo>
                  <a:cubicBezTo>
                    <a:pt x="1" y="0"/>
                    <a:pt x="3003" y="5971"/>
                    <a:pt x="12409" y="3103"/>
                  </a:cubicBezTo>
                </a:path>
              </a:pathLst>
            </a:custGeom>
            <a:no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descr="The End GIFs - Get the best GIF on GIPHY" id="2660" name="Google Shape;2660;p50"/>
          <p:cNvPicPr preferRelativeResize="0"/>
          <p:nvPr/>
        </p:nvPicPr>
        <p:blipFill>
          <a:blip r:embed="rId3">
            <a:alphaModFix/>
          </a:blip>
          <a:stretch>
            <a:fillRect/>
          </a:stretch>
        </p:blipFill>
        <p:spPr>
          <a:xfrm rot="-10">
            <a:off x="492875" y="2106205"/>
            <a:ext cx="3389650" cy="244053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0" name="Shape 1820"/>
        <p:cNvGrpSpPr/>
        <p:nvPr/>
      </p:nvGrpSpPr>
      <p:grpSpPr>
        <a:xfrm>
          <a:off x="0" y="0"/>
          <a:ext cx="0" cy="0"/>
          <a:chOff x="0" y="0"/>
          <a:chExt cx="0" cy="0"/>
        </a:xfrm>
      </p:grpSpPr>
      <p:sp>
        <p:nvSpPr>
          <p:cNvPr id="1821" name="Google Shape;1821;p36"/>
          <p:cNvSpPr txBox="1"/>
          <p:nvPr/>
        </p:nvSpPr>
        <p:spPr>
          <a:xfrm>
            <a:off x="6062100" y="565500"/>
            <a:ext cx="2935200" cy="8772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Clr>
                <a:schemeClr val="dk1"/>
              </a:buClr>
              <a:buSzPts val="1100"/>
              <a:buFont typeface="Arial"/>
              <a:buNone/>
            </a:pPr>
            <a:r>
              <a:rPr b="1" lang="en" sz="4500">
                <a:solidFill>
                  <a:srgbClr val="D54826"/>
                </a:solidFill>
                <a:latin typeface="Questrial"/>
                <a:ea typeface="Questrial"/>
                <a:cs typeface="Questrial"/>
                <a:sym typeface="Questrial"/>
              </a:rPr>
              <a:t>Overview</a:t>
            </a:r>
            <a:endParaRPr b="1">
              <a:solidFill>
                <a:srgbClr val="D54826"/>
              </a:solidFill>
              <a:latin typeface="Questrial"/>
              <a:ea typeface="Questrial"/>
              <a:cs typeface="Questrial"/>
              <a:sym typeface="Questrial"/>
            </a:endParaRPr>
          </a:p>
        </p:txBody>
      </p:sp>
      <p:sp>
        <p:nvSpPr>
          <p:cNvPr id="1822" name="Google Shape;1822;p36"/>
          <p:cNvSpPr txBox="1"/>
          <p:nvPr/>
        </p:nvSpPr>
        <p:spPr>
          <a:xfrm>
            <a:off x="3081900" y="925288"/>
            <a:ext cx="2980200" cy="1169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dk1"/>
                </a:solidFill>
                <a:latin typeface="Questrial"/>
                <a:ea typeface="Questrial"/>
                <a:cs typeface="Questrial"/>
                <a:sym typeface="Questrial"/>
              </a:rPr>
              <a:t>S</a:t>
            </a:r>
            <a:r>
              <a:rPr lang="en" sz="1600">
                <a:solidFill>
                  <a:schemeClr val="dk1"/>
                </a:solidFill>
                <a:latin typeface="Questrial"/>
                <a:ea typeface="Questrial"/>
                <a:cs typeface="Questrial"/>
                <a:sym typeface="Questrial"/>
              </a:rPr>
              <a:t>horthand for how schools are funneling students — especially black students — into the criminal justice system. </a:t>
            </a:r>
            <a:endParaRPr sz="1600">
              <a:latin typeface="Questrial"/>
              <a:ea typeface="Questrial"/>
              <a:cs typeface="Questrial"/>
              <a:sym typeface="Questrial"/>
            </a:endParaRPr>
          </a:p>
        </p:txBody>
      </p:sp>
      <p:grpSp>
        <p:nvGrpSpPr>
          <p:cNvPr id="1823" name="Google Shape;1823;p36"/>
          <p:cNvGrpSpPr/>
          <p:nvPr/>
        </p:nvGrpSpPr>
        <p:grpSpPr>
          <a:xfrm>
            <a:off x="2242039" y="1111640"/>
            <a:ext cx="719716" cy="723070"/>
            <a:chOff x="1331500" y="238125"/>
            <a:chExt cx="4946500" cy="5228275"/>
          </a:xfrm>
        </p:grpSpPr>
        <p:sp>
          <p:nvSpPr>
            <p:cNvPr id="1824" name="Google Shape;1824;p36"/>
            <p:cNvSpPr/>
            <p:nvPr/>
          </p:nvSpPr>
          <p:spPr>
            <a:xfrm>
              <a:off x="1331500" y="1137475"/>
              <a:ext cx="4946500" cy="4328925"/>
            </a:xfrm>
            <a:custGeom>
              <a:rect b="b" l="l" r="r" t="t"/>
              <a:pathLst>
                <a:path extrusionOk="0" h="173157" w="197860">
                  <a:moveTo>
                    <a:pt x="30699" y="86938"/>
                  </a:moveTo>
                  <a:lnTo>
                    <a:pt x="30699" y="148394"/>
                  </a:lnTo>
                  <a:lnTo>
                    <a:pt x="17988" y="148394"/>
                  </a:lnTo>
                  <a:lnTo>
                    <a:pt x="17988" y="86938"/>
                  </a:lnTo>
                  <a:close/>
                  <a:moveTo>
                    <a:pt x="55461" y="86938"/>
                  </a:moveTo>
                  <a:lnTo>
                    <a:pt x="55461" y="148394"/>
                  </a:lnTo>
                  <a:lnTo>
                    <a:pt x="42690" y="148394"/>
                  </a:lnTo>
                  <a:lnTo>
                    <a:pt x="42690" y="86938"/>
                  </a:lnTo>
                  <a:close/>
                  <a:moveTo>
                    <a:pt x="80164" y="86938"/>
                  </a:moveTo>
                  <a:lnTo>
                    <a:pt x="80164" y="148394"/>
                  </a:lnTo>
                  <a:lnTo>
                    <a:pt x="67453" y="148394"/>
                  </a:lnTo>
                  <a:lnTo>
                    <a:pt x="67453" y="86938"/>
                  </a:lnTo>
                  <a:close/>
                  <a:moveTo>
                    <a:pt x="104926" y="86938"/>
                  </a:moveTo>
                  <a:lnTo>
                    <a:pt x="104926" y="148394"/>
                  </a:lnTo>
                  <a:lnTo>
                    <a:pt x="92155" y="148394"/>
                  </a:lnTo>
                  <a:lnTo>
                    <a:pt x="92155" y="86938"/>
                  </a:lnTo>
                  <a:close/>
                  <a:moveTo>
                    <a:pt x="129628" y="86938"/>
                  </a:moveTo>
                  <a:lnTo>
                    <a:pt x="129628" y="148394"/>
                  </a:lnTo>
                  <a:lnTo>
                    <a:pt x="116917" y="148394"/>
                  </a:lnTo>
                  <a:lnTo>
                    <a:pt x="116917" y="86938"/>
                  </a:lnTo>
                  <a:close/>
                  <a:moveTo>
                    <a:pt x="154390" y="86938"/>
                  </a:moveTo>
                  <a:lnTo>
                    <a:pt x="154390" y="148394"/>
                  </a:lnTo>
                  <a:lnTo>
                    <a:pt x="141620" y="148394"/>
                  </a:lnTo>
                  <a:lnTo>
                    <a:pt x="141620" y="86938"/>
                  </a:lnTo>
                  <a:close/>
                  <a:moveTo>
                    <a:pt x="179093" y="86938"/>
                  </a:moveTo>
                  <a:lnTo>
                    <a:pt x="179093" y="148394"/>
                  </a:lnTo>
                  <a:lnTo>
                    <a:pt x="166382" y="148394"/>
                  </a:lnTo>
                  <a:lnTo>
                    <a:pt x="166382" y="86938"/>
                  </a:lnTo>
                  <a:close/>
                  <a:moveTo>
                    <a:pt x="7735" y="0"/>
                  </a:moveTo>
                  <a:cubicBezTo>
                    <a:pt x="3598" y="0"/>
                    <a:pt x="1" y="2998"/>
                    <a:pt x="1" y="7135"/>
                  </a:cubicBezTo>
                  <a:lnTo>
                    <a:pt x="1" y="16848"/>
                  </a:lnTo>
                  <a:cubicBezTo>
                    <a:pt x="1" y="20506"/>
                    <a:pt x="2999" y="23503"/>
                    <a:pt x="5997" y="24223"/>
                  </a:cubicBezTo>
                  <a:lnTo>
                    <a:pt x="5997" y="148154"/>
                  </a:lnTo>
                  <a:cubicBezTo>
                    <a:pt x="2999" y="148874"/>
                    <a:pt x="1" y="151872"/>
                    <a:pt x="1" y="155529"/>
                  </a:cubicBezTo>
                  <a:lnTo>
                    <a:pt x="1" y="165242"/>
                  </a:lnTo>
                  <a:cubicBezTo>
                    <a:pt x="1" y="169379"/>
                    <a:pt x="3598" y="173156"/>
                    <a:pt x="7735" y="173156"/>
                  </a:cubicBezTo>
                  <a:lnTo>
                    <a:pt x="190605" y="173156"/>
                  </a:lnTo>
                  <a:cubicBezTo>
                    <a:pt x="194742" y="173156"/>
                    <a:pt x="197859" y="169379"/>
                    <a:pt x="197859" y="165242"/>
                  </a:cubicBezTo>
                  <a:lnTo>
                    <a:pt x="197859" y="155529"/>
                  </a:lnTo>
                  <a:cubicBezTo>
                    <a:pt x="197859" y="151632"/>
                    <a:pt x="194861" y="148454"/>
                    <a:pt x="191084" y="148034"/>
                  </a:cubicBezTo>
                  <a:lnTo>
                    <a:pt x="191084" y="24343"/>
                  </a:lnTo>
                  <a:cubicBezTo>
                    <a:pt x="194861" y="23923"/>
                    <a:pt x="197859" y="20745"/>
                    <a:pt x="197859" y="16848"/>
                  </a:cubicBezTo>
                  <a:lnTo>
                    <a:pt x="197859" y="7135"/>
                  </a:lnTo>
                  <a:cubicBezTo>
                    <a:pt x="197859" y="2998"/>
                    <a:pt x="194742" y="0"/>
                    <a:pt x="190605" y="0"/>
                  </a:cubicBezTo>
                  <a:lnTo>
                    <a:pt x="141620" y="0"/>
                  </a:lnTo>
                  <a:lnTo>
                    <a:pt x="141620" y="29979"/>
                  </a:lnTo>
                  <a:lnTo>
                    <a:pt x="99290" y="59058"/>
                  </a:lnTo>
                  <a:lnTo>
                    <a:pt x="56960" y="29979"/>
                  </a:lnTo>
                  <a:lnTo>
                    <a:pt x="569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6"/>
            <p:cNvSpPr/>
            <p:nvPr/>
          </p:nvSpPr>
          <p:spPr>
            <a:xfrm>
              <a:off x="3035800" y="238125"/>
              <a:ext cx="1555900" cy="2035550"/>
            </a:xfrm>
            <a:custGeom>
              <a:rect b="b" l="l" r="r" t="t"/>
              <a:pathLst>
                <a:path extrusionOk="0" h="81422" w="62236">
                  <a:moveTo>
                    <a:pt x="30998" y="16908"/>
                  </a:moveTo>
                  <a:lnTo>
                    <a:pt x="36994" y="28779"/>
                  </a:lnTo>
                  <a:lnTo>
                    <a:pt x="50124" y="30818"/>
                  </a:lnTo>
                  <a:lnTo>
                    <a:pt x="40711" y="40231"/>
                  </a:lnTo>
                  <a:lnTo>
                    <a:pt x="42810" y="53362"/>
                  </a:lnTo>
                  <a:lnTo>
                    <a:pt x="30998" y="47306"/>
                  </a:lnTo>
                  <a:lnTo>
                    <a:pt x="19186" y="53362"/>
                  </a:lnTo>
                  <a:lnTo>
                    <a:pt x="21225" y="40231"/>
                  </a:lnTo>
                  <a:lnTo>
                    <a:pt x="11872" y="30818"/>
                  </a:lnTo>
                  <a:lnTo>
                    <a:pt x="24942" y="28779"/>
                  </a:lnTo>
                  <a:lnTo>
                    <a:pt x="30998" y="16908"/>
                  </a:lnTo>
                  <a:close/>
                  <a:moveTo>
                    <a:pt x="7915" y="0"/>
                  </a:moveTo>
                  <a:cubicBezTo>
                    <a:pt x="3777" y="0"/>
                    <a:pt x="0" y="2398"/>
                    <a:pt x="0" y="6535"/>
                  </a:cubicBezTo>
                  <a:lnTo>
                    <a:pt x="0" y="60017"/>
                  </a:lnTo>
                  <a:lnTo>
                    <a:pt x="31118" y="81422"/>
                  </a:lnTo>
                  <a:lnTo>
                    <a:pt x="62236" y="60017"/>
                  </a:lnTo>
                  <a:lnTo>
                    <a:pt x="62236" y="6535"/>
                  </a:lnTo>
                  <a:cubicBezTo>
                    <a:pt x="62236" y="2398"/>
                    <a:pt x="59238" y="0"/>
                    <a:pt x="55101"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6" name="Google Shape;1826;p36"/>
          <p:cNvSpPr txBox="1"/>
          <p:nvPr/>
        </p:nvSpPr>
        <p:spPr>
          <a:xfrm>
            <a:off x="4398500" y="2094925"/>
            <a:ext cx="3132600" cy="11697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600">
                <a:solidFill>
                  <a:schemeClr val="dk1"/>
                </a:solidFill>
                <a:latin typeface="Questrial"/>
                <a:ea typeface="Questrial"/>
                <a:cs typeface="Questrial"/>
                <a:sym typeface="Questrial"/>
              </a:rPr>
              <a:t>R</a:t>
            </a:r>
            <a:r>
              <a:rPr lang="en" sz="1600">
                <a:solidFill>
                  <a:schemeClr val="dk1"/>
                </a:solidFill>
                <a:latin typeface="Questrial"/>
                <a:ea typeface="Questrial"/>
                <a:cs typeface="Questrial"/>
                <a:sym typeface="Questrial"/>
              </a:rPr>
              <a:t>esponded to fears about crimes led to policies that mandated suspensions and expulsions for certain violations. </a:t>
            </a:r>
            <a:endParaRPr sz="1600">
              <a:latin typeface="Questrial"/>
              <a:ea typeface="Questrial"/>
              <a:cs typeface="Questrial"/>
              <a:sym typeface="Questrial"/>
            </a:endParaRPr>
          </a:p>
        </p:txBody>
      </p:sp>
      <p:grpSp>
        <p:nvGrpSpPr>
          <p:cNvPr id="1827" name="Google Shape;1827;p36"/>
          <p:cNvGrpSpPr/>
          <p:nvPr/>
        </p:nvGrpSpPr>
        <p:grpSpPr>
          <a:xfrm>
            <a:off x="7710543" y="2210308"/>
            <a:ext cx="1211617" cy="722898"/>
            <a:chOff x="7281075" y="1957513"/>
            <a:chExt cx="5213500" cy="3185975"/>
          </a:xfrm>
        </p:grpSpPr>
        <p:sp>
          <p:nvSpPr>
            <p:cNvPr id="1828" name="Google Shape;1828;p36"/>
            <p:cNvSpPr/>
            <p:nvPr/>
          </p:nvSpPr>
          <p:spPr>
            <a:xfrm>
              <a:off x="7978125" y="3873725"/>
              <a:ext cx="3638400" cy="974700"/>
            </a:xfrm>
            <a:prstGeom prst="rect">
              <a:avLst/>
            </a:pr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9" name="Google Shape;1829;p36"/>
            <p:cNvGrpSpPr/>
            <p:nvPr/>
          </p:nvGrpSpPr>
          <p:grpSpPr>
            <a:xfrm>
              <a:off x="7281075" y="1957513"/>
              <a:ext cx="5213500" cy="3185975"/>
              <a:chOff x="1190625" y="1251875"/>
              <a:chExt cx="5213500" cy="3185975"/>
            </a:xfrm>
          </p:grpSpPr>
          <p:sp>
            <p:nvSpPr>
              <p:cNvPr id="1830" name="Google Shape;1830;p36"/>
              <p:cNvSpPr/>
              <p:nvPr/>
            </p:nvSpPr>
            <p:spPr>
              <a:xfrm>
                <a:off x="1190625" y="2121025"/>
                <a:ext cx="5213500" cy="2316825"/>
              </a:xfrm>
              <a:custGeom>
                <a:rect b="b" l="l" r="r" t="t"/>
                <a:pathLst>
                  <a:path extrusionOk="0" h="92673" w="208540">
                    <a:moveTo>
                      <a:pt x="104129" y="45775"/>
                    </a:moveTo>
                    <a:lnTo>
                      <a:pt x="107948" y="53301"/>
                    </a:lnTo>
                    <a:lnTo>
                      <a:pt x="116261" y="54593"/>
                    </a:lnTo>
                    <a:lnTo>
                      <a:pt x="110307" y="60546"/>
                    </a:lnTo>
                    <a:lnTo>
                      <a:pt x="111655" y="68858"/>
                    </a:lnTo>
                    <a:lnTo>
                      <a:pt x="104129" y="65039"/>
                    </a:lnTo>
                    <a:lnTo>
                      <a:pt x="96659" y="68858"/>
                    </a:lnTo>
                    <a:lnTo>
                      <a:pt x="97951" y="60546"/>
                    </a:lnTo>
                    <a:lnTo>
                      <a:pt x="91998" y="54593"/>
                    </a:lnTo>
                    <a:lnTo>
                      <a:pt x="100310" y="53301"/>
                    </a:lnTo>
                    <a:lnTo>
                      <a:pt x="104129" y="45775"/>
                    </a:lnTo>
                    <a:close/>
                    <a:moveTo>
                      <a:pt x="40438" y="69139"/>
                    </a:moveTo>
                    <a:cubicBezTo>
                      <a:pt x="43640" y="69139"/>
                      <a:pt x="46223" y="71723"/>
                      <a:pt x="46223" y="74924"/>
                    </a:cubicBezTo>
                    <a:cubicBezTo>
                      <a:pt x="46223" y="78126"/>
                      <a:pt x="43640" y="80709"/>
                      <a:pt x="40438" y="80709"/>
                    </a:cubicBezTo>
                    <a:cubicBezTo>
                      <a:pt x="37237" y="80709"/>
                      <a:pt x="34654" y="78126"/>
                      <a:pt x="34654" y="74924"/>
                    </a:cubicBezTo>
                    <a:cubicBezTo>
                      <a:pt x="34654" y="71723"/>
                      <a:pt x="37237" y="69139"/>
                      <a:pt x="40438" y="69139"/>
                    </a:cubicBezTo>
                    <a:close/>
                    <a:moveTo>
                      <a:pt x="167483" y="69139"/>
                    </a:moveTo>
                    <a:cubicBezTo>
                      <a:pt x="170684" y="69139"/>
                      <a:pt x="173268" y="71723"/>
                      <a:pt x="173268" y="74924"/>
                    </a:cubicBezTo>
                    <a:cubicBezTo>
                      <a:pt x="173268" y="78126"/>
                      <a:pt x="170684" y="80709"/>
                      <a:pt x="167483" y="80709"/>
                    </a:cubicBezTo>
                    <a:cubicBezTo>
                      <a:pt x="164281" y="80709"/>
                      <a:pt x="161698" y="78126"/>
                      <a:pt x="161698" y="74924"/>
                    </a:cubicBezTo>
                    <a:cubicBezTo>
                      <a:pt x="161698" y="71723"/>
                      <a:pt x="164281" y="69139"/>
                      <a:pt x="167483" y="69139"/>
                    </a:cubicBezTo>
                    <a:close/>
                    <a:moveTo>
                      <a:pt x="104129" y="1"/>
                    </a:moveTo>
                    <a:cubicBezTo>
                      <a:pt x="97839" y="1"/>
                      <a:pt x="92784" y="4887"/>
                      <a:pt x="92559" y="11234"/>
                    </a:cubicBezTo>
                    <a:lnTo>
                      <a:pt x="49369" y="11234"/>
                    </a:lnTo>
                    <a:cubicBezTo>
                      <a:pt x="46223" y="11234"/>
                      <a:pt x="44932" y="12469"/>
                      <a:pt x="43752" y="14042"/>
                    </a:cubicBezTo>
                    <a:lnTo>
                      <a:pt x="23477" y="41394"/>
                    </a:lnTo>
                    <a:lnTo>
                      <a:pt x="7245" y="41394"/>
                    </a:lnTo>
                    <a:cubicBezTo>
                      <a:pt x="3370" y="41394"/>
                      <a:pt x="0" y="44202"/>
                      <a:pt x="0" y="48078"/>
                    </a:cubicBezTo>
                    <a:lnTo>
                      <a:pt x="0" y="74026"/>
                    </a:lnTo>
                    <a:cubicBezTo>
                      <a:pt x="0" y="77901"/>
                      <a:pt x="3370" y="81439"/>
                      <a:pt x="7245" y="81439"/>
                    </a:cubicBezTo>
                    <a:lnTo>
                      <a:pt x="24151" y="81439"/>
                    </a:lnTo>
                    <a:cubicBezTo>
                      <a:pt x="26678" y="87730"/>
                      <a:pt x="32969" y="92672"/>
                      <a:pt x="40438" y="92672"/>
                    </a:cubicBezTo>
                    <a:cubicBezTo>
                      <a:pt x="47852" y="92672"/>
                      <a:pt x="54199" y="87730"/>
                      <a:pt x="56670" y="81439"/>
                    </a:cubicBezTo>
                    <a:lnTo>
                      <a:pt x="151251" y="81439"/>
                    </a:lnTo>
                    <a:cubicBezTo>
                      <a:pt x="153722" y="87730"/>
                      <a:pt x="160069" y="92672"/>
                      <a:pt x="167483" y="92672"/>
                    </a:cubicBezTo>
                    <a:cubicBezTo>
                      <a:pt x="174953" y="92672"/>
                      <a:pt x="181299" y="87730"/>
                      <a:pt x="183770" y="81439"/>
                    </a:cubicBezTo>
                    <a:lnTo>
                      <a:pt x="201743" y="81439"/>
                    </a:lnTo>
                    <a:cubicBezTo>
                      <a:pt x="205562" y="81439"/>
                      <a:pt x="208483" y="77901"/>
                      <a:pt x="208483" y="74026"/>
                    </a:cubicBezTo>
                    <a:lnTo>
                      <a:pt x="208483" y="53694"/>
                    </a:lnTo>
                    <a:cubicBezTo>
                      <a:pt x="208539" y="49819"/>
                      <a:pt x="205506" y="46168"/>
                      <a:pt x="201687" y="45494"/>
                    </a:cubicBezTo>
                    <a:lnTo>
                      <a:pt x="162091" y="38923"/>
                    </a:lnTo>
                    <a:lnTo>
                      <a:pt x="130021" y="13256"/>
                    </a:lnTo>
                    <a:cubicBezTo>
                      <a:pt x="128505" y="12020"/>
                      <a:pt x="127325" y="11234"/>
                      <a:pt x="123787" y="11234"/>
                    </a:cubicBezTo>
                    <a:lnTo>
                      <a:pt x="115699" y="11234"/>
                    </a:lnTo>
                    <a:cubicBezTo>
                      <a:pt x="115531" y="4887"/>
                      <a:pt x="110420" y="1"/>
                      <a:pt x="1041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6"/>
              <p:cNvSpPr/>
              <p:nvPr/>
            </p:nvSpPr>
            <p:spPr>
              <a:xfrm>
                <a:off x="3647825" y="1251875"/>
                <a:ext cx="280825" cy="578525"/>
              </a:xfrm>
              <a:custGeom>
                <a:rect b="b" l="l" r="r" t="t"/>
                <a:pathLst>
                  <a:path extrusionOk="0" h="23141" w="11233">
                    <a:moveTo>
                      <a:pt x="5616" y="1"/>
                    </a:moveTo>
                    <a:cubicBezTo>
                      <a:pt x="2527" y="1"/>
                      <a:pt x="0" y="2528"/>
                      <a:pt x="0" y="5617"/>
                    </a:cubicBezTo>
                    <a:lnTo>
                      <a:pt x="0" y="17524"/>
                    </a:lnTo>
                    <a:cubicBezTo>
                      <a:pt x="0" y="20669"/>
                      <a:pt x="2527" y="23141"/>
                      <a:pt x="5616" y="23141"/>
                    </a:cubicBezTo>
                    <a:cubicBezTo>
                      <a:pt x="8706" y="23141"/>
                      <a:pt x="11233" y="20669"/>
                      <a:pt x="11233" y="17524"/>
                    </a:cubicBezTo>
                    <a:lnTo>
                      <a:pt x="11233" y="5617"/>
                    </a:lnTo>
                    <a:cubicBezTo>
                      <a:pt x="11233" y="2528"/>
                      <a:pt x="8706" y="1"/>
                      <a:pt x="56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6"/>
              <p:cNvSpPr/>
              <p:nvPr/>
            </p:nvSpPr>
            <p:spPr>
              <a:xfrm>
                <a:off x="2919075" y="1547800"/>
                <a:ext cx="519550" cy="491825"/>
              </a:xfrm>
              <a:custGeom>
                <a:rect b="b" l="l" r="r" t="t"/>
                <a:pathLst>
                  <a:path extrusionOk="0" h="19673" w="20782">
                    <a:moveTo>
                      <a:pt x="6151" y="1"/>
                    </a:moveTo>
                    <a:cubicBezTo>
                      <a:pt x="4718" y="1"/>
                      <a:pt x="3286" y="548"/>
                      <a:pt x="2191" y="1643"/>
                    </a:cubicBezTo>
                    <a:cubicBezTo>
                      <a:pt x="1" y="3834"/>
                      <a:pt x="1" y="7372"/>
                      <a:pt x="2191" y="9563"/>
                    </a:cubicBezTo>
                    <a:lnTo>
                      <a:pt x="10616" y="17987"/>
                    </a:lnTo>
                    <a:cubicBezTo>
                      <a:pt x="11739" y="19110"/>
                      <a:pt x="13143" y="19672"/>
                      <a:pt x="14603" y="19672"/>
                    </a:cubicBezTo>
                    <a:cubicBezTo>
                      <a:pt x="16064" y="19672"/>
                      <a:pt x="17468" y="19110"/>
                      <a:pt x="18591" y="17987"/>
                    </a:cubicBezTo>
                    <a:cubicBezTo>
                      <a:pt x="20781" y="15797"/>
                      <a:pt x="20781" y="12258"/>
                      <a:pt x="18591" y="10068"/>
                    </a:cubicBezTo>
                    <a:lnTo>
                      <a:pt x="10110" y="1643"/>
                    </a:lnTo>
                    <a:cubicBezTo>
                      <a:pt x="9015" y="548"/>
                      <a:pt x="7583" y="1"/>
                      <a:pt x="61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6"/>
              <p:cNvSpPr/>
              <p:nvPr/>
            </p:nvSpPr>
            <p:spPr>
              <a:xfrm>
                <a:off x="4147675" y="1547800"/>
                <a:ext cx="519550" cy="491825"/>
              </a:xfrm>
              <a:custGeom>
                <a:rect b="b" l="l" r="r" t="t"/>
                <a:pathLst>
                  <a:path extrusionOk="0" h="19673" w="20782">
                    <a:moveTo>
                      <a:pt x="14603" y="1"/>
                    </a:moveTo>
                    <a:cubicBezTo>
                      <a:pt x="13157" y="1"/>
                      <a:pt x="11711" y="548"/>
                      <a:pt x="10616" y="1643"/>
                    </a:cubicBezTo>
                    <a:lnTo>
                      <a:pt x="2191" y="10068"/>
                    </a:lnTo>
                    <a:cubicBezTo>
                      <a:pt x="1" y="12258"/>
                      <a:pt x="1" y="15797"/>
                      <a:pt x="2191" y="17987"/>
                    </a:cubicBezTo>
                    <a:cubicBezTo>
                      <a:pt x="3314" y="19110"/>
                      <a:pt x="4718" y="19672"/>
                      <a:pt x="6179" y="19672"/>
                    </a:cubicBezTo>
                    <a:cubicBezTo>
                      <a:pt x="7583" y="19672"/>
                      <a:pt x="9043" y="19110"/>
                      <a:pt x="10166" y="17987"/>
                    </a:cubicBezTo>
                    <a:lnTo>
                      <a:pt x="18591" y="9563"/>
                    </a:lnTo>
                    <a:cubicBezTo>
                      <a:pt x="20781" y="7372"/>
                      <a:pt x="20781" y="3834"/>
                      <a:pt x="18591" y="1643"/>
                    </a:cubicBezTo>
                    <a:cubicBezTo>
                      <a:pt x="17496" y="548"/>
                      <a:pt x="16050" y="1"/>
                      <a:pt x="14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34" name="Google Shape;1834;p36"/>
          <p:cNvSpPr txBox="1"/>
          <p:nvPr/>
        </p:nvSpPr>
        <p:spPr>
          <a:xfrm>
            <a:off x="3081900" y="3264625"/>
            <a:ext cx="2881500" cy="1169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dk1"/>
                </a:solidFill>
                <a:latin typeface="Questrial"/>
                <a:ea typeface="Questrial"/>
                <a:cs typeface="Questrial"/>
                <a:sym typeface="Questrial"/>
              </a:rPr>
              <a:t>Schools with officers have five times as many arrests for "disorderly conduct" as schools without them. </a:t>
            </a:r>
            <a:endParaRPr sz="1600">
              <a:latin typeface="Questrial"/>
              <a:ea typeface="Questrial"/>
              <a:cs typeface="Questrial"/>
              <a:sym typeface="Questrial"/>
            </a:endParaRPr>
          </a:p>
        </p:txBody>
      </p:sp>
      <p:sp>
        <p:nvSpPr>
          <p:cNvPr id="1835" name="Google Shape;1835;p36"/>
          <p:cNvSpPr/>
          <p:nvPr/>
        </p:nvSpPr>
        <p:spPr>
          <a:xfrm rot="2218067">
            <a:off x="2423872" y="3475052"/>
            <a:ext cx="356043" cy="964290"/>
          </a:xfrm>
          <a:custGeom>
            <a:rect b="b" l="l" r="r" t="t"/>
            <a:pathLst>
              <a:path extrusionOk="0" h="208540" w="81103">
                <a:moveTo>
                  <a:pt x="40720" y="23196"/>
                </a:moveTo>
                <a:cubicBezTo>
                  <a:pt x="50268" y="23196"/>
                  <a:pt x="58075" y="30947"/>
                  <a:pt x="58075" y="40551"/>
                </a:cubicBezTo>
                <a:cubicBezTo>
                  <a:pt x="58075" y="50155"/>
                  <a:pt x="50268" y="57906"/>
                  <a:pt x="40720" y="57906"/>
                </a:cubicBezTo>
                <a:cubicBezTo>
                  <a:pt x="31116" y="57906"/>
                  <a:pt x="23309" y="50155"/>
                  <a:pt x="23309" y="40551"/>
                </a:cubicBezTo>
                <a:cubicBezTo>
                  <a:pt x="23309" y="30947"/>
                  <a:pt x="31116" y="23196"/>
                  <a:pt x="40720" y="23196"/>
                </a:cubicBezTo>
                <a:close/>
                <a:moveTo>
                  <a:pt x="40720" y="150577"/>
                </a:moveTo>
                <a:cubicBezTo>
                  <a:pt x="50268" y="150577"/>
                  <a:pt x="58075" y="158384"/>
                  <a:pt x="58075" y="167988"/>
                </a:cubicBezTo>
                <a:cubicBezTo>
                  <a:pt x="58075" y="177536"/>
                  <a:pt x="50268" y="185343"/>
                  <a:pt x="40720" y="185343"/>
                </a:cubicBezTo>
                <a:cubicBezTo>
                  <a:pt x="31116" y="185343"/>
                  <a:pt x="23309" y="177536"/>
                  <a:pt x="23309" y="167988"/>
                </a:cubicBezTo>
                <a:cubicBezTo>
                  <a:pt x="23309" y="158384"/>
                  <a:pt x="31116" y="150577"/>
                  <a:pt x="40720" y="150577"/>
                </a:cubicBezTo>
                <a:close/>
                <a:moveTo>
                  <a:pt x="40664" y="0"/>
                </a:moveTo>
                <a:cubicBezTo>
                  <a:pt x="18254" y="0"/>
                  <a:pt x="1" y="18141"/>
                  <a:pt x="1" y="40551"/>
                </a:cubicBezTo>
                <a:cubicBezTo>
                  <a:pt x="1" y="56670"/>
                  <a:pt x="9549" y="70543"/>
                  <a:pt x="22916" y="77114"/>
                </a:cubicBezTo>
                <a:lnTo>
                  <a:pt x="22916" y="85988"/>
                </a:lnTo>
                <a:cubicBezTo>
                  <a:pt x="22916" y="89863"/>
                  <a:pt x="26286" y="93009"/>
                  <a:pt x="30161" y="93009"/>
                </a:cubicBezTo>
                <a:lnTo>
                  <a:pt x="34823" y="93009"/>
                </a:lnTo>
                <a:lnTo>
                  <a:pt x="34823" y="115474"/>
                </a:lnTo>
                <a:lnTo>
                  <a:pt x="30161" y="115474"/>
                </a:lnTo>
                <a:cubicBezTo>
                  <a:pt x="26286" y="115474"/>
                  <a:pt x="22916" y="118676"/>
                  <a:pt x="22916" y="122495"/>
                </a:cubicBezTo>
                <a:lnTo>
                  <a:pt x="22916" y="131425"/>
                </a:lnTo>
                <a:cubicBezTo>
                  <a:pt x="9549" y="137940"/>
                  <a:pt x="57" y="151869"/>
                  <a:pt x="57" y="167988"/>
                </a:cubicBezTo>
                <a:cubicBezTo>
                  <a:pt x="57" y="190342"/>
                  <a:pt x="18254" y="208539"/>
                  <a:pt x="40664" y="208539"/>
                </a:cubicBezTo>
                <a:cubicBezTo>
                  <a:pt x="63017" y="208539"/>
                  <a:pt x="81102" y="190342"/>
                  <a:pt x="81102" y="167988"/>
                </a:cubicBezTo>
                <a:cubicBezTo>
                  <a:pt x="81102" y="151869"/>
                  <a:pt x="72060" y="137940"/>
                  <a:pt x="58019" y="131425"/>
                </a:cubicBezTo>
                <a:lnTo>
                  <a:pt x="58019" y="122495"/>
                </a:lnTo>
                <a:cubicBezTo>
                  <a:pt x="58019" y="118676"/>
                  <a:pt x="55098" y="115474"/>
                  <a:pt x="51223" y="115474"/>
                </a:cubicBezTo>
                <a:lnTo>
                  <a:pt x="46056" y="115474"/>
                </a:lnTo>
                <a:lnTo>
                  <a:pt x="46056" y="93009"/>
                </a:lnTo>
                <a:lnTo>
                  <a:pt x="51223" y="93009"/>
                </a:lnTo>
                <a:cubicBezTo>
                  <a:pt x="55098" y="93009"/>
                  <a:pt x="58019" y="89863"/>
                  <a:pt x="58019" y="85988"/>
                </a:cubicBezTo>
                <a:lnTo>
                  <a:pt x="58019" y="77114"/>
                </a:lnTo>
                <a:cubicBezTo>
                  <a:pt x="72060" y="70543"/>
                  <a:pt x="81102" y="56670"/>
                  <a:pt x="81102" y="40551"/>
                </a:cubicBezTo>
                <a:cubicBezTo>
                  <a:pt x="81102" y="18141"/>
                  <a:pt x="63017" y="0"/>
                  <a:pt x="406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9" name="Shape 1839"/>
        <p:cNvGrpSpPr/>
        <p:nvPr/>
      </p:nvGrpSpPr>
      <p:grpSpPr>
        <a:xfrm>
          <a:off x="0" y="0"/>
          <a:ext cx="0" cy="0"/>
          <a:chOff x="0" y="0"/>
          <a:chExt cx="0" cy="0"/>
        </a:xfrm>
      </p:grpSpPr>
      <p:grpSp>
        <p:nvGrpSpPr>
          <p:cNvPr id="1840" name="Google Shape;1840;p37"/>
          <p:cNvGrpSpPr/>
          <p:nvPr/>
        </p:nvGrpSpPr>
        <p:grpSpPr>
          <a:xfrm>
            <a:off x="969550" y="-1250975"/>
            <a:ext cx="3330395" cy="3641100"/>
            <a:chOff x="883550" y="-963725"/>
            <a:chExt cx="3330395" cy="3641100"/>
          </a:xfrm>
        </p:grpSpPr>
        <p:sp>
          <p:nvSpPr>
            <p:cNvPr id="1841" name="Google Shape;1841;p37"/>
            <p:cNvSpPr/>
            <p:nvPr/>
          </p:nvSpPr>
          <p:spPr>
            <a:xfrm>
              <a:off x="3119032" y="1220787"/>
              <a:ext cx="1077936" cy="1094177"/>
            </a:xfrm>
            <a:custGeom>
              <a:rect b="b" l="l" r="r" t="t"/>
              <a:pathLst>
                <a:path extrusionOk="0" h="32203" w="31725">
                  <a:moveTo>
                    <a:pt x="15983" y="1"/>
                  </a:moveTo>
                  <a:cubicBezTo>
                    <a:pt x="14474" y="1"/>
                    <a:pt x="12867" y="528"/>
                    <a:pt x="11509" y="1248"/>
                  </a:cubicBezTo>
                  <a:cubicBezTo>
                    <a:pt x="9036" y="2572"/>
                    <a:pt x="1967" y="2650"/>
                    <a:pt x="338" y="2650"/>
                  </a:cubicBezTo>
                  <a:cubicBezTo>
                    <a:pt x="121" y="2650"/>
                    <a:pt x="1" y="2649"/>
                    <a:pt x="1" y="2649"/>
                  </a:cubicBezTo>
                  <a:lnTo>
                    <a:pt x="1" y="2649"/>
                  </a:lnTo>
                  <a:cubicBezTo>
                    <a:pt x="1" y="2649"/>
                    <a:pt x="19789" y="32202"/>
                    <a:pt x="25571" y="32202"/>
                  </a:cubicBezTo>
                  <a:cubicBezTo>
                    <a:pt x="25681" y="32202"/>
                    <a:pt x="25786" y="32192"/>
                    <a:pt x="25886" y="32170"/>
                  </a:cubicBezTo>
                  <a:cubicBezTo>
                    <a:pt x="31223" y="31036"/>
                    <a:pt x="30556" y="27266"/>
                    <a:pt x="27754" y="24298"/>
                  </a:cubicBezTo>
                  <a:cubicBezTo>
                    <a:pt x="26052" y="22463"/>
                    <a:pt x="24685" y="20328"/>
                    <a:pt x="23651" y="18027"/>
                  </a:cubicBezTo>
                  <a:lnTo>
                    <a:pt x="23651" y="18027"/>
                  </a:lnTo>
                  <a:cubicBezTo>
                    <a:pt x="24160" y="18126"/>
                    <a:pt x="24659" y="18172"/>
                    <a:pt x="25140" y="18172"/>
                  </a:cubicBezTo>
                  <a:cubicBezTo>
                    <a:pt x="29009" y="18172"/>
                    <a:pt x="31725" y="15214"/>
                    <a:pt x="29321" y="13523"/>
                  </a:cubicBezTo>
                  <a:cubicBezTo>
                    <a:pt x="26653" y="11622"/>
                    <a:pt x="21849" y="5051"/>
                    <a:pt x="19981" y="2082"/>
                  </a:cubicBezTo>
                  <a:cubicBezTo>
                    <a:pt x="19013" y="569"/>
                    <a:pt x="17551" y="1"/>
                    <a:pt x="159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7"/>
            <p:cNvSpPr/>
            <p:nvPr/>
          </p:nvSpPr>
          <p:spPr>
            <a:xfrm>
              <a:off x="2032148" y="795090"/>
              <a:ext cx="2181797" cy="1882286"/>
            </a:xfrm>
            <a:custGeom>
              <a:rect b="b" l="l" r="r" t="t"/>
              <a:pathLst>
                <a:path extrusionOk="0" h="55398" w="64213">
                  <a:moveTo>
                    <a:pt x="20615" y="0"/>
                  </a:moveTo>
                  <a:lnTo>
                    <a:pt x="100" y="10241"/>
                  </a:lnTo>
                  <a:lnTo>
                    <a:pt x="2669" y="18247"/>
                  </a:lnTo>
                  <a:cubicBezTo>
                    <a:pt x="2669" y="18247"/>
                    <a:pt x="0" y="24384"/>
                    <a:pt x="2902" y="30522"/>
                  </a:cubicBezTo>
                  <a:cubicBezTo>
                    <a:pt x="5804" y="36660"/>
                    <a:pt x="3436" y="46434"/>
                    <a:pt x="2702" y="49302"/>
                  </a:cubicBezTo>
                  <a:cubicBezTo>
                    <a:pt x="2099" y="51630"/>
                    <a:pt x="2059" y="55397"/>
                    <a:pt x="5775" y="55397"/>
                  </a:cubicBezTo>
                  <a:cubicBezTo>
                    <a:pt x="6585" y="55397"/>
                    <a:pt x="7573" y="55218"/>
                    <a:pt x="8773" y="54806"/>
                  </a:cubicBezTo>
                  <a:cubicBezTo>
                    <a:pt x="15478" y="52505"/>
                    <a:pt x="15378" y="45433"/>
                    <a:pt x="15878" y="40029"/>
                  </a:cubicBezTo>
                  <a:cubicBezTo>
                    <a:pt x="16360" y="34794"/>
                    <a:pt x="21418" y="29095"/>
                    <a:pt x="24979" y="29095"/>
                  </a:cubicBezTo>
                  <a:cubicBezTo>
                    <a:pt x="25117" y="29095"/>
                    <a:pt x="25252" y="29104"/>
                    <a:pt x="25385" y="29121"/>
                  </a:cubicBezTo>
                  <a:cubicBezTo>
                    <a:pt x="28921" y="29622"/>
                    <a:pt x="35692" y="30455"/>
                    <a:pt x="39562" y="32657"/>
                  </a:cubicBezTo>
                  <a:cubicBezTo>
                    <a:pt x="43431" y="34859"/>
                    <a:pt x="44365" y="35893"/>
                    <a:pt x="44365" y="35893"/>
                  </a:cubicBezTo>
                  <a:cubicBezTo>
                    <a:pt x="44498" y="36059"/>
                    <a:pt x="43798" y="38094"/>
                    <a:pt x="43765" y="38328"/>
                  </a:cubicBezTo>
                  <a:cubicBezTo>
                    <a:pt x="43364" y="40162"/>
                    <a:pt x="43097" y="41997"/>
                    <a:pt x="42997" y="43898"/>
                  </a:cubicBezTo>
                  <a:cubicBezTo>
                    <a:pt x="42831" y="47434"/>
                    <a:pt x="43298" y="52505"/>
                    <a:pt x="47401" y="53672"/>
                  </a:cubicBezTo>
                  <a:cubicBezTo>
                    <a:pt x="48068" y="53879"/>
                    <a:pt x="49085" y="54071"/>
                    <a:pt x="49969" y="54071"/>
                  </a:cubicBezTo>
                  <a:cubicBezTo>
                    <a:pt x="50366" y="54071"/>
                    <a:pt x="50737" y="54032"/>
                    <a:pt x="51036" y="53939"/>
                  </a:cubicBezTo>
                  <a:cubicBezTo>
                    <a:pt x="51570" y="53672"/>
                    <a:pt x="52037" y="53238"/>
                    <a:pt x="52337" y="52738"/>
                  </a:cubicBezTo>
                  <a:cubicBezTo>
                    <a:pt x="52771" y="52038"/>
                    <a:pt x="53105" y="51304"/>
                    <a:pt x="53305" y="50503"/>
                  </a:cubicBezTo>
                  <a:cubicBezTo>
                    <a:pt x="53405" y="50136"/>
                    <a:pt x="54139" y="47034"/>
                    <a:pt x="53838" y="46901"/>
                  </a:cubicBezTo>
                  <a:lnTo>
                    <a:pt x="53838" y="46901"/>
                  </a:lnTo>
                  <a:cubicBezTo>
                    <a:pt x="55006" y="47368"/>
                    <a:pt x="56240" y="47634"/>
                    <a:pt x="57474" y="47734"/>
                  </a:cubicBezTo>
                  <a:cubicBezTo>
                    <a:pt x="57764" y="47760"/>
                    <a:pt x="58052" y="47773"/>
                    <a:pt x="58338" y="47773"/>
                  </a:cubicBezTo>
                  <a:cubicBezTo>
                    <a:pt x="59171" y="47773"/>
                    <a:pt x="59991" y="47666"/>
                    <a:pt x="60810" y="47468"/>
                  </a:cubicBezTo>
                  <a:cubicBezTo>
                    <a:pt x="61744" y="47234"/>
                    <a:pt x="63412" y="46700"/>
                    <a:pt x="63779" y="45766"/>
                  </a:cubicBezTo>
                  <a:cubicBezTo>
                    <a:pt x="64079" y="45133"/>
                    <a:pt x="64213" y="44465"/>
                    <a:pt x="64146" y="43798"/>
                  </a:cubicBezTo>
                  <a:cubicBezTo>
                    <a:pt x="63979" y="42698"/>
                    <a:pt x="63078" y="41663"/>
                    <a:pt x="62545" y="40729"/>
                  </a:cubicBezTo>
                  <a:cubicBezTo>
                    <a:pt x="61978" y="39795"/>
                    <a:pt x="61511" y="38928"/>
                    <a:pt x="61010" y="37994"/>
                  </a:cubicBezTo>
                  <a:cubicBezTo>
                    <a:pt x="59843" y="35826"/>
                    <a:pt x="58742" y="33624"/>
                    <a:pt x="57775" y="31356"/>
                  </a:cubicBezTo>
                  <a:cubicBezTo>
                    <a:pt x="57208" y="30222"/>
                    <a:pt x="56774" y="29021"/>
                    <a:pt x="56507" y="27754"/>
                  </a:cubicBezTo>
                  <a:cubicBezTo>
                    <a:pt x="55973" y="24585"/>
                    <a:pt x="53538" y="23050"/>
                    <a:pt x="49068" y="22650"/>
                  </a:cubicBezTo>
                  <a:cubicBezTo>
                    <a:pt x="44599" y="22283"/>
                    <a:pt x="39962" y="18780"/>
                    <a:pt x="35025" y="14477"/>
                  </a:cubicBezTo>
                  <a:cubicBezTo>
                    <a:pt x="31589" y="11542"/>
                    <a:pt x="27987" y="8773"/>
                    <a:pt x="24284" y="6205"/>
                  </a:cubicBezTo>
                  <a:lnTo>
                    <a:pt x="206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7"/>
            <p:cNvSpPr/>
            <p:nvPr/>
          </p:nvSpPr>
          <p:spPr>
            <a:xfrm>
              <a:off x="1056300" y="-839235"/>
              <a:ext cx="2010687" cy="2239627"/>
            </a:xfrm>
            <a:custGeom>
              <a:rect b="b" l="l" r="r" t="t"/>
              <a:pathLst>
                <a:path extrusionOk="0" h="65915" w="59177">
                  <a:moveTo>
                    <a:pt x="29922" y="0"/>
                  </a:moveTo>
                  <a:lnTo>
                    <a:pt x="1" y="14144"/>
                  </a:lnTo>
                  <a:lnTo>
                    <a:pt x="27020" y="65914"/>
                  </a:lnTo>
                  <a:cubicBezTo>
                    <a:pt x="27020" y="65914"/>
                    <a:pt x="52738" y="57875"/>
                    <a:pt x="59176" y="52738"/>
                  </a:cubicBezTo>
                  <a:lnTo>
                    <a:pt x="299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7"/>
            <p:cNvSpPr/>
            <p:nvPr/>
          </p:nvSpPr>
          <p:spPr>
            <a:xfrm>
              <a:off x="1839465" y="685140"/>
              <a:ext cx="1137940" cy="537252"/>
            </a:xfrm>
            <a:custGeom>
              <a:rect b="b" l="l" r="r" t="t"/>
              <a:pathLst>
                <a:path extrusionOk="0" h="15812" w="33491">
                  <a:moveTo>
                    <a:pt x="31756" y="1"/>
                  </a:moveTo>
                  <a:cubicBezTo>
                    <a:pt x="25118" y="3036"/>
                    <a:pt x="9674" y="10041"/>
                    <a:pt x="0" y="13444"/>
                  </a:cubicBezTo>
                  <a:lnTo>
                    <a:pt x="1235" y="15812"/>
                  </a:lnTo>
                  <a:cubicBezTo>
                    <a:pt x="9140" y="13177"/>
                    <a:pt x="24384" y="7840"/>
                    <a:pt x="33491" y="3103"/>
                  </a:cubicBezTo>
                  <a:lnTo>
                    <a:pt x="317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7"/>
            <p:cNvSpPr/>
            <p:nvPr/>
          </p:nvSpPr>
          <p:spPr>
            <a:xfrm>
              <a:off x="1706854" y="435818"/>
              <a:ext cx="1132300" cy="532699"/>
            </a:xfrm>
            <a:custGeom>
              <a:rect b="b" l="l" r="r" t="t"/>
              <a:pathLst>
                <a:path extrusionOk="0" h="15678" w="33325">
                  <a:moveTo>
                    <a:pt x="31590" y="0"/>
                  </a:moveTo>
                  <a:cubicBezTo>
                    <a:pt x="24651" y="3202"/>
                    <a:pt x="9441" y="10041"/>
                    <a:pt x="1" y="13343"/>
                  </a:cubicBezTo>
                  <a:lnTo>
                    <a:pt x="1268" y="15678"/>
                  </a:lnTo>
                  <a:cubicBezTo>
                    <a:pt x="8940" y="13143"/>
                    <a:pt x="24084" y="7872"/>
                    <a:pt x="33324" y="3136"/>
                  </a:cubicBezTo>
                  <a:lnTo>
                    <a:pt x="3159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37"/>
            <p:cNvSpPr/>
            <p:nvPr/>
          </p:nvSpPr>
          <p:spPr>
            <a:xfrm>
              <a:off x="1575398" y="186461"/>
              <a:ext cx="1125471" cy="529335"/>
            </a:xfrm>
            <a:custGeom>
              <a:rect b="b" l="l" r="r" t="t"/>
              <a:pathLst>
                <a:path extrusionOk="0" h="15579" w="33124">
                  <a:moveTo>
                    <a:pt x="31389" y="0"/>
                  </a:moveTo>
                  <a:cubicBezTo>
                    <a:pt x="24184" y="3336"/>
                    <a:pt x="9207" y="10041"/>
                    <a:pt x="0" y="13210"/>
                  </a:cubicBezTo>
                  <a:lnTo>
                    <a:pt x="1201" y="15578"/>
                  </a:lnTo>
                  <a:cubicBezTo>
                    <a:pt x="8673" y="13110"/>
                    <a:pt x="23717" y="7906"/>
                    <a:pt x="33124" y="3136"/>
                  </a:cubicBezTo>
                  <a:lnTo>
                    <a:pt x="3138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7"/>
            <p:cNvSpPr/>
            <p:nvPr/>
          </p:nvSpPr>
          <p:spPr>
            <a:xfrm>
              <a:off x="1442786" y="-62896"/>
              <a:ext cx="1120952" cy="524816"/>
            </a:xfrm>
            <a:custGeom>
              <a:rect b="b" l="l" r="r" t="t"/>
              <a:pathLst>
                <a:path extrusionOk="0" h="15446" w="32991">
                  <a:moveTo>
                    <a:pt x="31223" y="1"/>
                  </a:moveTo>
                  <a:cubicBezTo>
                    <a:pt x="23784" y="3437"/>
                    <a:pt x="9007" y="10041"/>
                    <a:pt x="0" y="13110"/>
                  </a:cubicBezTo>
                  <a:lnTo>
                    <a:pt x="1268" y="15445"/>
                  </a:lnTo>
                  <a:cubicBezTo>
                    <a:pt x="8473" y="13077"/>
                    <a:pt x="23417" y="7907"/>
                    <a:pt x="32991" y="3170"/>
                  </a:cubicBezTo>
                  <a:lnTo>
                    <a:pt x="312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7"/>
            <p:cNvSpPr/>
            <p:nvPr/>
          </p:nvSpPr>
          <p:spPr>
            <a:xfrm>
              <a:off x="3419387" y="1445646"/>
              <a:ext cx="447722" cy="943012"/>
            </a:xfrm>
            <a:custGeom>
              <a:rect b="b" l="l" r="r" t="t"/>
              <a:pathLst>
                <a:path extrusionOk="0" fill="none" h="27754" w="13177">
                  <a:moveTo>
                    <a:pt x="13009" y="27754"/>
                  </a:moveTo>
                  <a:lnTo>
                    <a:pt x="13176" y="11442"/>
                  </a:lnTo>
                  <a:cubicBezTo>
                    <a:pt x="12743" y="9074"/>
                    <a:pt x="11342" y="6972"/>
                    <a:pt x="9273" y="5704"/>
                  </a:cubicBezTo>
                  <a:cubicBezTo>
                    <a:pt x="5804" y="3603"/>
                    <a:pt x="0" y="0"/>
                    <a:pt x="0" y="0"/>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7"/>
            <p:cNvSpPr/>
            <p:nvPr/>
          </p:nvSpPr>
          <p:spPr>
            <a:xfrm>
              <a:off x="2177195" y="2109793"/>
              <a:ext cx="112262" cy="38564"/>
            </a:xfrm>
            <a:custGeom>
              <a:rect b="b" l="l" r="r" t="t"/>
              <a:pathLst>
                <a:path extrusionOk="0" fill="none" h="1135" w="3304">
                  <a:moveTo>
                    <a:pt x="1" y="1135"/>
                  </a:moveTo>
                  <a:cubicBezTo>
                    <a:pt x="1035" y="601"/>
                    <a:pt x="2169" y="201"/>
                    <a:pt x="3303" y="1"/>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7"/>
            <p:cNvSpPr/>
            <p:nvPr/>
          </p:nvSpPr>
          <p:spPr>
            <a:xfrm>
              <a:off x="2177196" y="2017514"/>
              <a:ext cx="141295" cy="47473"/>
            </a:xfrm>
            <a:custGeom>
              <a:rect b="b" l="l" r="r" t="t"/>
              <a:pathLst>
                <a:path extrusionOk="0" fill="none" h="1435" w="4271">
                  <a:moveTo>
                    <a:pt x="1" y="1435"/>
                  </a:moveTo>
                  <a:cubicBezTo>
                    <a:pt x="1469" y="1068"/>
                    <a:pt x="2903" y="601"/>
                    <a:pt x="4271" y="1"/>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7"/>
            <p:cNvSpPr/>
            <p:nvPr/>
          </p:nvSpPr>
          <p:spPr>
            <a:xfrm>
              <a:off x="2191941" y="2083733"/>
              <a:ext cx="58951" cy="27250"/>
            </a:xfrm>
            <a:custGeom>
              <a:rect b="b" l="l" r="r" t="t"/>
              <a:pathLst>
                <a:path extrusionOk="0" fill="none" h="802" w="1735">
                  <a:moveTo>
                    <a:pt x="0" y="801"/>
                  </a:moveTo>
                  <a:cubicBezTo>
                    <a:pt x="467" y="367"/>
                    <a:pt x="1068" y="67"/>
                    <a:pt x="1735" y="0"/>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7"/>
            <p:cNvSpPr/>
            <p:nvPr/>
          </p:nvSpPr>
          <p:spPr>
            <a:xfrm>
              <a:off x="3778658" y="1835532"/>
              <a:ext cx="68023" cy="22697"/>
            </a:xfrm>
            <a:custGeom>
              <a:rect b="b" l="l" r="r" t="t"/>
              <a:pathLst>
                <a:path extrusionOk="0" fill="none" h="668" w="2002">
                  <a:moveTo>
                    <a:pt x="2002" y="0"/>
                  </a:moveTo>
                  <a:cubicBezTo>
                    <a:pt x="1268" y="67"/>
                    <a:pt x="601" y="300"/>
                    <a:pt x="0" y="667"/>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7"/>
            <p:cNvSpPr/>
            <p:nvPr/>
          </p:nvSpPr>
          <p:spPr>
            <a:xfrm>
              <a:off x="3750322" y="1783377"/>
              <a:ext cx="70299" cy="48792"/>
            </a:xfrm>
            <a:custGeom>
              <a:rect b="b" l="l" r="r" t="t"/>
              <a:pathLst>
                <a:path extrusionOk="0" fill="none" h="1436" w="2069">
                  <a:moveTo>
                    <a:pt x="2069" y="1"/>
                  </a:moveTo>
                  <a:cubicBezTo>
                    <a:pt x="1268" y="268"/>
                    <a:pt x="534" y="768"/>
                    <a:pt x="0" y="1435"/>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7"/>
            <p:cNvSpPr/>
            <p:nvPr/>
          </p:nvSpPr>
          <p:spPr>
            <a:xfrm>
              <a:off x="3777537" y="1897845"/>
              <a:ext cx="60072" cy="2310"/>
            </a:xfrm>
            <a:custGeom>
              <a:rect b="b" l="l" r="r" t="t"/>
              <a:pathLst>
                <a:path extrusionOk="0" fill="none" h="68" w="1768">
                  <a:moveTo>
                    <a:pt x="0" y="1"/>
                  </a:moveTo>
                  <a:cubicBezTo>
                    <a:pt x="567" y="68"/>
                    <a:pt x="1168" y="68"/>
                    <a:pt x="1768" y="68"/>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7"/>
            <p:cNvSpPr/>
            <p:nvPr/>
          </p:nvSpPr>
          <p:spPr>
            <a:xfrm>
              <a:off x="3683721" y="2145458"/>
              <a:ext cx="71789" cy="11050"/>
            </a:xfrm>
            <a:custGeom>
              <a:rect b="b" l="l" r="r" t="t"/>
              <a:pathLst>
                <a:path extrusionOk="0" fill="none" h="334" w="2170">
                  <a:moveTo>
                    <a:pt x="2169" y="334"/>
                  </a:moveTo>
                  <a:cubicBezTo>
                    <a:pt x="1469" y="200"/>
                    <a:pt x="735" y="100"/>
                    <a:pt x="1" y="0"/>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7"/>
            <p:cNvSpPr/>
            <p:nvPr/>
          </p:nvSpPr>
          <p:spPr>
            <a:xfrm>
              <a:off x="3872740" y="1682533"/>
              <a:ext cx="43083" cy="31769"/>
            </a:xfrm>
            <a:custGeom>
              <a:rect b="b" l="l" r="r" t="t"/>
              <a:pathLst>
                <a:path extrusionOk="0" fill="none" h="935" w="1268">
                  <a:moveTo>
                    <a:pt x="1268" y="0"/>
                  </a:moveTo>
                  <a:cubicBezTo>
                    <a:pt x="867" y="367"/>
                    <a:pt x="467" y="701"/>
                    <a:pt x="0" y="934"/>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7"/>
            <p:cNvSpPr/>
            <p:nvPr/>
          </p:nvSpPr>
          <p:spPr>
            <a:xfrm>
              <a:off x="3894247" y="1705196"/>
              <a:ext cx="30648" cy="24973"/>
            </a:xfrm>
            <a:custGeom>
              <a:rect b="b" l="l" r="r" t="t"/>
              <a:pathLst>
                <a:path extrusionOk="0" fill="none" h="735" w="902">
                  <a:moveTo>
                    <a:pt x="901" y="0"/>
                  </a:moveTo>
                  <a:cubicBezTo>
                    <a:pt x="568" y="200"/>
                    <a:pt x="268" y="434"/>
                    <a:pt x="1" y="734"/>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7"/>
            <p:cNvSpPr/>
            <p:nvPr/>
          </p:nvSpPr>
          <p:spPr>
            <a:xfrm>
              <a:off x="3670986" y="1407116"/>
              <a:ext cx="43117" cy="156432"/>
            </a:xfrm>
            <a:custGeom>
              <a:rect b="b" l="l" r="r" t="t"/>
              <a:pathLst>
                <a:path extrusionOk="0" fill="none" h="4604" w="1269">
                  <a:moveTo>
                    <a:pt x="0" y="0"/>
                  </a:moveTo>
                  <a:cubicBezTo>
                    <a:pt x="134" y="1568"/>
                    <a:pt x="467" y="3102"/>
                    <a:pt x="968" y="4604"/>
                  </a:cubicBezTo>
                  <a:cubicBezTo>
                    <a:pt x="968" y="3770"/>
                    <a:pt x="1268" y="2602"/>
                    <a:pt x="1268" y="1735"/>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7"/>
            <p:cNvSpPr/>
            <p:nvPr/>
          </p:nvSpPr>
          <p:spPr>
            <a:xfrm>
              <a:off x="3752598" y="1256361"/>
              <a:ext cx="5674" cy="56708"/>
            </a:xfrm>
            <a:custGeom>
              <a:rect b="b" l="l" r="r" t="t"/>
              <a:pathLst>
                <a:path extrusionOk="0" fill="none" h="1669" w="167">
                  <a:moveTo>
                    <a:pt x="167" y="1"/>
                  </a:moveTo>
                  <a:cubicBezTo>
                    <a:pt x="100" y="534"/>
                    <a:pt x="67" y="1101"/>
                    <a:pt x="0" y="1669"/>
                  </a:cubicBez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7"/>
            <p:cNvSpPr/>
            <p:nvPr/>
          </p:nvSpPr>
          <p:spPr>
            <a:xfrm>
              <a:off x="3784332" y="1302841"/>
              <a:ext cx="34" cy="34045"/>
            </a:xfrm>
            <a:custGeom>
              <a:rect b="b" l="l" r="r" t="t"/>
              <a:pathLst>
                <a:path extrusionOk="0" fill="none" h="1002" w="1">
                  <a:moveTo>
                    <a:pt x="0" y="0"/>
                  </a:moveTo>
                  <a:lnTo>
                    <a:pt x="0" y="1001"/>
                  </a:lnTo>
                </a:path>
              </a:pathLst>
            </a:custGeom>
            <a:solidFill>
              <a:srgbClr val="E7E3DE"/>
            </a:solidFill>
            <a:ln cap="rnd" cmpd="sng" w="5850">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7"/>
            <p:cNvSpPr/>
            <p:nvPr/>
          </p:nvSpPr>
          <p:spPr>
            <a:xfrm>
              <a:off x="883550" y="-963725"/>
              <a:ext cx="2235600" cy="1247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2" name="Google Shape;1862;p37"/>
          <p:cNvSpPr txBox="1"/>
          <p:nvPr>
            <p:ph type="title"/>
          </p:nvPr>
        </p:nvSpPr>
        <p:spPr>
          <a:xfrm>
            <a:off x="1983650" y="2390125"/>
            <a:ext cx="6056400" cy="86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5100">
                <a:solidFill>
                  <a:schemeClr val="dk2"/>
                </a:solidFill>
              </a:rPr>
              <a:t>Mission Statement</a:t>
            </a:r>
            <a:endParaRPr sz="5100">
              <a:solidFill>
                <a:schemeClr val="dk2"/>
              </a:solidFill>
            </a:endParaRPr>
          </a:p>
        </p:txBody>
      </p:sp>
      <p:sp>
        <p:nvSpPr>
          <p:cNvPr id="1863" name="Google Shape;1863;p37"/>
          <p:cNvSpPr txBox="1"/>
          <p:nvPr>
            <p:ph idx="1" type="subTitle"/>
          </p:nvPr>
        </p:nvSpPr>
        <p:spPr>
          <a:xfrm>
            <a:off x="2944650" y="3371150"/>
            <a:ext cx="4945500" cy="126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How does the school to prison pipeline impact students? What can schools do to support students?</a:t>
            </a:r>
            <a:endParaRPr sz="2100"/>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7" name="Shape 1867"/>
        <p:cNvGrpSpPr/>
        <p:nvPr/>
      </p:nvGrpSpPr>
      <p:grpSpPr>
        <a:xfrm>
          <a:off x="0" y="0"/>
          <a:ext cx="0" cy="0"/>
          <a:chOff x="0" y="0"/>
          <a:chExt cx="0" cy="0"/>
        </a:xfrm>
      </p:grpSpPr>
      <p:grpSp>
        <p:nvGrpSpPr>
          <p:cNvPr id="1868" name="Google Shape;1868;p38"/>
          <p:cNvGrpSpPr/>
          <p:nvPr/>
        </p:nvGrpSpPr>
        <p:grpSpPr>
          <a:xfrm>
            <a:off x="4885962" y="864944"/>
            <a:ext cx="4258047" cy="4943889"/>
            <a:chOff x="4563500" y="662519"/>
            <a:chExt cx="4138848" cy="4851706"/>
          </a:xfrm>
        </p:grpSpPr>
        <p:grpSp>
          <p:nvGrpSpPr>
            <p:cNvPr id="1869" name="Google Shape;1869;p38"/>
            <p:cNvGrpSpPr/>
            <p:nvPr/>
          </p:nvGrpSpPr>
          <p:grpSpPr>
            <a:xfrm>
              <a:off x="4620971" y="662519"/>
              <a:ext cx="4081378" cy="4807700"/>
              <a:chOff x="4717368" y="662519"/>
              <a:chExt cx="4081378" cy="4807700"/>
            </a:xfrm>
          </p:grpSpPr>
          <p:sp>
            <p:nvSpPr>
              <p:cNvPr id="1870" name="Google Shape;1870;p38"/>
              <p:cNvSpPr/>
              <p:nvPr/>
            </p:nvSpPr>
            <p:spPr>
              <a:xfrm>
                <a:off x="4719698" y="2833854"/>
                <a:ext cx="1066877" cy="2633958"/>
              </a:xfrm>
              <a:custGeom>
                <a:rect b="b" l="l" r="r" t="t"/>
                <a:pathLst>
                  <a:path extrusionOk="0" h="33922" w="13740">
                    <a:moveTo>
                      <a:pt x="13739" y="0"/>
                    </a:moveTo>
                    <a:lnTo>
                      <a:pt x="13739" y="0"/>
                    </a:lnTo>
                    <a:cubicBezTo>
                      <a:pt x="13223" y="243"/>
                      <a:pt x="12706" y="517"/>
                      <a:pt x="12220" y="851"/>
                    </a:cubicBezTo>
                    <a:cubicBezTo>
                      <a:pt x="10913" y="1642"/>
                      <a:pt x="9697" y="2554"/>
                      <a:pt x="8572" y="3557"/>
                    </a:cubicBezTo>
                    <a:cubicBezTo>
                      <a:pt x="6961" y="4985"/>
                      <a:pt x="5533" y="6596"/>
                      <a:pt x="4256" y="8329"/>
                    </a:cubicBezTo>
                    <a:cubicBezTo>
                      <a:pt x="2736" y="10426"/>
                      <a:pt x="1551" y="12766"/>
                      <a:pt x="760" y="15229"/>
                    </a:cubicBezTo>
                    <a:cubicBezTo>
                      <a:pt x="304" y="16657"/>
                      <a:pt x="31" y="18146"/>
                      <a:pt x="1" y="19636"/>
                    </a:cubicBezTo>
                    <a:cubicBezTo>
                      <a:pt x="1" y="20031"/>
                      <a:pt x="1" y="20426"/>
                      <a:pt x="1" y="20821"/>
                    </a:cubicBezTo>
                    <a:lnTo>
                      <a:pt x="61" y="21429"/>
                    </a:lnTo>
                    <a:lnTo>
                      <a:pt x="92" y="21733"/>
                    </a:lnTo>
                    <a:lnTo>
                      <a:pt x="92" y="21916"/>
                    </a:lnTo>
                    <a:lnTo>
                      <a:pt x="92" y="21946"/>
                    </a:lnTo>
                    <a:lnTo>
                      <a:pt x="122" y="22159"/>
                    </a:lnTo>
                    <a:lnTo>
                      <a:pt x="122" y="22219"/>
                    </a:lnTo>
                    <a:cubicBezTo>
                      <a:pt x="183" y="22493"/>
                      <a:pt x="244" y="22767"/>
                      <a:pt x="304" y="23040"/>
                    </a:cubicBezTo>
                    <a:lnTo>
                      <a:pt x="396" y="23405"/>
                    </a:lnTo>
                    <a:lnTo>
                      <a:pt x="426" y="23618"/>
                    </a:lnTo>
                    <a:lnTo>
                      <a:pt x="517" y="23891"/>
                    </a:lnTo>
                    <a:cubicBezTo>
                      <a:pt x="608" y="24256"/>
                      <a:pt x="730" y="24621"/>
                      <a:pt x="852" y="24985"/>
                    </a:cubicBezTo>
                    <a:cubicBezTo>
                      <a:pt x="912" y="25168"/>
                      <a:pt x="973" y="25381"/>
                      <a:pt x="1034" y="25533"/>
                    </a:cubicBezTo>
                    <a:cubicBezTo>
                      <a:pt x="1095" y="25715"/>
                      <a:pt x="1186" y="25867"/>
                      <a:pt x="1247" y="26019"/>
                    </a:cubicBezTo>
                    <a:cubicBezTo>
                      <a:pt x="1520" y="26657"/>
                      <a:pt x="1824" y="27235"/>
                      <a:pt x="2159" y="27843"/>
                    </a:cubicBezTo>
                    <a:cubicBezTo>
                      <a:pt x="2827" y="28907"/>
                      <a:pt x="3618" y="29910"/>
                      <a:pt x="4499" y="30761"/>
                    </a:cubicBezTo>
                    <a:cubicBezTo>
                      <a:pt x="5289" y="31490"/>
                      <a:pt x="6140" y="32098"/>
                      <a:pt x="7083" y="32615"/>
                    </a:cubicBezTo>
                    <a:cubicBezTo>
                      <a:pt x="7782" y="33010"/>
                      <a:pt x="8511" y="33314"/>
                      <a:pt x="9302" y="33557"/>
                    </a:cubicBezTo>
                    <a:cubicBezTo>
                      <a:pt x="9636" y="33618"/>
                      <a:pt x="9910" y="33709"/>
                      <a:pt x="10183" y="33739"/>
                    </a:cubicBezTo>
                    <a:cubicBezTo>
                      <a:pt x="10396" y="33800"/>
                      <a:pt x="10609" y="33831"/>
                      <a:pt x="10852" y="33861"/>
                    </a:cubicBezTo>
                    <a:cubicBezTo>
                      <a:pt x="11034" y="33891"/>
                      <a:pt x="11186" y="33891"/>
                      <a:pt x="11308" y="33891"/>
                    </a:cubicBezTo>
                    <a:lnTo>
                      <a:pt x="11520" y="33922"/>
                    </a:lnTo>
                    <a:lnTo>
                      <a:pt x="12797" y="29241"/>
                    </a:lnTo>
                    <a:cubicBezTo>
                      <a:pt x="12797" y="29241"/>
                      <a:pt x="12797" y="29241"/>
                      <a:pt x="12797" y="29210"/>
                    </a:cubicBezTo>
                    <a:cubicBezTo>
                      <a:pt x="12736" y="29150"/>
                      <a:pt x="12706" y="29119"/>
                      <a:pt x="12676" y="29059"/>
                    </a:cubicBezTo>
                    <a:lnTo>
                      <a:pt x="12068" y="28390"/>
                    </a:lnTo>
                    <a:cubicBezTo>
                      <a:pt x="11764" y="28025"/>
                      <a:pt x="11460" y="27660"/>
                      <a:pt x="11217" y="27296"/>
                    </a:cubicBezTo>
                    <a:cubicBezTo>
                      <a:pt x="10882" y="26840"/>
                      <a:pt x="10578" y="26353"/>
                      <a:pt x="10335" y="25837"/>
                    </a:cubicBezTo>
                    <a:cubicBezTo>
                      <a:pt x="10031" y="25289"/>
                      <a:pt x="9788" y="24682"/>
                      <a:pt x="9575" y="24074"/>
                    </a:cubicBezTo>
                    <a:cubicBezTo>
                      <a:pt x="9545" y="23922"/>
                      <a:pt x="9454" y="23770"/>
                      <a:pt x="9423" y="23587"/>
                    </a:cubicBezTo>
                    <a:cubicBezTo>
                      <a:pt x="9393" y="23405"/>
                      <a:pt x="9332" y="23223"/>
                      <a:pt x="9271" y="23071"/>
                    </a:cubicBezTo>
                    <a:lnTo>
                      <a:pt x="9210" y="22797"/>
                    </a:lnTo>
                    <a:lnTo>
                      <a:pt x="9150" y="22584"/>
                    </a:lnTo>
                    <a:cubicBezTo>
                      <a:pt x="9150" y="22432"/>
                      <a:pt x="9089" y="22280"/>
                      <a:pt x="9058" y="22128"/>
                    </a:cubicBezTo>
                    <a:cubicBezTo>
                      <a:pt x="9058" y="22068"/>
                      <a:pt x="9028" y="22037"/>
                      <a:pt x="9028" y="22007"/>
                    </a:cubicBezTo>
                    <a:lnTo>
                      <a:pt x="8998" y="21794"/>
                    </a:lnTo>
                    <a:lnTo>
                      <a:pt x="8937" y="21399"/>
                    </a:lnTo>
                    <a:cubicBezTo>
                      <a:pt x="8876" y="21125"/>
                      <a:pt x="8846" y="20852"/>
                      <a:pt x="8785" y="20548"/>
                    </a:cubicBezTo>
                    <a:lnTo>
                      <a:pt x="8785" y="20517"/>
                    </a:lnTo>
                    <a:lnTo>
                      <a:pt x="8815" y="20700"/>
                    </a:lnTo>
                    <a:lnTo>
                      <a:pt x="8815" y="20609"/>
                    </a:lnTo>
                    <a:lnTo>
                      <a:pt x="8815" y="20517"/>
                    </a:lnTo>
                    <a:lnTo>
                      <a:pt x="8785" y="20274"/>
                    </a:lnTo>
                    <a:cubicBezTo>
                      <a:pt x="8785" y="20092"/>
                      <a:pt x="8785" y="19940"/>
                      <a:pt x="8785" y="19757"/>
                    </a:cubicBezTo>
                    <a:cubicBezTo>
                      <a:pt x="8785" y="18937"/>
                      <a:pt x="8846" y="18086"/>
                      <a:pt x="8998" y="17265"/>
                    </a:cubicBezTo>
                    <a:cubicBezTo>
                      <a:pt x="9362" y="15289"/>
                      <a:pt x="9849" y="13344"/>
                      <a:pt x="10426" y="11459"/>
                    </a:cubicBezTo>
                    <a:cubicBezTo>
                      <a:pt x="11065" y="9423"/>
                      <a:pt x="11612" y="7569"/>
                      <a:pt x="12128" y="5897"/>
                    </a:cubicBezTo>
                    <a:cubicBezTo>
                      <a:pt x="12645" y="4195"/>
                      <a:pt x="13040" y="2736"/>
                      <a:pt x="13314" y="1672"/>
                    </a:cubicBezTo>
                    <a:cubicBezTo>
                      <a:pt x="13618" y="639"/>
                      <a:pt x="13739" y="0"/>
                      <a:pt x="13739"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8"/>
              <p:cNvSpPr/>
              <p:nvPr/>
            </p:nvSpPr>
            <p:spPr>
              <a:xfrm>
                <a:off x="4717368" y="3553646"/>
                <a:ext cx="996062" cy="1916573"/>
              </a:xfrm>
              <a:custGeom>
                <a:rect b="b" l="l" r="r" t="t"/>
                <a:pathLst>
                  <a:path extrusionOk="0" h="24683" w="12828">
                    <a:moveTo>
                      <a:pt x="3587" y="1"/>
                    </a:moveTo>
                    <a:cubicBezTo>
                      <a:pt x="2371" y="1855"/>
                      <a:pt x="1429" y="3861"/>
                      <a:pt x="760" y="5959"/>
                    </a:cubicBezTo>
                    <a:cubicBezTo>
                      <a:pt x="304" y="7387"/>
                      <a:pt x="61" y="8846"/>
                      <a:pt x="0" y="10335"/>
                    </a:cubicBezTo>
                    <a:cubicBezTo>
                      <a:pt x="0" y="10731"/>
                      <a:pt x="0" y="11126"/>
                      <a:pt x="0" y="11551"/>
                    </a:cubicBezTo>
                    <a:lnTo>
                      <a:pt x="61" y="12159"/>
                    </a:lnTo>
                    <a:lnTo>
                      <a:pt x="91" y="12463"/>
                    </a:lnTo>
                    <a:lnTo>
                      <a:pt x="91" y="12615"/>
                    </a:lnTo>
                    <a:lnTo>
                      <a:pt x="91" y="12646"/>
                    </a:lnTo>
                    <a:lnTo>
                      <a:pt x="152" y="12889"/>
                    </a:lnTo>
                    <a:lnTo>
                      <a:pt x="152" y="12919"/>
                    </a:lnTo>
                    <a:cubicBezTo>
                      <a:pt x="213" y="13193"/>
                      <a:pt x="243" y="13466"/>
                      <a:pt x="304" y="13740"/>
                    </a:cubicBezTo>
                    <a:lnTo>
                      <a:pt x="395" y="14165"/>
                    </a:lnTo>
                    <a:lnTo>
                      <a:pt x="456" y="14348"/>
                    </a:lnTo>
                    <a:lnTo>
                      <a:pt x="517" y="14652"/>
                    </a:lnTo>
                    <a:cubicBezTo>
                      <a:pt x="638" y="15016"/>
                      <a:pt x="760" y="15412"/>
                      <a:pt x="882" y="15746"/>
                    </a:cubicBezTo>
                    <a:cubicBezTo>
                      <a:pt x="912" y="15928"/>
                      <a:pt x="973" y="16111"/>
                      <a:pt x="1034" y="16293"/>
                    </a:cubicBezTo>
                    <a:cubicBezTo>
                      <a:pt x="1094" y="16475"/>
                      <a:pt x="1186" y="16597"/>
                      <a:pt x="1246" y="16779"/>
                    </a:cubicBezTo>
                    <a:cubicBezTo>
                      <a:pt x="1520" y="17387"/>
                      <a:pt x="1824" y="17995"/>
                      <a:pt x="2189" y="18573"/>
                    </a:cubicBezTo>
                    <a:cubicBezTo>
                      <a:pt x="2827" y="19667"/>
                      <a:pt x="3617" y="20640"/>
                      <a:pt x="4529" y="21521"/>
                    </a:cubicBezTo>
                    <a:cubicBezTo>
                      <a:pt x="5289" y="22220"/>
                      <a:pt x="6140" y="22858"/>
                      <a:pt x="7082" y="23375"/>
                    </a:cubicBezTo>
                    <a:cubicBezTo>
                      <a:pt x="7781" y="23770"/>
                      <a:pt x="8541" y="24074"/>
                      <a:pt x="9301" y="24287"/>
                    </a:cubicBezTo>
                    <a:cubicBezTo>
                      <a:pt x="9636" y="24378"/>
                      <a:pt x="9909" y="24469"/>
                      <a:pt x="10183" y="24500"/>
                    </a:cubicBezTo>
                    <a:cubicBezTo>
                      <a:pt x="10395" y="24561"/>
                      <a:pt x="10608" y="24591"/>
                      <a:pt x="10851" y="24621"/>
                    </a:cubicBezTo>
                    <a:cubicBezTo>
                      <a:pt x="11034" y="24621"/>
                      <a:pt x="11216" y="24652"/>
                      <a:pt x="11307" y="24652"/>
                    </a:cubicBezTo>
                    <a:lnTo>
                      <a:pt x="11520" y="24682"/>
                    </a:lnTo>
                    <a:lnTo>
                      <a:pt x="12797" y="20001"/>
                    </a:lnTo>
                    <a:cubicBezTo>
                      <a:pt x="12797" y="20001"/>
                      <a:pt x="12827" y="20001"/>
                      <a:pt x="12797" y="19971"/>
                    </a:cubicBezTo>
                    <a:cubicBezTo>
                      <a:pt x="12766" y="19910"/>
                      <a:pt x="12706" y="19849"/>
                      <a:pt x="12675" y="19789"/>
                    </a:cubicBezTo>
                    <a:lnTo>
                      <a:pt x="12128" y="19120"/>
                    </a:lnTo>
                    <a:cubicBezTo>
                      <a:pt x="11824" y="18785"/>
                      <a:pt x="11520" y="18421"/>
                      <a:pt x="11277" y="18026"/>
                    </a:cubicBezTo>
                    <a:cubicBezTo>
                      <a:pt x="10943" y="17570"/>
                      <a:pt x="10639" y="17083"/>
                      <a:pt x="10365" y="16597"/>
                    </a:cubicBezTo>
                    <a:cubicBezTo>
                      <a:pt x="10091" y="16019"/>
                      <a:pt x="9848" y="15412"/>
                      <a:pt x="9636" y="14804"/>
                    </a:cubicBezTo>
                    <a:cubicBezTo>
                      <a:pt x="9605" y="14652"/>
                      <a:pt x="9514" y="14500"/>
                      <a:pt x="9484" y="14317"/>
                    </a:cubicBezTo>
                    <a:cubicBezTo>
                      <a:pt x="9423" y="14135"/>
                      <a:pt x="9392" y="13983"/>
                      <a:pt x="9332" y="13801"/>
                    </a:cubicBezTo>
                    <a:lnTo>
                      <a:pt x="9240" y="13527"/>
                    </a:lnTo>
                    <a:lnTo>
                      <a:pt x="9210" y="13314"/>
                    </a:lnTo>
                    <a:cubicBezTo>
                      <a:pt x="9180" y="13162"/>
                      <a:pt x="9149" y="13010"/>
                      <a:pt x="9119" y="12858"/>
                    </a:cubicBezTo>
                    <a:cubicBezTo>
                      <a:pt x="9119" y="12828"/>
                      <a:pt x="9088" y="12798"/>
                      <a:pt x="9088" y="12737"/>
                    </a:cubicBezTo>
                    <a:lnTo>
                      <a:pt x="9058" y="12524"/>
                    </a:lnTo>
                    <a:lnTo>
                      <a:pt x="8997" y="12129"/>
                    </a:lnTo>
                    <a:cubicBezTo>
                      <a:pt x="8936" y="11886"/>
                      <a:pt x="8906" y="11642"/>
                      <a:pt x="8876" y="11399"/>
                    </a:cubicBezTo>
                    <a:lnTo>
                      <a:pt x="8845" y="11217"/>
                    </a:lnTo>
                    <a:lnTo>
                      <a:pt x="8815" y="10974"/>
                    </a:lnTo>
                    <a:cubicBezTo>
                      <a:pt x="8815" y="10822"/>
                      <a:pt x="8815" y="10639"/>
                      <a:pt x="8815" y="10457"/>
                    </a:cubicBezTo>
                    <a:cubicBezTo>
                      <a:pt x="8815" y="9636"/>
                      <a:pt x="8876" y="8785"/>
                      <a:pt x="9028" y="7965"/>
                    </a:cubicBezTo>
                    <a:cubicBezTo>
                      <a:pt x="9392" y="6050"/>
                      <a:pt x="9848" y="4104"/>
                      <a:pt x="10426" y="2220"/>
                    </a:cubicBezTo>
                    <a:cubicBezTo>
                      <a:pt x="8116" y="1612"/>
                      <a:pt x="5836" y="852"/>
                      <a:pt x="3587"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8"/>
              <p:cNvSpPr/>
              <p:nvPr/>
            </p:nvSpPr>
            <p:spPr>
              <a:xfrm>
                <a:off x="5097297" y="3840942"/>
                <a:ext cx="344056" cy="1209127"/>
              </a:xfrm>
              <a:custGeom>
                <a:rect b="b" l="l" r="r" t="t"/>
                <a:pathLst>
                  <a:path extrusionOk="0" h="15572" w="4431">
                    <a:moveTo>
                      <a:pt x="3151" y="1"/>
                    </a:moveTo>
                    <a:cubicBezTo>
                      <a:pt x="3144" y="1"/>
                      <a:pt x="3137" y="3"/>
                      <a:pt x="3132" y="9"/>
                    </a:cubicBezTo>
                    <a:cubicBezTo>
                      <a:pt x="2949" y="192"/>
                      <a:pt x="2767" y="374"/>
                      <a:pt x="2584" y="587"/>
                    </a:cubicBezTo>
                    <a:cubicBezTo>
                      <a:pt x="2159" y="1103"/>
                      <a:pt x="1794" y="1681"/>
                      <a:pt x="1490" y="2289"/>
                    </a:cubicBezTo>
                    <a:cubicBezTo>
                      <a:pt x="1277" y="2714"/>
                      <a:pt x="1095" y="3110"/>
                      <a:pt x="943" y="3535"/>
                    </a:cubicBezTo>
                    <a:cubicBezTo>
                      <a:pt x="761" y="4021"/>
                      <a:pt x="609" y="4508"/>
                      <a:pt x="457" y="4994"/>
                    </a:cubicBezTo>
                    <a:cubicBezTo>
                      <a:pt x="335" y="5511"/>
                      <a:pt x="244" y="6058"/>
                      <a:pt x="153" y="6575"/>
                    </a:cubicBezTo>
                    <a:cubicBezTo>
                      <a:pt x="122" y="6879"/>
                      <a:pt x="92" y="7152"/>
                      <a:pt x="62" y="7426"/>
                    </a:cubicBezTo>
                    <a:lnTo>
                      <a:pt x="31" y="8246"/>
                    </a:lnTo>
                    <a:cubicBezTo>
                      <a:pt x="1" y="9371"/>
                      <a:pt x="153" y="10496"/>
                      <a:pt x="548" y="11529"/>
                    </a:cubicBezTo>
                    <a:cubicBezTo>
                      <a:pt x="852" y="12441"/>
                      <a:pt x="1399" y="13292"/>
                      <a:pt x="2068" y="13991"/>
                    </a:cubicBezTo>
                    <a:cubicBezTo>
                      <a:pt x="2524" y="14478"/>
                      <a:pt x="3071" y="14903"/>
                      <a:pt x="3679" y="15237"/>
                    </a:cubicBezTo>
                    <a:cubicBezTo>
                      <a:pt x="3889" y="15358"/>
                      <a:pt x="4129" y="15478"/>
                      <a:pt x="4370" y="15569"/>
                    </a:cubicBezTo>
                    <a:lnTo>
                      <a:pt x="4370" y="15569"/>
                    </a:lnTo>
                    <a:cubicBezTo>
                      <a:pt x="4415" y="15556"/>
                      <a:pt x="4431" y="15507"/>
                      <a:pt x="4378" y="15481"/>
                    </a:cubicBezTo>
                    <a:cubicBezTo>
                      <a:pt x="4165" y="15389"/>
                      <a:pt x="3922" y="15268"/>
                      <a:pt x="3709" y="15146"/>
                    </a:cubicBezTo>
                    <a:cubicBezTo>
                      <a:pt x="3132" y="14812"/>
                      <a:pt x="2615" y="14386"/>
                      <a:pt x="2159" y="13900"/>
                    </a:cubicBezTo>
                    <a:cubicBezTo>
                      <a:pt x="1490" y="13201"/>
                      <a:pt x="1004" y="12380"/>
                      <a:pt x="700" y="11468"/>
                    </a:cubicBezTo>
                    <a:cubicBezTo>
                      <a:pt x="335" y="10435"/>
                      <a:pt x="183" y="9371"/>
                      <a:pt x="214" y="8277"/>
                    </a:cubicBezTo>
                    <a:cubicBezTo>
                      <a:pt x="244" y="8003"/>
                      <a:pt x="214" y="7699"/>
                      <a:pt x="244" y="7426"/>
                    </a:cubicBezTo>
                    <a:cubicBezTo>
                      <a:pt x="274" y="7152"/>
                      <a:pt x="305" y="6879"/>
                      <a:pt x="335" y="6605"/>
                    </a:cubicBezTo>
                    <a:cubicBezTo>
                      <a:pt x="396" y="6088"/>
                      <a:pt x="487" y="5541"/>
                      <a:pt x="639" y="5025"/>
                    </a:cubicBezTo>
                    <a:cubicBezTo>
                      <a:pt x="761" y="4538"/>
                      <a:pt x="882" y="4052"/>
                      <a:pt x="1065" y="3596"/>
                    </a:cubicBezTo>
                    <a:cubicBezTo>
                      <a:pt x="1217" y="3170"/>
                      <a:pt x="1399" y="2775"/>
                      <a:pt x="1612" y="2350"/>
                    </a:cubicBezTo>
                    <a:cubicBezTo>
                      <a:pt x="1916" y="1772"/>
                      <a:pt x="2280" y="1195"/>
                      <a:pt x="2676" y="648"/>
                    </a:cubicBezTo>
                    <a:cubicBezTo>
                      <a:pt x="2828" y="465"/>
                      <a:pt x="3010" y="252"/>
                      <a:pt x="3192" y="70"/>
                    </a:cubicBezTo>
                    <a:cubicBezTo>
                      <a:pt x="3217" y="45"/>
                      <a:pt x="3182" y="1"/>
                      <a:pt x="3151" y="1"/>
                    </a:cubicBezTo>
                    <a:close/>
                    <a:moveTo>
                      <a:pt x="4370" y="15569"/>
                    </a:moveTo>
                    <a:cubicBezTo>
                      <a:pt x="4363" y="15571"/>
                      <a:pt x="4355" y="15572"/>
                      <a:pt x="4347" y="15572"/>
                    </a:cubicBezTo>
                    <a:lnTo>
                      <a:pt x="4378" y="15572"/>
                    </a:lnTo>
                    <a:cubicBezTo>
                      <a:pt x="4375" y="15571"/>
                      <a:pt x="4372" y="15570"/>
                      <a:pt x="4370" y="15569"/>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8"/>
              <p:cNvSpPr/>
              <p:nvPr/>
            </p:nvSpPr>
            <p:spPr>
              <a:xfrm rot="-146811">
                <a:off x="7675763" y="2768576"/>
                <a:ext cx="1066888" cy="2650627"/>
              </a:xfrm>
              <a:custGeom>
                <a:rect b="b" l="l" r="r" t="t"/>
                <a:pathLst>
                  <a:path extrusionOk="0" h="33983" w="13740">
                    <a:moveTo>
                      <a:pt x="0" y="1"/>
                    </a:moveTo>
                    <a:cubicBezTo>
                      <a:pt x="0" y="1"/>
                      <a:pt x="122" y="639"/>
                      <a:pt x="396" y="1703"/>
                    </a:cubicBezTo>
                    <a:cubicBezTo>
                      <a:pt x="669" y="2767"/>
                      <a:pt x="1095" y="4226"/>
                      <a:pt x="1581" y="5897"/>
                    </a:cubicBezTo>
                    <a:lnTo>
                      <a:pt x="3283" y="11490"/>
                    </a:lnTo>
                    <a:cubicBezTo>
                      <a:pt x="3891" y="13375"/>
                      <a:pt x="4377" y="15320"/>
                      <a:pt x="4712" y="17296"/>
                    </a:cubicBezTo>
                    <a:cubicBezTo>
                      <a:pt x="4864" y="18116"/>
                      <a:pt x="4955" y="18967"/>
                      <a:pt x="4955" y="19788"/>
                    </a:cubicBezTo>
                    <a:lnTo>
                      <a:pt x="4924" y="20305"/>
                    </a:lnTo>
                    <a:lnTo>
                      <a:pt x="4894" y="20548"/>
                    </a:lnTo>
                    <a:lnTo>
                      <a:pt x="4894" y="20639"/>
                    </a:lnTo>
                    <a:lnTo>
                      <a:pt x="4894" y="20730"/>
                    </a:lnTo>
                    <a:cubicBezTo>
                      <a:pt x="4894" y="20731"/>
                      <a:pt x="4894" y="20732"/>
                      <a:pt x="4894" y="20732"/>
                    </a:cubicBezTo>
                    <a:cubicBezTo>
                      <a:pt x="4897" y="20732"/>
                      <a:pt x="4933" y="20488"/>
                      <a:pt x="4933" y="20488"/>
                    </a:cubicBezTo>
                    <a:lnTo>
                      <a:pt x="4933" y="20488"/>
                    </a:lnTo>
                    <a:cubicBezTo>
                      <a:pt x="4933" y="20488"/>
                      <a:pt x="4931" y="20505"/>
                      <a:pt x="4924" y="20548"/>
                    </a:cubicBezTo>
                    <a:lnTo>
                      <a:pt x="4924" y="20578"/>
                    </a:lnTo>
                    <a:cubicBezTo>
                      <a:pt x="4894" y="20882"/>
                      <a:pt x="4833" y="21156"/>
                      <a:pt x="4803" y="21429"/>
                    </a:cubicBezTo>
                    <a:lnTo>
                      <a:pt x="4742" y="21825"/>
                    </a:lnTo>
                    <a:lnTo>
                      <a:pt x="4712" y="22037"/>
                    </a:lnTo>
                    <a:cubicBezTo>
                      <a:pt x="4712" y="22068"/>
                      <a:pt x="4681" y="22098"/>
                      <a:pt x="4681" y="22159"/>
                    </a:cubicBezTo>
                    <a:cubicBezTo>
                      <a:pt x="4621" y="22311"/>
                      <a:pt x="4590" y="22463"/>
                      <a:pt x="4560" y="22615"/>
                    </a:cubicBezTo>
                    <a:lnTo>
                      <a:pt x="4529" y="22828"/>
                    </a:lnTo>
                    <a:lnTo>
                      <a:pt x="4438" y="23101"/>
                    </a:lnTo>
                    <a:cubicBezTo>
                      <a:pt x="4408" y="23253"/>
                      <a:pt x="4347" y="23436"/>
                      <a:pt x="4317" y="23618"/>
                    </a:cubicBezTo>
                    <a:cubicBezTo>
                      <a:pt x="4256" y="23800"/>
                      <a:pt x="4195" y="23952"/>
                      <a:pt x="4134" y="24104"/>
                    </a:cubicBezTo>
                    <a:cubicBezTo>
                      <a:pt x="3952" y="24712"/>
                      <a:pt x="3678" y="25320"/>
                      <a:pt x="3405" y="25867"/>
                    </a:cubicBezTo>
                    <a:cubicBezTo>
                      <a:pt x="2918" y="26779"/>
                      <a:pt x="2341" y="27630"/>
                      <a:pt x="1672" y="28420"/>
                    </a:cubicBezTo>
                    <a:cubicBezTo>
                      <a:pt x="1399" y="28694"/>
                      <a:pt x="1216" y="28937"/>
                      <a:pt x="1064" y="29089"/>
                    </a:cubicBezTo>
                    <a:cubicBezTo>
                      <a:pt x="1003" y="29150"/>
                      <a:pt x="973" y="29180"/>
                      <a:pt x="943" y="29241"/>
                    </a:cubicBezTo>
                    <a:cubicBezTo>
                      <a:pt x="912" y="29272"/>
                      <a:pt x="943" y="29272"/>
                      <a:pt x="943" y="29272"/>
                    </a:cubicBezTo>
                    <a:lnTo>
                      <a:pt x="2189" y="33983"/>
                    </a:lnTo>
                    <a:lnTo>
                      <a:pt x="2402" y="33952"/>
                    </a:lnTo>
                    <a:cubicBezTo>
                      <a:pt x="2523" y="33952"/>
                      <a:pt x="2675" y="33922"/>
                      <a:pt x="2858" y="33892"/>
                    </a:cubicBezTo>
                    <a:cubicBezTo>
                      <a:pt x="3101" y="33861"/>
                      <a:pt x="3314" y="33831"/>
                      <a:pt x="3526" y="33800"/>
                    </a:cubicBezTo>
                    <a:cubicBezTo>
                      <a:pt x="3800" y="33740"/>
                      <a:pt x="4073" y="33679"/>
                      <a:pt x="4408" y="33588"/>
                    </a:cubicBezTo>
                    <a:cubicBezTo>
                      <a:pt x="5198" y="33345"/>
                      <a:pt x="5928" y="33041"/>
                      <a:pt x="6627" y="32645"/>
                    </a:cubicBezTo>
                    <a:cubicBezTo>
                      <a:pt x="7569" y="32159"/>
                      <a:pt x="8420" y="31521"/>
                      <a:pt x="9210" y="30822"/>
                    </a:cubicBezTo>
                    <a:cubicBezTo>
                      <a:pt x="10092" y="29940"/>
                      <a:pt x="10882" y="28937"/>
                      <a:pt x="11551" y="27873"/>
                    </a:cubicBezTo>
                    <a:cubicBezTo>
                      <a:pt x="11885" y="27296"/>
                      <a:pt x="12189" y="26688"/>
                      <a:pt x="12463" y="26050"/>
                    </a:cubicBezTo>
                    <a:cubicBezTo>
                      <a:pt x="12523" y="25898"/>
                      <a:pt x="12615" y="25746"/>
                      <a:pt x="12675" y="25563"/>
                    </a:cubicBezTo>
                    <a:cubicBezTo>
                      <a:pt x="12736" y="25411"/>
                      <a:pt x="12797" y="25229"/>
                      <a:pt x="12858" y="25047"/>
                    </a:cubicBezTo>
                    <a:cubicBezTo>
                      <a:pt x="12979" y="24651"/>
                      <a:pt x="13101" y="24317"/>
                      <a:pt x="13192" y="23922"/>
                    </a:cubicBezTo>
                    <a:lnTo>
                      <a:pt x="13283" y="23648"/>
                    </a:lnTo>
                    <a:lnTo>
                      <a:pt x="13314" y="23436"/>
                    </a:lnTo>
                    <a:lnTo>
                      <a:pt x="13405" y="23040"/>
                    </a:lnTo>
                    <a:cubicBezTo>
                      <a:pt x="13466" y="22767"/>
                      <a:pt x="13526" y="22493"/>
                      <a:pt x="13587" y="22220"/>
                    </a:cubicBezTo>
                    <a:lnTo>
                      <a:pt x="13587" y="22159"/>
                    </a:lnTo>
                    <a:lnTo>
                      <a:pt x="13618" y="21946"/>
                    </a:lnTo>
                    <a:lnTo>
                      <a:pt x="13618" y="21916"/>
                    </a:lnTo>
                    <a:lnTo>
                      <a:pt x="13618" y="21733"/>
                    </a:lnTo>
                    <a:lnTo>
                      <a:pt x="13678" y="21429"/>
                    </a:lnTo>
                    <a:lnTo>
                      <a:pt x="13709" y="20822"/>
                    </a:lnTo>
                    <a:cubicBezTo>
                      <a:pt x="13709" y="20426"/>
                      <a:pt x="13709" y="20031"/>
                      <a:pt x="13739" y="19636"/>
                    </a:cubicBezTo>
                    <a:cubicBezTo>
                      <a:pt x="13678" y="18147"/>
                      <a:pt x="13435" y="16657"/>
                      <a:pt x="12979" y="15229"/>
                    </a:cubicBezTo>
                    <a:cubicBezTo>
                      <a:pt x="12189" y="12767"/>
                      <a:pt x="11004" y="10426"/>
                      <a:pt x="9453" y="8329"/>
                    </a:cubicBezTo>
                    <a:cubicBezTo>
                      <a:pt x="8207" y="6596"/>
                      <a:pt x="6748" y="4985"/>
                      <a:pt x="5168" y="3557"/>
                    </a:cubicBezTo>
                    <a:cubicBezTo>
                      <a:pt x="4013" y="2554"/>
                      <a:pt x="2797" y="1642"/>
                      <a:pt x="1520" y="852"/>
                    </a:cubicBezTo>
                    <a:cubicBezTo>
                      <a:pt x="1034" y="517"/>
                      <a:pt x="517" y="244"/>
                      <a:pt x="0"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8"/>
              <p:cNvSpPr/>
              <p:nvPr/>
            </p:nvSpPr>
            <p:spPr>
              <a:xfrm>
                <a:off x="7709981" y="3438029"/>
                <a:ext cx="998469" cy="2017981"/>
              </a:xfrm>
              <a:custGeom>
                <a:rect b="b" l="l" r="r" t="t"/>
                <a:pathLst>
                  <a:path extrusionOk="0" h="25989" w="12859">
                    <a:moveTo>
                      <a:pt x="4052" y="12508"/>
                    </a:moveTo>
                    <a:cubicBezTo>
                      <a:pt x="4053" y="12508"/>
                      <a:pt x="4049" y="12537"/>
                      <a:pt x="4043" y="12574"/>
                    </a:cubicBezTo>
                    <a:lnTo>
                      <a:pt x="4043" y="12574"/>
                    </a:lnTo>
                    <a:lnTo>
                      <a:pt x="4043" y="12554"/>
                    </a:lnTo>
                    <a:cubicBezTo>
                      <a:pt x="4049" y="12521"/>
                      <a:pt x="4051" y="12508"/>
                      <a:pt x="4052" y="12508"/>
                    </a:cubicBezTo>
                    <a:close/>
                    <a:moveTo>
                      <a:pt x="8329" y="1"/>
                    </a:moveTo>
                    <a:cubicBezTo>
                      <a:pt x="6445" y="1247"/>
                      <a:pt x="4408" y="2311"/>
                      <a:pt x="2281" y="3131"/>
                    </a:cubicBezTo>
                    <a:cubicBezTo>
                      <a:pt x="2341" y="3253"/>
                      <a:pt x="2372" y="3344"/>
                      <a:pt x="2402" y="3496"/>
                    </a:cubicBezTo>
                    <a:cubicBezTo>
                      <a:pt x="3010" y="5381"/>
                      <a:pt x="3496" y="7326"/>
                      <a:pt x="3831" y="9302"/>
                    </a:cubicBezTo>
                    <a:cubicBezTo>
                      <a:pt x="3983" y="10122"/>
                      <a:pt x="4074" y="10973"/>
                      <a:pt x="4074" y="11794"/>
                    </a:cubicBezTo>
                    <a:lnTo>
                      <a:pt x="4043" y="12311"/>
                    </a:lnTo>
                    <a:lnTo>
                      <a:pt x="4013" y="12554"/>
                    </a:lnTo>
                    <a:lnTo>
                      <a:pt x="4013" y="12645"/>
                    </a:lnTo>
                    <a:lnTo>
                      <a:pt x="4013" y="12706"/>
                    </a:lnTo>
                    <a:cubicBezTo>
                      <a:pt x="4013" y="12678"/>
                      <a:pt x="4013" y="12651"/>
                      <a:pt x="4036" y="12623"/>
                    </a:cubicBezTo>
                    <a:lnTo>
                      <a:pt x="4036" y="12623"/>
                    </a:lnTo>
                    <a:cubicBezTo>
                      <a:pt x="4027" y="12682"/>
                      <a:pt x="4017" y="12742"/>
                      <a:pt x="4014" y="12742"/>
                    </a:cubicBezTo>
                    <a:cubicBezTo>
                      <a:pt x="4013" y="12742"/>
                      <a:pt x="4013" y="12740"/>
                      <a:pt x="4013" y="12736"/>
                    </a:cubicBezTo>
                    <a:cubicBezTo>
                      <a:pt x="3952" y="12980"/>
                      <a:pt x="3922" y="13223"/>
                      <a:pt x="3892" y="13435"/>
                    </a:cubicBezTo>
                    <a:lnTo>
                      <a:pt x="3831" y="13861"/>
                    </a:lnTo>
                    <a:lnTo>
                      <a:pt x="3800" y="14074"/>
                    </a:lnTo>
                    <a:cubicBezTo>
                      <a:pt x="3800" y="14104"/>
                      <a:pt x="3770" y="14135"/>
                      <a:pt x="3770" y="14195"/>
                    </a:cubicBezTo>
                    <a:cubicBezTo>
                      <a:pt x="3709" y="14347"/>
                      <a:pt x="3679" y="14469"/>
                      <a:pt x="3648" y="14621"/>
                    </a:cubicBezTo>
                    <a:lnTo>
                      <a:pt x="3618" y="14864"/>
                    </a:lnTo>
                    <a:lnTo>
                      <a:pt x="3527" y="15138"/>
                    </a:lnTo>
                    <a:cubicBezTo>
                      <a:pt x="3496" y="15290"/>
                      <a:pt x="3436" y="15472"/>
                      <a:pt x="3405" y="15654"/>
                    </a:cubicBezTo>
                    <a:cubicBezTo>
                      <a:pt x="3344" y="15806"/>
                      <a:pt x="3284" y="15958"/>
                      <a:pt x="3223" y="16141"/>
                    </a:cubicBezTo>
                    <a:cubicBezTo>
                      <a:pt x="3040" y="16749"/>
                      <a:pt x="2767" y="17326"/>
                      <a:pt x="2493" y="17904"/>
                    </a:cubicBezTo>
                    <a:cubicBezTo>
                      <a:pt x="2007" y="18815"/>
                      <a:pt x="1429" y="19667"/>
                      <a:pt x="761" y="20457"/>
                    </a:cubicBezTo>
                    <a:cubicBezTo>
                      <a:pt x="487" y="20730"/>
                      <a:pt x="305" y="20974"/>
                      <a:pt x="153" y="21126"/>
                    </a:cubicBezTo>
                    <a:cubicBezTo>
                      <a:pt x="92" y="21156"/>
                      <a:pt x="62" y="21217"/>
                      <a:pt x="31" y="21278"/>
                    </a:cubicBezTo>
                    <a:cubicBezTo>
                      <a:pt x="1" y="21308"/>
                      <a:pt x="31" y="21308"/>
                      <a:pt x="31" y="21308"/>
                    </a:cubicBezTo>
                    <a:lnTo>
                      <a:pt x="1308" y="25989"/>
                    </a:lnTo>
                    <a:lnTo>
                      <a:pt x="1521" y="25958"/>
                    </a:lnTo>
                    <a:cubicBezTo>
                      <a:pt x="1642" y="25958"/>
                      <a:pt x="1794" y="25928"/>
                      <a:pt x="1977" y="25898"/>
                    </a:cubicBezTo>
                    <a:cubicBezTo>
                      <a:pt x="2220" y="25867"/>
                      <a:pt x="2433" y="25837"/>
                      <a:pt x="2645" y="25806"/>
                    </a:cubicBezTo>
                    <a:cubicBezTo>
                      <a:pt x="2919" y="25746"/>
                      <a:pt x="3192" y="25685"/>
                      <a:pt x="3527" y="25594"/>
                    </a:cubicBezTo>
                    <a:cubicBezTo>
                      <a:pt x="4317" y="25351"/>
                      <a:pt x="5047" y="25047"/>
                      <a:pt x="5746" y="24651"/>
                    </a:cubicBezTo>
                    <a:cubicBezTo>
                      <a:pt x="6688" y="24165"/>
                      <a:pt x="7539" y="23527"/>
                      <a:pt x="8329" y="22828"/>
                    </a:cubicBezTo>
                    <a:cubicBezTo>
                      <a:pt x="9211" y="21946"/>
                      <a:pt x="10001" y="20943"/>
                      <a:pt x="10670" y="19879"/>
                    </a:cubicBezTo>
                    <a:cubicBezTo>
                      <a:pt x="11004" y="19302"/>
                      <a:pt x="11308" y="18694"/>
                      <a:pt x="11582" y="18056"/>
                    </a:cubicBezTo>
                    <a:cubicBezTo>
                      <a:pt x="11642" y="17904"/>
                      <a:pt x="11734" y="17752"/>
                      <a:pt x="11794" y="17569"/>
                    </a:cubicBezTo>
                    <a:cubicBezTo>
                      <a:pt x="11855" y="17417"/>
                      <a:pt x="11916" y="17235"/>
                      <a:pt x="11977" y="17053"/>
                    </a:cubicBezTo>
                    <a:cubicBezTo>
                      <a:pt x="12098" y="16657"/>
                      <a:pt x="12220" y="16323"/>
                      <a:pt x="12311" y="15928"/>
                    </a:cubicBezTo>
                    <a:lnTo>
                      <a:pt x="12402" y="15654"/>
                    </a:lnTo>
                    <a:lnTo>
                      <a:pt x="12433" y="15442"/>
                    </a:lnTo>
                    <a:lnTo>
                      <a:pt x="12524" y="15046"/>
                    </a:lnTo>
                    <a:cubicBezTo>
                      <a:pt x="12585" y="14773"/>
                      <a:pt x="12645" y="14499"/>
                      <a:pt x="12706" y="14226"/>
                    </a:cubicBezTo>
                    <a:lnTo>
                      <a:pt x="12706" y="14165"/>
                    </a:lnTo>
                    <a:lnTo>
                      <a:pt x="12737" y="13952"/>
                    </a:lnTo>
                    <a:lnTo>
                      <a:pt x="12737" y="13922"/>
                    </a:lnTo>
                    <a:lnTo>
                      <a:pt x="12737" y="13739"/>
                    </a:lnTo>
                    <a:lnTo>
                      <a:pt x="12797" y="13435"/>
                    </a:lnTo>
                    <a:lnTo>
                      <a:pt x="12828" y="12828"/>
                    </a:lnTo>
                    <a:cubicBezTo>
                      <a:pt x="12828" y="12432"/>
                      <a:pt x="12828" y="12037"/>
                      <a:pt x="12858" y="11642"/>
                    </a:cubicBezTo>
                    <a:cubicBezTo>
                      <a:pt x="12797" y="10153"/>
                      <a:pt x="12554" y="8663"/>
                      <a:pt x="12098" y="7235"/>
                    </a:cubicBezTo>
                    <a:cubicBezTo>
                      <a:pt x="11308" y="4773"/>
                      <a:pt x="10123" y="2432"/>
                      <a:pt x="8572" y="335"/>
                    </a:cubicBezTo>
                    <a:lnTo>
                      <a:pt x="8329" y="1"/>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8"/>
              <p:cNvSpPr/>
              <p:nvPr/>
            </p:nvSpPr>
            <p:spPr>
              <a:xfrm>
                <a:off x="7941292" y="3825723"/>
                <a:ext cx="344677" cy="1208894"/>
              </a:xfrm>
              <a:custGeom>
                <a:rect b="b" l="l" r="r" t="t"/>
                <a:pathLst>
                  <a:path extrusionOk="0" h="15569" w="4439">
                    <a:moveTo>
                      <a:pt x="1289" y="0"/>
                    </a:moveTo>
                    <a:cubicBezTo>
                      <a:pt x="1277" y="0"/>
                      <a:pt x="1262" y="8"/>
                      <a:pt x="1247" y="23"/>
                    </a:cubicBezTo>
                    <a:cubicBezTo>
                      <a:pt x="1247" y="23"/>
                      <a:pt x="1247" y="53"/>
                      <a:pt x="1247" y="84"/>
                    </a:cubicBezTo>
                    <a:cubicBezTo>
                      <a:pt x="1429" y="266"/>
                      <a:pt x="1612" y="448"/>
                      <a:pt x="1764" y="661"/>
                    </a:cubicBezTo>
                    <a:cubicBezTo>
                      <a:pt x="2159" y="1178"/>
                      <a:pt x="2523" y="1755"/>
                      <a:pt x="2827" y="2363"/>
                    </a:cubicBezTo>
                    <a:cubicBezTo>
                      <a:pt x="3040" y="2758"/>
                      <a:pt x="3223" y="3184"/>
                      <a:pt x="3375" y="3610"/>
                    </a:cubicBezTo>
                    <a:cubicBezTo>
                      <a:pt x="3557" y="4065"/>
                      <a:pt x="3679" y="4552"/>
                      <a:pt x="3800" y="5038"/>
                    </a:cubicBezTo>
                    <a:cubicBezTo>
                      <a:pt x="3952" y="5555"/>
                      <a:pt x="4043" y="6072"/>
                      <a:pt x="4104" y="6619"/>
                    </a:cubicBezTo>
                    <a:cubicBezTo>
                      <a:pt x="4134" y="6892"/>
                      <a:pt x="4195" y="7166"/>
                      <a:pt x="4195" y="7439"/>
                    </a:cubicBezTo>
                    <a:cubicBezTo>
                      <a:pt x="4195" y="7713"/>
                      <a:pt x="4226" y="7987"/>
                      <a:pt x="4226" y="8260"/>
                    </a:cubicBezTo>
                    <a:cubicBezTo>
                      <a:pt x="4256" y="9354"/>
                      <a:pt x="4104" y="10449"/>
                      <a:pt x="3739" y="11482"/>
                    </a:cubicBezTo>
                    <a:cubicBezTo>
                      <a:pt x="3435" y="12363"/>
                      <a:pt x="2949" y="13184"/>
                      <a:pt x="2280" y="13883"/>
                    </a:cubicBezTo>
                    <a:cubicBezTo>
                      <a:pt x="1824" y="14370"/>
                      <a:pt x="1308" y="14795"/>
                      <a:pt x="730" y="15160"/>
                    </a:cubicBezTo>
                    <a:cubicBezTo>
                      <a:pt x="517" y="15281"/>
                      <a:pt x="274" y="15373"/>
                      <a:pt x="61" y="15494"/>
                    </a:cubicBezTo>
                    <a:cubicBezTo>
                      <a:pt x="31" y="15494"/>
                      <a:pt x="1" y="15525"/>
                      <a:pt x="1" y="15555"/>
                    </a:cubicBezTo>
                    <a:cubicBezTo>
                      <a:pt x="21" y="15555"/>
                      <a:pt x="28" y="15569"/>
                      <a:pt x="39" y="15569"/>
                    </a:cubicBezTo>
                    <a:cubicBezTo>
                      <a:pt x="45" y="15569"/>
                      <a:pt x="51" y="15565"/>
                      <a:pt x="61" y="15555"/>
                    </a:cubicBezTo>
                    <a:cubicBezTo>
                      <a:pt x="305" y="15464"/>
                      <a:pt x="548" y="15373"/>
                      <a:pt x="761" y="15251"/>
                    </a:cubicBezTo>
                    <a:cubicBezTo>
                      <a:pt x="1368" y="14917"/>
                      <a:pt x="1916" y="14491"/>
                      <a:pt x="2372" y="13974"/>
                    </a:cubicBezTo>
                    <a:cubicBezTo>
                      <a:pt x="3040" y="13275"/>
                      <a:pt x="3557" y="12455"/>
                      <a:pt x="3891" y="11543"/>
                    </a:cubicBezTo>
                    <a:cubicBezTo>
                      <a:pt x="4286" y="10479"/>
                      <a:pt x="4438" y="9385"/>
                      <a:pt x="4408" y="8260"/>
                    </a:cubicBezTo>
                    <a:lnTo>
                      <a:pt x="4378" y="7439"/>
                    </a:lnTo>
                    <a:lnTo>
                      <a:pt x="4286" y="6588"/>
                    </a:lnTo>
                    <a:cubicBezTo>
                      <a:pt x="4195" y="6072"/>
                      <a:pt x="4104" y="5524"/>
                      <a:pt x="3982" y="5008"/>
                    </a:cubicBezTo>
                    <a:cubicBezTo>
                      <a:pt x="3830" y="4491"/>
                      <a:pt x="3679" y="4035"/>
                      <a:pt x="3496" y="3549"/>
                    </a:cubicBezTo>
                    <a:cubicBezTo>
                      <a:pt x="3344" y="3123"/>
                      <a:pt x="3162" y="2698"/>
                      <a:pt x="2949" y="2303"/>
                    </a:cubicBezTo>
                    <a:cubicBezTo>
                      <a:pt x="2645" y="1695"/>
                      <a:pt x="2250" y="1117"/>
                      <a:pt x="1824" y="600"/>
                    </a:cubicBezTo>
                    <a:cubicBezTo>
                      <a:pt x="1672" y="388"/>
                      <a:pt x="1490" y="205"/>
                      <a:pt x="1308" y="23"/>
                    </a:cubicBezTo>
                    <a:cubicBezTo>
                      <a:pt x="1308" y="8"/>
                      <a:pt x="1300" y="0"/>
                      <a:pt x="1289"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8"/>
              <p:cNvSpPr/>
              <p:nvPr/>
            </p:nvSpPr>
            <p:spPr>
              <a:xfrm>
                <a:off x="8021580" y="4406837"/>
                <a:ext cx="3106" cy="18247"/>
              </a:xfrm>
              <a:custGeom>
                <a:rect b="b" l="l" r="r" t="t"/>
                <a:pathLst>
                  <a:path extrusionOk="0" h="235" w="40">
                    <a:moveTo>
                      <a:pt x="39" y="1"/>
                    </a:moveTo>
                    <a:cubicBezTo>
                      <a:pt x="38" y="1"/>
                      <a:pt x="36" y="14"/>
                      <a:pt x="30" y="47"/>
                    </a:cubicBezTo>
                    <a:lnTo>
                      <a:pt x="30" y="66"/>
                    </a:lnTo>
                    <a:lnTo>
                      <a:pt x="30" y="66"/>
                    </a:lnTo>
                    <a:cubicBezTo>
                      <a:pt x="36" y="29"/>
                      <a:pt x="40" y="1"/>
                      <a:pt x="39" y="1"/>
                    </a:cubicBezTo>
                    <a:close/>
                    <a:moveTo>
                      <a:pt x="30" y="66"/>
                    </a:moveTo>
                    <a:lnTo>
                      <a:pt x="30" y="66"/>
                    </a:lnTo>
                    <a:cubicBezTo>
                      <a:pt x="23" y="118"/>
                      <a:pt x="13" y="185"/>
                      <a:pt x="6" y="217"/>
                    </a:cubicBezTo>
                    <a:lnTo>
                      <a:pt x="6" y="217"/>
                    </a:lnTo>
                    <a:cubicBezTo>
                      <a:pt x="30" y="164"/>
                      <a:pt x="30" y="136"/>
                      <a:pt x="30" y="107"/>
                    </a:cubicBezTo>
                    <a:lnTo>
                      <a:pt x="30" y="66"/>
                    </a:lnTo>
                    <a:close/>
                    <a:moveTo>
                      <a:pt x="6" y="217"/>
                    </a:moveTo>
                    <a:lnTo>
                      <a:pt x="6" y="217"/>
                    </a:lnTo>
                    <a:cubicBezTo>
                      <a:pt x="4" y="221"/>
                      <a:pt x="2" y="225"/>
                      <a:pt x="0" y="229"/>
                    </a:cubicBezTo>
                    <a:cubicBezTo>
                      <a:pt x="0" y="233"/>
                      <a:pt x="0" y="235"/>
                      <a:pt x="1" y="235"/>
                    </a:cubicBezTo>
                    <a:cubicBezTo>
                      <a:pt x="2" y="235"/>
                      <a:pt x="4" y="228"/>
                      <a:pt x="6" y="217"/>
                    </a:cubicBezTo>
                    <a:close/>
                  </a:path>
                </a:pathLst>
              </a:custGeom>
              <a:solidFill>
                <a:srgbClr val="6849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8"/>
              <p:cNvSpPr/>
              <p:nvPr/>
            </p:nvSpPr>
            <p:spPr>
              <a:xfrm>
                <a:off x="5404160" y="4426947"/>
                <a:ext cx="2407" cy="14209"/>
              </a:xfrm>
              <a:custGeom>
                <a:rect b="b" l="l" r="r" t="t"/>
                <a:pathLst>
                  <a:path extrusionOk="0" h="183" w="31">
                    <a:moveTo>
                      <a:pt x="0" y="0"/>
                    </a:moveTo>
                    <a:lnTo>
                      <a:pt x="0" y="92"/>
                    </a:lnTo>
                    <a:cubicBezTo>
                      <a:pt x="0" y="122"/>
                      <a:pt x="0" y="152"/>
                      <a:pt x="31" y="183"/>
                    </a:cubicBezTo>
                    <a:lnTo>
                      <a:pt x="0" y="0"/>
                    </a:lnTo>
                    <a:close/>
                  </a:path>
                </a:pathLst>
              </a:custGeom>
              <a:solidFill>
                <a:srgbClr val="594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8"/>
              <p:cNvSpPr/>
              <p:nvPr/>
            </p:nvSpPr>
            <p:spPr>
              <a:xfrm>
                <a:off x="6636116" y="2371230"/>
                <a:ext cx="226653" cy="254994"/>
              </a:xfrm>
              <a:custGeom>
                <a:rect b="b" l="l" r="r" t="t"/>
                <a:pathLst>
                  <a:path extrusionOk="0" h="3284" w="2919">
                    <a:moveTo>
                      <a:pt x="1" y="1"/>
                    </a:moveTo>
                    <a:lnTo>
                      <a:pt x="1" y="3284"/>
                    </a:lnTo>
                    <a:lnTo>
                      <a:pt x="2919" y="3284"/>
                    </a:lnTo>
                    <a:lnTo>
                      <a:pt x="2919" y="1"/>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8"/>
              <p:cNvSpPr/>
              <p:nvPr/>
            </p:nvSpPr>
            <p:spPr>
              <a:xfrm>
                <a:off x="5378148" y="2380470"/>
                <a:ext cx="1376069" cy="2305622"/>
              </a:xfrm>
              <a:custGeom>
                <a:rect b="b" l="l" r="r" t="t"/>
                <a:pathLst>
                  <a:path extrusionOk="0" h="29546" w="17722">
                    <a:moveTo>
                      <a:pt x="13253" y="1"/>
                    </a:moveTo>
                    <a:lnTo>
                      <a:pt x="12767" y="2615"/>
                    </a:lnTo>
                    <a:lnTo>
                      <a:pt x="4895" y="5958"/>
                    </a:lnTo>
                    <a:cubicBezTo>
                      <a:pt x="1916" y="13466"/>
                      <a:pt x="274" y="21460"/>
                      <a:pt x="1" y="29545"/>
                    </a:cubicBezTo>
                    <a:cubicBezTo>
                      <a:pt x="2706" y="29120"/>
                      <a:pt x="10791" y="27934"/>
                      <a:pt x="17478" y="27934"/>
                    </a:cubicBezTo>
                    <a:lnTo>
                      <a:pt x="17722" y="27934"/>
                    </a:lnTo>
                    <a:lnTo>
                      <a:pt x="17722" y="3040"/>
                    </a:lnTo>
                    <a:cubicBezTo>
                      <a:pt x="17023" y="2068"/>
                      <a:pt x="16415" y="1034"/>
                      <a:pt x="15837"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8"/>
              <p:cNvSpPr/>
              <p:nvPr/>
            </p:nvSpPr>
            <p:spPr>
              <a:xfrm>
                <a:off x="6751810" y="2371230"/>
                <a:ext cx="1338255" cy="2294173"/>
              </a:xfrm>
              <a:custGeom>
                <a:rect b="b" l="l" r="r" t="t"/>
                <a:pathLst>
                  <a:path extrusionOk="0" h="29546" w="17235">
                    <a:moveTo>
                      <a:pt x="0" y="1"/>
                    </a:moveTo>
                    <a:lnTo>
                      <a:pt x="0" y="27934"/>
                    </a:lnTo>
                    <a:cubicBezTo>
                      <a:pt x="6626" y="27934"/>
                      <a:pt x="14651" y="29120"/>
                      <a:pt x="17235" y="29545"/>
                    </a:cubicBezTo>
                    <a:cubicBezTo>
                      <a:pt x="16535" y="21886"/>
                      <a:pt x="12341" y="5958"/>
                      <a:pt x="12341" y="5958"/>
                    </a:cubicBezTo>
                    <a:lnTo>
                      <a:pt x="5046" y="2615"/>
                    </a:lnTo>
                    <a:lnTo>
                      <a:pt x="4286" y="1"/>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8"/>
              <p:cNvSpPr/>
              <p:nvPr/>
            </p:nvSpPr>
            <p:spPr>
              <a:xfrm>
                <a:off x="5378148" y="3718880"/>
                <a:ext cx="1376069" cy="946523"/>
              </a:xfrm>
              <a:custGeom>
                <a:rect b="b" l="l" r="r" t="t"/>
                <a:pathLst>
                  <a:path extrusionOk="0" h="12190" w="17722">
                    <a:moveTo>
                      <a:pt x="1460" y="1"/>
                    </a:moveTo>
                    <a:cubicBezTo>
                      <a:pt x="609" y="4013"/>
                      <a:pt x="122" y="8086"/>
                      <a:pt x="1" y="12189"/>
                    </a:cubicBezTo>
                    <a:cubicBezTo>
                      <a:pt x="2706" y="11764"/>
                      <a:pt x="10791" y="10578"/>
                      <a:pt x="17478" y="10578"/>
                    </a:cubicBezTo>
                    <a:lnTo>
                      <a:pt x="17722" y="10578"/>
                    </a:lnTo>
                    <a:lnTo>
                      <a:pt x="17722" y="2220"/>
                    </a:lnTo>
                    <a:cubicBezTo>
                      <a:pt x="12220" y="2220"/>
                      <a:pt x="6749" y="1490"/>
                      <a:pt x="1460"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8"/>
              <p:cNvSpPr/>
              <p:nvPr/>
            </p:nvSpPr>
            <p:spPr>
              <a:xfrm>
                <a:off x="6751810" y="3671670"/>
                <a:ext cx="1338255" cy="993733"/>
              </a:xfrm>
              <a:custGeom>
                <a:rect b="b" l="l" r="r" t="t"/>
                <a:pathLst>
                  <a:path extrusionOk="0" h="12798" w="17235">
                    <a:moveTo>
                      <a:pt x="14955" y="1"/>
                    </a:moveTo>
                    <a:cubicBezTo>
                      <a:pt x="10213" y="1885"/>
                      <a:pt x="5137" y="2828"/>
                      <a:pt x="31" y="2828"/>
                    </a:cubicBezTo>
                    <a:lnTo>
                      <a:pt x="0" y="11186"/>
                    </a:lnTo>
                    <a:cubicBezTo>
                      <a:pt x="6626" y="11217"/>
                      <a:pt x="14651" y="12402"/>
                      <a:pt x="17235" y="12797"/>
                    </a:cubicBezTo>
                    <a:cubicBezTo>
                      <a:pt x="16931" y="9454"/>
                      <a:pt x="15958" y="4499"/>
                      <a:pt x="14955"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8"/>
              <p:cNvSpPr/>
              <p:nvPr/>
            </p:nvSpPr>
            <p:spPr>
              <a:xfrm>
                <a:off x="7119937" y="3291741"/>
                <a:ext cx="601923" cy="143415"/>
              </a:xfrm>
              <a:custGeom>
                <a:rect b="b" l="l" r="r" t="t"/>
                <a:pathLst>
                  <a:path extrusionOk="0" h="1847" w="7752">
                    <a:moveTo>
                      <a:pt x="1" y="0"/>
                    </a:moveTo>
                    <a:lnTo>
                      <a:pt x="214" y="1763"/>
                    </a:lnTo>
                    <a:cubicBezTo>
                      <a:pt x="1460" y="1824"/>
                      <a:pt x="2714" y="1847"/>
                      <a:pt x="3971" y="1847"/>
                    </a:cubicBezTo>
                    <a:cubicBezTo>
                      <a:pt x="5229" y="1847"/>
                      <a:pt x="6490" y="1824"/>
                      <a:pt x="7752" y="1793"/>
                    </a:cubicBezTo>
                    <a:lnTo>
                      <a:pt x="7509" y="0"/>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8"/>
              <p:cNvSpPr/>
              <p:nvPr/>
            </p:nvSpPr>
            <p:spPr>
              <a:xfrm>
                <a:off x="7136476" y="3428633"/>
                <a:ext cx="635001" cy="634924"/>
              </a:xfrm>
              <a:custGeom>
                <a:rect b="b" l="l" r="r" t="t"/>
                <a:pathLst>
                  <a:path extrusionOk="0" h="8177" w="8178">
                    <a:moveTo>
                      <a:pt x="1" y="0"/>
                    </a:moveTo>
                    <a:lnTo>
                      <a:pt x="669" y="5137"/>
                    </a:lnTo>
                    <a:lnTo>
                      <a:pt x="5411" y="8176"/>
                    </a:lnTo>
                    <a:lnTo>
                      <a:pt x="8177" y="5319"/>
                    </a:lnTo>
                    <a:lnTo>
                      <a:pt x="7539" y="30"/>
                    </a:lnTo>
                    <a:cubicBezTo>
                      <a:pt x="6277" y="61"/>
                      <a:pt x="5016" y="84"/>
                      <a:pt x="3758" y="84"/>
                    </a:cubicBezTo>
                    <a:cubicBezTo>
                      <a:pt x="2501" y="84"/>
                      <a:pt x="1247" y="61"/>
                      <a:pt x="1"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8"/>
              <p:cNvSpPr/>
              <p:nvPr/>
            </p:nvSpPr>
            <p:spPr>
              <a:xfrm>
                <a:off x="6072006" y="2940312"/>
                <a:ext cx="670409" cy="314006"/>
              </a:xfrm>
              <a:custGeom>
                <a:rect b="b" l="l" r="r" t="t"/>
                <a:pathLst>
                  <a:path extrusionOk="0" h="4044" w="8634">
                    <a:moveTo>
                      <a:pt x="62" y="1"/>
                    </a:moveTo>
                    <a:cubicBezTo>
                      <a:pt x="62" y="1"/>
                      <a:pt x="31" y="1"/>
                      <a:pt x="31" y="31"/>
                    </a:cubicBezTo>
                    <a:cubicBezTo>
                      <a:pt x="1" y="31"/>
                      <a:pt x="1" y="61"/>
                      <a:pt x="31" y="92"/>
                    </a:cubicBezTo>
                    <a:lnTo>
                      <a:pt x="1308" y="791"/>
                    </a:lnTo>
                    <a:cubicBezTo>
                      <a:pt x="2098" y="1216"/>
                      <a:pt x="3162" y="1733"/>
                      <a:pt x="4196" y="2280"/>
                    </a:cubicBezTo>
                    <a:lnTo>
                      <a:pt x="5776" y="2979"/>
                    </a:lnTo>
                    <a:cubicBezTo>
                      <a:pt x="6050" y="3071"/>
                      <a:pt x="6262" y="3192"/>
                      <a:pt x="6506" y="3283"/>
                    </a:cubicBezTo>
                    <a:lnTo>
                      <a:pt x="7174" y="3526"/>
                    </a:lnTo>
                    <a:lnTo>
                      <a:pt x="8573" y="4043"/>
                    </a:lnTo>
                    <a:cubicBezTo>
                      <a:pt x="8603" y="4043"/>
                      <a:pt x="8603" y="4043"/>
                      <a:pt x="8633" y="4013"/>
                    </a:cubicBezTo>
                    <a:cubicBezTo>
                      <a:pt x="8633" y="3982"/>
                      <a:pt x="8633" y="3952"/>
                      <a:pt x="8603" y="3952"/>
                    </a:cubicBezTo>
                    <a:lnTo>
                      <a:pt x="7235" y="3405"/>
                    </a:lnTo>
                    <a:lnTo>
                      <a:pt x="6566" y="3162"/>
                    </a:lnTo>
                    <a:cubicBezTo>
                      <a:pt x="6354" y="3071"/>
                      <a:pt x="6110" y="2949"/>
                      <a:pt x="5837" y="2827"/>
                    </a:cubicBezTo>
                    <a:lnTo>
                      <a:pt x="4287" y="2098"/>
                    </a:lnTo>
                    <a:cubicBezTo>
                      <a:pt x="3223" y="1581"/>
                      <a:pt x="2159" y="1095"/>
                      <a:pt x="1399" y="669"/>
                    </a:cubicBezTo>
                    <a:lnTo>
                      <a:pt x="62" y="1"/>
                    </a:ln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8"/>
              <p:cNvSpPr/>
              <p:nvPr/>
            </p:nvSpPr>
            <p:spPr>
              <a:xfrm>
                <a:off x="6965392" y="2765704"/>
                <a:ext cx="188916" cy="141163"/>
              </a:xfrm>
              <a:custGeom>
                <a:rect b="b" l="l" r="r" t="t"/>
                <a:pathLst>
                  <a:path extrusionOk="0" h="1818" w="2433">
                    <a:moveTo>
                      <a:pt x="2383" y="1"/>
                    </a:moveTo>
                    <a:cubicBezTo>
                      <a:pt x="2371" y="1"/>
                      <a:pt x="2356" y="8"/>
                      <a:pt x="2341" y="24"/>
                    </a:cubicBezTo>
                    <a:lnTo>
                      <a:pt x="1976" y="267"/>
                    </a:lnTo>
                    <a:cubicBezTo>
                      <a:pt x="1733" y="419"/>
                      <a:pt x="1429" y="601"/>
                      <a:pt x="1156" y="844"/>
                    </a:cubicBezTo>
                    <a:cubicBezTo>
                      <a:pt x="852" y="1088"/>
                      <a:pt x="578" y="1270"/>
                      <a:pt x="365" y="1452"/>
                    </a:cubicBezTo>
                    <a:cubicBezTo>
                      <a:pt x="153" y="1635"/>
                      <a:pt x="1" y="1756"/>
                      <a:pt x="1" y="1756"/>
                    </a:cubicBezTo>
                    <a:cubicBezTo>
                      <a:pt x="1" y="1756"/>
                      <a:pt x="1" y="1787"/>
                      <a:pt x="1" y="1817"/>
                    </a:cubicBezTo>
                    <a:lnTo>
                      <a:pt x="61" y="1817"/>
                    </a:lnTo>
                    <a:lnTo>
                      <a:pt x="457" y="1543"/>
                    </a:lnTo>
                    <a:cubicBezTo>
                      <a:pt x="669" y="1391"/>
                      <a:pt x="973" y="1209"/>
                      <a:pt x="1277" y="966"/>
                    </a:cubicBezTo>
                    <a:cubicBezTo>
                      <a:pt x="1551" y="753"/>
                      <a:pt x="1855" y="540"/>
                      <a:pt x="2067" y="358"/>
                    </a:cubicBezTo>
                    <a:lnTo>
                      <a:pt x="2402" y="84"/>
                    </a:lnTo>
                    <a:cubicBezTo>
                      <a:pt x="2432" y="54"/>
                      <a:pt x="2432" y="24"/>
                      <a:pt x="2402" y="24"/>
                    </a:cubicBezTo>
                    <a:cubicBezTo>
                      <a:pt x="2402" y="8"/>
                      <a:pt x="2394" y="1"/>
                      <a:pt x="2383"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8"/>
              <p:cNvSpPr/>
              <p:nvPr/>
            </p:nvSpPr>
            <p:spPr>
              <a:xfrm>
                <a:off x="6298577" y="3506723"/>
                <a:ext cx="457965" cy="40221"/>
              </a:xfrm>
              <a:custGeom>
                <a:rect b="b" l="l" r="r" t="t"/>
                <a:pathLst>
                  <a:path extrusionOk="0" h="518" w="5898">
                    <a:moveTo>
                      <a:pt x="2402" y="0"/>
                    </a:moveTo>
                    <a:cubicBezTo>
                      <a:pt x="2220" y="0"/>
                      <a:pt x="2037" y="61"/>
                      <a:pt x="1855" y="61"/>
                    </a:cubicBezTo>
                    <a:cubicBezTo>
                      <a:pt x="1521" y="92"/>
                      <a:pt x="1186" y="152"/>
                      <a:pt x="913" y="183"/>
                    </a:cubicBezTo>
                    <a:cubicBezTo>
                      <a:pt x="700" y="244"/>
                      <a:pt x="487" y="304"/>
                      <a:pt x="274" y="365"/>
                    </a:cubicBezTo>
                    <a:lnTo>
                      <a:pt x="31" y="426"/>
                    </a:lnTo>
                    <a:cubicBezTo>
                      <a:pt x="1" y="426"/>
                      <a:pt x="1" y="456"/>
                      <a:pt x="1" y="487"/>
                    </a:cubicBezTo>
                    <a:cubicBezTo>
                      <a:pt x="1" y="517"/>
                      <a:pt x="31" y="517"/>
                      <a:pt x="62" y="517"/>
                    </a:cubicBezTo>
                    <a:lnTo>
                      <a:pt x="305" y="456"/>
                    </a:lnTo>
                    <a:cubicBezTo>
                      <a:pt x="457" y="426"/>
                      <a:pt x="669" y="365"/>
                      <a:pt x="943" y="335"/>
                    </a:cubicBezTo>
                    <a:cubicBezTo>
                      <a:pt x="1247" y="274"/>
                      <a:pt x="1551" y="244"/>
                      <a:pt x="1885" y="213"/>
                    </a:cubicBezTo>
                    <a:cubicBezTo>
                      <a:pt x="2037" y="213"/>
                      <a:pt x="2220" y="183"/>
                      <a:pt x="2402" y="183"/>
                    </a:cubicBezTo>
                    <a:lnTo>
                      <a:pt x="3496" y="183"/>
                    </a:lnTo>
                    <a:cubicBezTo>
                      <a:pt x="3679" y="183"/>
                      <a:pt x="3831" y="183"/>
                      <a:pt x="4013" y="213"/>
                    </a:cubicBezTo>
                    <a:lnTo>
                      <a:pt x="4499" y="274"/>
                    </a:lnTo>
                    <a:cubicBezTo>
                      <a:pt x="4651" y="274"/>
                      <a:pt x="4803" y="304"/>
                      <a:pt x="4925" y="335"/>
                    </a:cubicBezTo>
                    <a:cubicBezTo>
                      <a:pt x="5077" y="365"/>
                      <a:pt x="5229" y="365"/>
                      <a:pt x="5320" y="396"/>
                    </a:cubicBezTo>
                    <a:lnTo>
                      <a:pt x="5594" y="456"/>
                    </a:lnTo>
                    <a:lnTo>
                      <a:pt x="5837" y="517"/>
                    </a:lnTo>
                    <a:cubicBezTo>
                      <a:pt x="5867" y="517"/>
                      <a:pt x="5897" y="517"/>
                      <a:pt x="5897" y="487"/>
                    </a:cubicBezTo>
                    <a:cubicBezTo>
                      <a:pt x="5897" y="456"/>
                      <a:pt x="5897" y="426"/>
                      <a:pt x="5867" y="426"/>
                    </a:cubicBezTo>
                    <a:lnTo>
                      <a:pt x="5624" y="365"/>
                    </a:lnTo>
                    <a:lnTo>
                      <a:pt x="5350" y="274"/>
                    </a:lnTo>
                    <a:cubicBezTo>
                      <a:pt x="5229" y="244"/>
                      <a:pt x="5107" y="213"/>
                      <a:pt x="4955" y="183"/>
                    </a:cubicBezTo>
                    <a:cubicBezTo>
                      <a:pt x="4834" y="152"/>
                      <a:pt x="4682" y="122"/>
                      <a:pt x="4530" y="122"/>
                    </a:cubicBezTo>
                    <a:lnTo>
                      <a:pt x="4013" y="61"/>
                    </a:lnTo>
                    <a:cubicBezTo>
                      <a:pt x="3861" y="0"/>
                      <a:pt x="3679" y="31"/>
                      <a:pt x="3496"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8"/>
              <p:cNvSpPr/>
              <p:nvPr/>
            </p:nvSpPr>
            <p:spPr>
              <a:xfrm>
                <a:off x="5375819" y="4544972"/>
                <a:ext cx="1175428" cy="354073"/>
              </a:xfrm>
              <a:custGeom>
                <a:rect b="b" l="l" r="r" t="t"/>
                <a:pathLst>
                  <a:path extrusionOk="0" h="4560" w="15138">
                    <a:moveTo>
                      <a:pt x="14651" y="0"/>
                    </a:moveTo>
                    <a:cubicBezTo>
                      <a:pt x="9758" y="274"/>
                      <a:pt x="4864" y="790"/>
                      <a:pt x="31" y="1550"/>
                    </a:cubicBezTo>
                    <a:cubicBezTo>
                      <a:pt x="31" y="2037"/>
                      <a:pt x="1" y="2493"/>
                      <a:pt x="1" y="2979"/>
                    </a:cubicBezTo>
                    <a:cubicBezTo>
                      <a:pt x="1" y="3465"/>
                      <a:pt x="1" y="4012"/>
                      <a:pt x="31" y="4559"/>
                    </a:cubicBezTo>
                    <a:cubicBezTo>
                      <a:pt x="2767" y="4407"/>
                      <a:pt x="9271" y="4043"/>
                      <a:pt x="15138" y="3952"/>
                    </a:cubicBezTo>
                    <a:cubicBezTo>
                      <a:pt x="15016" y="2645"/>
                      <a:pt x="14864" y="1277"/>
                      <a:pt x="146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8"/>
              <p:cNvSpPr/>
              <p:nvPr/>
            </p:nvSpPr>
            <p:spPr>
              <a:xfrm>
                <a:off x="6928769" y="4544972"/>
                <a:ext cx="1168362" cy="356402"/>
              </a:xfrm>
              <a:custGeom>
                <a:rect b="b" l="l" r="r" t="t"/>
                <a:pathLst>
                  <a:path extrusionOk="0" h="4590" w="15047">
                    <a:moveTo>
                      <a:pt x="366" y="0"/>
                    </a:moveTo>
                    <a:cubicBezTo>
                      <a:pt x="305" y="1307"/>
                      <a:pt x="153" y="2645"/>
                      <a:pt x="1" y="3952"/>
                    </a:cubicBezTo>
                    <a:cubicBezTo>
                      <a:pt x="6171" y="4043"/>
                      <a:pt x="12828" y="4468"/>
                      <a:pt x="15047" y="4590"/>
                    </a:cubicBezTo>
                    <a:cubicBezTo>
                      <a:pt x="15047" y="4195"/>
                      <a:pt x="15047" y="3800"/>
                      <a:pt x="15047" y="3465"/>
                    </a:cubicBezTo>
                    <a:cubicBezTo>
                      <a:pt x="15047" y="2888"/>
                      <a:pt x="15016" y="2249"/>
                      <a:pt x="14956" y="1550"/>
                    </a:cubicBezTo>
                    <a:cubicBezTo>
                      <a:pt x="10123" y="790"/>
                      <a:pt x="5259" y="243"/>
                      <a:pt x="3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8"/>
              <p:cNvSpPr/>
              <p:nvPr/>
            </p:nvSpPr>
            <p:spPr>
              <a:xfrm>
                <a:off x="6008336" y="1113263"/>
                <a:ext cx="1369003" cy="729421"/>
              </a:xfrm>
              <a:custGeom>
                <a:rect b="b" l="l" r="r" t="t"/>
                <a:pathLst>
                  <a:path extrusionOk="0" h="9394" w="17631">
                    <a:moveTo>
                      <a:pt x="8359" y="1"/>
                    </a:moveTo>
                    <a:cubicBezTo>
                      <a:pt x="2888" y="1"/>
                      <a:pt x="1" y="2706"/>
                      <a:pt x="1" y="2706"/>
                    </a:cubicBezTo>
                    <a:lnTo>
                      <a:pt x="760" y="9393"/>
                    </a:lnTo>
                    <a:lnTo>
                      <a:pt x="17387" y="9393"/>
                    </a:lnTo>
                    <a:lnTo>
                      <a:pt x="17630" y="2706"/>
                    </a:lnTo>
                    <a:cubicBezTo>
                      <a:pt x="14864" y="943"/>
                      <a:pt x="11642" y="31"/>
                      <a:pt x="83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38"/>
              <p:cNvSpPr/>
              <p:nvPr/>
            </p:nvSpPr>
            <p:spPr>
              <a:xfrm>
                <a:off x="5897377" y="1569131"/>
                <a:ext cx="252665" cy="467050"/>
              </a:xfrm>
              <a:custGeom>
                <a:rect b="b" l="l" r="r" t="t"/>
                <a:pathLst>
                  <a:path extrusionOk="0" h="6015" w="3254">
                    <a:moveTo>
                      <a:pt x="1933" y="0"/>
                    </a:moveTo>
                    <a:cubicBezTo>
                      <a:pt x="1810" y="0"/>
                      <a:pt x="1673" y="36"/>
                      <a:pt x="1521" y="118"/>
                    </a:cubicBezTo>
                    <a:cubicBezTo>
                      <a:pt x="366" y="695"/>
                      <a:pt x="1" y="3218"/>
                      <a:pt x="1126" y="4495"/>
                    </a:cubicBezTo>
                    <a:cubicBezTo>
                      <a:pt x="2281" y="5771"/>
                      <a:pt x="3253" y="6015"/>
                      <a:pt x="3253" y="6015"/>
                    </a:cubicBezTo>
                    <a:lnTo>
                      <a:pt x="2949" y="1455"/>
                    </a:lnTo>
                    <a:cubicBezTo>
                      <a:pt x="2949" y="1455"/>
                      <a:pt x="2722" y="0"/>
                      <a:pt x="1933" y="0"/>
                    </a:cubicBezTo>
                    <a:close/>
                  </a:path>
                </a:pathLst>
              </a:custGeom>
              <a:solidFill>
                <a:srgbClr val="FB8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8"/>
              <p:cNvSpPr/>
              <p:nvPr/>
            </p:nvSpPr>
            <p:spPr>
              <a:xfrm>
                <a:off x="7273369" y="1569131"/>
                <a:ext cx="233719" cy="467050"/>
              </a:xfrm>
              <a:custGeom>
                <a:rect b="b" l="l" r="r" t="t"/>
                <a:pathLst>
                  <a:path extrusionOk="0" h="6015" w="3010">
                    <a:moveTo>
                      <a:pt x="1203" y="0"/>
                    </a:moveTo>
                    <a:cubicBezTo>
                      <a:pt x="479" y="0"/>
                      <a:pt x="274" y="1455"/>
                      <a:pt x="274" y="1455"/>
                    </a:cubicBezTo>
                    <a:lnTo>
                      <a:pt x="1" y="6015"/>
                    </a:lnTo>
                    <a:cubicBezTo>
                      <a:pt x="1" y="6015"/>
                      <a:pt x="943" y="5771"/>
                      <a:pt x="1976" y="4495"/>
                    </a:cubicBezTo>
                    <a:cubicBezTo>
                      <a:pt x="3010" y="3218"/>
                      <a:pt x="2645" y="695"/>
                      <a:pt x="1581" y="118"/>
                    </a:cubicBezTo>
                    <a:cubicBezTo>
                      <a:pt x="1442" y="36"/>
                      <a:pt x="1316" y="0"/>
                      <a:pt x="1203" y="0"/>
                    </a:cubicBezTo>
                    <a:close/>
                  </a:path>
                </a:pathLst>
              </a:custGeom>
              <a:solidFill>
                <a:srgbClr val="FB8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8"/>
              <p:cNvSpPr/>
              <p:nvPr/>
            </p:nvSpPr>
            <p:spPr>
              <a:xfrm>
                <a:off x="5897377" y="1569131"/>
                <a:ext cx="252665" cy="467050"/>
              </a:xfrm>
              <a:custGeom>
                <a:rect b="b" l="l" r="r" t="t"/>
                <a:pathLst>
                  <a:path extrusionOk="0" h="6015" w="3254">
                    <a:moveTo>
                      <a:pt x="1933" y="0"/>
                    </a:moveTo>
                    <a:cubicBezTo>
                      <a:pt x="1810" y="0"/>
                      <a:pt x="1673" y="36"/>
                      <a:pt x="1521" y="118"/>
                    </a:cubicBezTo>
                    <a:cubicBezTo>
                      <a:pt x="366" y="695"/>
                      <a:pt x="1" y="3218"/>
                      <a:pt x="1126" y="4495"/>
                    </a:cubicBezTo>
                    <a:cubicBezTo>
                      <a:pt x="2281" y="5771"/>
                      <a:pt x="3253" y="6015"/>
                      <a:pt x="3253" y="6015"/>
                    </a:cubicBezTo>
                    <a:lnTo>
                      <a:pt x="2949" y="1455"/>
                    </a:lnTo>
                    <a:cubicBezTo>
                      <a:pt x="2949" y="1455"/>
                      <a:pt x="2722" y="0"/>
                      <a:pt x="19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8"/>
              <p:cNvSpPr/>
              <p:nvPr/>
            </p:nvSpPr>
            <p:spPr>
              <a:xfrm>
                <a:off x="7273369" y="1569131"/>
                <a:ext cx="233719" cy="467050"/>
              </a:xfrm>
              <a:custGeom>
                <a:rect b="b" l="l" r="r" t="t"/>
                <a:pathLst>
                  <a:path extrusionOk="0" h="6015" w="3010">
                    <a:moveTo>
                      <a:pt x="1203" y="0"/>
                    </a:moveTo>
                    <a:cubicBezTo>
                      <a:pt x="479" y="0"/>
                      <a:pt x="274" y="1455"/>
                      <a:pt x="274" y="1455"/>
                    </a:cubicBezTo>
                    <a:lnTo>
                      <a:pt x="1" y="6015"/>
                    </a:lnTo>
                    <a:cubicBezTo>
                      <a:pt x="1" y="6015"/>
                      <a:pt x="943" y="5771"/>
                      <a:pt x="1976" y="4495"/>
                    </a:cubicBezTo>
                    <a:cubicBezTo>
                      <a:pt x="3010" y="3218"/>
                      <a:pt x="2645" y="695"/>
                      <a:pt x="1581" y="118"/>
                    </a:cubicBezTo>
                    <a:cubicBezTo>
                      <a:pt x="1442" y="36"/>
                      <a:pt x="1316" y="0"/>
                      <a:pt x="1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8"/>
              <p:cNvSpPr/>
              <p:nvPr/>
            </p:nvSpPr>
            <p:spPr>
              <a:xfrm>
                <a:off x="6112150" y="1304508"/>
                <a:ext cx="1194374" cy="823762"/>
              </a:xfrm>
              <a:custGeom>
                <a:rect b="b" l="l" r="r" t="t"/>
                <a:pathLst>
                  <a:path extrusionOk="0" h="10609" w="15382">
                    <a:moveTo>
                      <a:pt x="548" y="0"/>
                    </a:moveTo>
                    <a:cubicBezTo>
                      <a:pt x="548" y="0"/>
                      <a:pt x="305" y="1915"/>
                      <a:pt x="214" y="2796"/>
                    </a:cubicBezTo>
                    <a:cubicBezTo>
                      <a:pt x="123" y="3647"/>
                      <a:pt x="1" y="6201"/>
                      <a:pt x="1" y="6201"/>
                    </a:cubicBezTo>
                    <a:cubicBezTo>
                      <a:pt x="31" y="7386"/>
                      <a:pt x="700" y="10608"/>
                      <a:pt x="700" y="10608"/>
                    </a:cubicBezTo>
                    <a:lnTo>
                      <a:pt x="14834" y="10608"/>
                    </a:lnTo>
                    <a:lnTo>
                      <a:pt x="15381" y="5866"/>
                    </a:lnTo>
                    <a:cubicBezTo>
                      <a:pt x="15381" y="5866"/>
                      <a:pt x="15168" y="3040"/>
                      <a:pt x="15077" y="2280"/>
                    </a:cubicBezTo>
                    <a:cubicBezTo>
                      <a:pt x="14956" y="1581"/>
                      <a:pt x="14804" y="851"/>
                      <a:pt x="14621" y="152"/>
                    </a:cubicBezTo>
                    <a:lnTo>
                      <a:pt x="5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8"/>
              <p:cNvSpPr/>
              <p:nvPr/>
            </p:nvSpPr>
            <p:spPr>
              <a:xfrm>
                <a:off x="6272648" y="1544206"/>
                <a:ext cx="361216" cy="159177"/>
              </a:xfrm>
              <a:custGeom>
                <a:rect b="b" l="l" r="r" t="t"/>
                <a:pathLst>
                  <a:path extrusionOk="0" h="2050" w="4652">
                    <a:moveTo>
                      <a:pt x="2503" y="1"/>
                    </a:moveTo>
                    <a:cubicBezTo>
                      <a:pt x="2448" y="1"/>
                      <a:pt x="2395" y="4"/>
                      <a:pt x="2341" y="13"/>
                    </a:cubicBezTo>
                    <a:cubicBezTo>
                      <a:pt x="2235" y="29"/>
                      <a:pt x="2136" y="29"/>
                      <a:pt x="2034" y="29"/>
                    </a:cubicBezTo>
                    <a:cubicBezTo>
                      <a:pt x="1931" y="29"/>
                      <a:pt x="1825" y="29"/>
                      <a:pt x="1703" y="44"/>
                    </a:cubicBezTo>
                    <a:cubicBezTo>
                      <a:pt x="1490" y="44"/>
                      <a:pt x="1277" y="105"/>
                      <a:pt x="1095" y="196"/>
                    </a:cubicBezTo>
                    <a:lnTo>
                      <a:pt x="822" y="317"/>
                    </a:lnTo>
                    <a:cubicBezTo>
                      <a:pt x="730" y="378"/>
                      <a:pt x="670" y="439"/>
                      <a:pt x="609" y="500"/>
                    </a:cubicBezTo>
                    <a:cubicBezTo>
                      <a:pt x="518" y="560"/>
                      <a:pt x="457" y="652"/>
                      <a:pt x="396" y="712"/>
                    </a:cubicBezTo>
                    <a:cubicBezTo>
                      <a:pt x="366" y="773"/>
                      <a:pt x="305" y="834"/>
                      <a:pt x="274" y="925"/>
                    </a:cubicBezTo>
                    <a:cubicBezTo>
                      <a:pt x="183" y="1047"/>
                      <a:pt x="122" y="1199"/>
                      <a:pt x="92" y="1320"/>
                    </a:cubicBezTo>
                    <a:cubicBezTo>
                      <a:pt x="62" y="1442"/>
                      <a:pt x="31" y="1564"/>
                      <a:pt x="31" y="1655"/>
                    </a:cubicBezTo>
                    <a:lnTo>
                      <a:pt x="31" y="1959"/>
                    </a:lnTo>
                    <a:cubicBezTo>
                      <a:pt x="1" y="1989"/>
                      <a:pt x="31" y="2019"/>
                      <a:pt x="62" y="2019"/>
                    </a:cubicBezTo>
                    <a:cubicBezTo>
                      <a:pt x="78" y="2028"/>
                      <a:pt x="92" y="2031"/>
                      <a:pt x="105" y="2031"/>
                    </a:cubicBezTo>
                    <a:cubicBezTo>
                      <a:pt x="139" y="2031"/>
                      <a:pt x="161" y="2003"/>
                      <a:pt x="183" y="1959"/>
                    </a:cubicBezTo>
                    <a:lnTo>
                      <a:pt x="214" y="1685"/>
                    </a:lnTo>
                    <a:cubicBezTo>
                      <a:pt x="244" y="1594"/>
                      <a:pt x="274" y="1503"/>
                      <a:pt x="305" y="1412"/>
                    </a:cubicBezTo>
                    <a:cubicBezTo>
                      <a:pt x="366" y="1290"/>
                      <a:pt x="426" y="1168"/>
                      <a:pt x="487" y="1077"/>
                    </a:cubicBezTo>
                    <a:cubicBezTo>
                      <a:pt x="518" y="1016"/>
                      <a:pt x="578" y="956"/>
                      <a:pt x="639" y="925"/>
                    </a:cubicBezTo>
                    <a:cubicBezTo>
                      <a:pt x="670" y="834"/>
                      <a:pt x="730" y="804"/>
                      <a:pt x="791" y="743"/>
                    </a:cubicBezTo>
                    <a:cubicBezTo>
                      <a:pt x="943" y="652"/>
                      <a:pt x="1065" y="560"/>
                      <a:pt x="1217" y="500"/>
                    </a:cubicBezTo>
                    <a:cubicBezTo>
                      <a:pt x="1369" y="439"/>
                      <a:pt x="1551" y="408"/>
                      <a:pt x="1733" y="378"/>
                    </a:cubicBezTo>
                    <a:lnTo>
                      <a:pt x="2888" y="378"/>
                    </a:lnTo>
                    <a:cubicBezTo>
                      <a:pt x="3071" y="408"/>
                      <a:pt x="3253" y="439"/>
                      <a:pt x="3405" y="500"/>
                    </a:cubicBezTo>
                    <a:cubicBezTo>
                      <a:pt x="3496" y="530"/>
                      <a:pt x="3557" y="560"/>
                      <a:pt x="3648" y="621"/>
                    </a:cubicBezTo>
                    <a:cubicBezTo>
                      <a:pt x="3709" y="652"/>
                      <a:pt x="3770" y="712"/>
                      <a:pt x="3831" y="743"/>
                    </a:cubicBezTo>
                    <a:cubicBezTo>
                      <a:pt x="3892" y="804"/>
                      <a:pt x="3952" y="834"/>
                      <a:pt x="4013" y="925"/>
                    </a:cubicBezTo>
                    <a:cubicBezTo>
                      <a:pt x="4044" y="956"/>
                      <a:pt x="4104" y="1016"/>
                      <a:pt x="4135" y="1077"/>
                    </a:cubicBezTo>
                    <a:cubicBezTo>
                      <a:pt x="4226" y="1168"/>
                      <a:pt x="4287" y="1290"/>
                      <a:pt x="4317" y="1412"/>
                    </a:cubicBezTo>
                    <a:cubicBezTo>
                      <a:pt x="4378" y="1503"/>
                      <a:pt x="4408" y="1594"/>
                      <a:pt x="4408" y="1685"/>
                    </a:cubicBezTo>
                    <a:cubicBezTo>
                      <a:pt x="4469" y="1867"/>
                      <a:pt x="4469" y="1959"/>
                      <a:pt x="4469" y="1959"/>
                    </a:cubicBezTo>
                    <a:cubicBezTo>
                      <a:pt x="4469" y="2019"/>
                      <a:pt x="4499" y="2050"/>
                      <a:pt x="4560" y="2050"/>
                    </a:cubicBezTo>
                    <a:cubicBezTo>
                      <a:pt x="4591" y="2050"/>
                      <a:pt x="4651" y="1989"/>
                      <a:pt x="4651" y="1959"/>
                    </a:cubicBezTo>
                    <a:lnTo>
                      <a:pt x="4651" y="1655"/>
                    </a:lnTo>
                    <a:cubicBezTo>
                      <a:pt x="4621" y="1533"/>
                      <a:pt x="4591" y="1442"/>
                      <a:pt x="4560" y="1320"/>
                    </a:cubicBezTo>
                    <a:cubicBezTo>
                      <a:pt x="4530" y="1168"/>
                      <a:pt x="4469" y="1047"/>
                      <a:pt x="4408" y="925"/>
                    </a:cubicBezTo>
                    <a:cubicBezTo>
                      <a:pt x="4347" y="864"/>
                      <a:pt x="4287" y="773"/>
                      <a:pt x="4256" y="712"/>
                    </a:cubicBezTo>
                    <a:cubicBezTo>
                      <a:pt x="4195" y="652"/>
                      <a:pt x="4135" y="560"/>
                      <a:pt x="4044" y="500"/>
                    </a:cubicBezTo>
                    <a:cubicBezTo>
                      <a:pt x="3922" y="378"/>
                      <a:pt x="3740" y="257"/>
                      <a:pt x="3557" y="196"/>
                    </a:cubicBezTo>
                    <a:cubicBezTo>
                      <a:pt x="3466" y="135"/>
                      <a:pt x="3344" y="105"/>
                      <a:pt x="3253" y="74"/>
                    </a:cubicBezTo>
                    <a:cubicBezTo>
                      <a:pt x="3162" y="44"/>
                      <a:pt x="3040" y="44"/>
                      <a:pt x="2949" y="44"/>
                    </a:cubicBezTo>
                    <a:cubicBezTo>
                      <a:pt x="2777" y="22"/>
                      <a:pt x="2636" y="1"/>
                      <a:pt x="25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8"/>
              <p:cNvSpPr/>
              <p:nvPr/>
            </p:nvSpPr>
            <p:spPr>
              <a:xfrm>
                <a:off x="6841493" y="1544206"/>
                <a:ext cx="358809" cy="159177"/>
              </a:xfrm>
              <a:custGeom>
                <a:rect b="b" l="l" r="r" t="t"/>
                <a:pathLst>
                  <a:path extrusionOk="0" h="2050" w="4621">
                    <a:moveTo>
                      <a:pt x="2472" y="1"/>
                    </a:moveTo>
                    <a:cubicBezTo>
                      <a:pt x="2417" y="1"/>
                      <a:pt x="2364" y="4"/>
                      <a:pt x="2310" y="13"/>
                    </a:cubicBezTo>
                    <a:cubicBezTo>
                      <a:pt x="2204" y="29"/>
                      <a:pt x="2105" y="29"/>
                      <a:pt x="2003" y="29"/>
                    </a:cubicBezTo>
                    <a:cubicBezTo>
                      <a:pt x="1900" y="29"/>
                      <a:pt x="1794" y="29"/>
                      <a:pt x="1672" y="44"/>
                    </a:cubicBezTo>
                    <a:cubicBezTo>
                      <a:pt x="1581" y="44"/>
                      <a:pt x="1490" y="44"/>
                      <a:pt x="1368" y="74"/>
                    </a:cubicBezTo>
                    <a:cubicBezTo>
                      <a:pt x="1277" y="105"/>
                      <a:pt x="1155" y="135"/>
                      <a:pt x="1064" y="196"/>
                    </a:cubicBezTo>
                    <a:cubicBezTo>
                      <a:pt x="882" y="257"/>
                      <a:pt x="730" y="378"/>
                      <a:pt x="578" y="500"/>
                    </a:cubicBezTo>
                    <a:cubicBezTo>
                      <a:pt x="487" y="560"/>
                      <a:pt x="426" y="652"/>
                      <a:pt x="395" y="712"/>
                    </a:cubicBezTo>
                    <a:cubicBezTo>
                      <a:pt x="335" y="773"/>
                      <a:pt x="274" y="864"/>
                      <a:pt x="243" y="925"/>
                    </a:cubicBezTo>
                    <a:cubicBezTo>
                      <a:pt x="152" y="1047"/>
                      <a:pt x="91" y="1199"/>
                      <a:pt x="61" y="1320"/>
                    </a:cubicBezTo>
                    <a:cubicBezTo>
                      <a:pt x="31" y="1442"/>
                      <a:pt x="0" y="1533"/>
                      <a:pt x="0" y="1655"/>
                    </a:cubicBezTo>
                    <a:lnTo>
                      <a:pt x="0" y="1959"/>
                    </a:lnTo>
                    <a:cubicBezTo>
                      <a:pt x="0" y="1989"/>
                      <a:pt x="31" y="2019"/>
                      <a:pt x="61" y="2050"/>
                    </a:cubicBezTo>
                    <a:cubicBezTo>
                      <a:pt x="91" y="2050"/>
                      <a:pt x="152" y="2019"/>
                      <a:pt x="152" y="1959"/>
                    </a:cubicBezTo>
                    <a:cubicBezTo>
                      <a:pt x="152" y="1959"/>
                      <a:pt x="183" y="1867"/>
                      <a:pt x="213" y="1685"/>
                    </a:cubicBezTo>
                    <a:cubicBezTo>
                      <a:pt x="213" y="1594"/>
                      <a:pt x="243" y="1503"/>
                      <a:pt x="304" y="1412"/>
                    </a:cubicBezTo>
                    <a:cubicBezTo>
                      <a:pt x="335" y="1290"/>
                      <a:pt x="395" y="1168"/>
                      <a:pt x="487" y="1077"/>
                    </a:cubicBezTo>
                    <a:cubicBezTo>
                      <a:pt x="517" y="1016"/>
                      <a:pt x="578" y="956"/>
                      <a:pt x="608" y="925"/>
                    </a:cubicBezTo>
                    <a:cubicBezTo>
                      <a:pt x="669" y="834"/>
                      <a:pt x="730" y="804"/>
                      <a:pt x="791" y="743"/>
                    </a:cubicBezTo>
                    <a:cubicBezTo>
                      <a:pt x="851" y="712"/>
                      <a:pt x="912" y="652"/>
                      <a:pt x="973" y="621"/>
                    </a:cubicBezTo>
                    <a:cubicBezTo>
                      <a:pt x="1064" y="591"/>
                      <a:pt x="1125" y="530"/>
                      <a:pt x="1216" y="500"/>
                    </a:cubicBezTo>
                    <a:cubicBezTo>
                      <a:pt x="1368" y="439"/>
                      <a:pt x="1550" y="408"/>
                      <a:pt x="1733" y="378"/>
                    </a:cubicBezTo>
                    <a:lnTo>
                      <a:pt x="2888" y="378"/>
                    </a:lnTo>
                    <a:cubicBezTo>
                      <a:pt x="3070" y="408"/>
                      <a:pt x="3253" y="439"/>
                      <a:pt x="3405" y="500"/>
                    </a:cubicBezTo>
                    <a:cubicBezTo>
                      <a:pt x="3557" y="560"/>
                      <a:pt x="3709" y="652"/>
                      <a:pt x="3830" y="743"/>
                    </a:cubicBezTo>
                    <a:cubicBezTo>
                      <a:pt x="3891" y="804"/>
                      <a:pt x="3952" y="834"/>
                      <a:pt x="3982" y="925"/>
                    </a:cubicBezTo>
                    <a:cubicBezTo>
                      <a:pt x="4043" y="956"/>
                      <a:pt x="4073" y="1016"/>
                      <a:pt x="4134" y="1077"/>
                    </a:cubicBezTo>
                    <a:cubicBezTo>
                      <a:pt x="4195" y="1168"/>
                      <a:pt x="4256" y="1290"/>
                      <a:pt x="4316" y="1412"/>
                    </a:cubicBezTo>
                    <a:cubicBezTo>
                      <a:pt x="4347" y="1503"/>
                      <a:pt x="4377" y="1594"/>
                      <a:pt x="4408" y="1685"/>
                    </a:cubicBezTo>
                    <a:cubicBezTo>
                      <a:pt x="4438" y="1867"/>
                      <a:pt x="4438" y="1959"/>
                      <a:pt x="4438" y="1959"/>
                    </a:cubicBezTo>
                    <a:cubicBezTo>
                      <a:pt x="4438" y="2015"/>
                      <a:pt x="4477" y="2039"/>
                      <a:pt x="4520" y="2039"/>
                    </a:cubicBezTo>
                    <a:cubicBezTo>
                      <a:pt x="4568" y="2039"/>
                      <a:pt x="4620" y="2007"/>
                      <a:pt x="4620" y="1959"/>
                    </a:cubicBezTo>
                    <a:lnTo>
                      <a:pt x="4620" y="1655"/>
                    </a:lnTo>
                    <a:cubicBezTo>
                      <a:pt x="4590" y="1564"/>
                      <a:pt x="4590" y="1442"/>
                      <a:pt x="4529" y="1320"/>
                    </a:cubicBezTo>
                    <a:cubicBezTo>
                      <a:pt x="4499" y="1199"/>
                      <a:pt x="4438" y="1047"/>
                      <a:pt x="4377" y="925"/>
                    </a:cubicBezTo>
                    <a:cubicBezTo>
                      <a:pt x="4316" y="834"/>
                      <a:pt x="4256" y="773"/>
                      <a:pt x="4225" y="712"/>
                    </a:cubicBezTo>
                    <a:cubicBezTo>
                      <a:pt x="4164" y="652"/>
                      <a:pt x="4104" y="560"/>
                      <a:pt x="4012" y="500"/>
                    </a:cubicBezTo>
                    <a:cubicBezTo>
                      <a:pt x="3952" y="439"/>
                      <a:pt x="3891" y="378"/>
                      <a:pt x="3800" y="317"/>
                    </a:cubicBezTo>
                    <a:lnTo>
                      <a:pt x="3526" y="196"/>
                    </a:lnTo>
                    <a:cubicBezTo>
                      <a:pt x="3344" y="105"/>
                      <a:pt x="3131" y="44"/>
                      <a:pt x="2918" y="44"/>
                    </a:cubicBezTo>
                    <a:cubicBezTo>
                      <a:pt x="2746" y="22"/>
                      <a:pt x="2605" y="1"/>
                      <a:pt x="24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8"/>
              <p:cNvSpPr/>
              <p:nvPr/>
            </p:nvSpPr>
            <p:spPr>
              <a:xfrm>
                <a:off x="6343462" y="1639635"/>
                <a:ext cx="193653" cy="163992"/>
              </a:xfrm>
              <a:custGeom>
                <a:rect b="b" l="l" r="r" t="t"/>
                <a:pathLst>
                  <a:path extrusionOk="0" h="2112" w="2494">
                    <a:moveTo>
                      <a:pt x="1429" y="0"/>
                    </a:moveTo>
                    <a:cubicBezTo>
                      <a:pt x="487" y="0"/>
                      <a:pt x="1" y="1125"/>
                      <a:pt x="669" y="1794"/>
                    </a:cubicBezTo>
                    <a:cubicBezTo>
                      <a:pt x="889" y="2013"/>
                      <a:pt x="1160" y="2111"/>
                      <a:pt x="1426" y="2111"/>
                    </a:cubicBezTo>
                    <a:cubicBezTo>
                      <a:pt x="1971" y="2111"/>
                      <a:pt x="2493" y="1697"/>
                      <a:pt x="2493" y="1064"/>
                    </a:cubicBezTo>
                    <a:cubicBezTo>
                      <a:pt x="2493" y="456"/>
                      <a:pt x="2007" y="0"/>
                      <a:pt x="1429"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38"/>
              <p:cNvSpPr/>
              <p:nvPr/>
            </p:nvSpPr>
            <p:spPr>
              <a:xfrm>
                <a:off x="6938242" y="1639635"/>
                <a:ext cx="193575" cy="163992"/>
              </a:xfrm>
              <a:custGeom>
                <a:rect b="b" l="l" r="r" t="t"/>
                <a:pathLst>
                  <a:path extrusionOk="0" h="2112" w="2493">
                    <a:moveTo>
                      <a:pt x="1064" y="0"/>
                    </a:moveTo>
                    <a:cubicBezTo>
                      <a:pt x="487" y="0"/>
                      <a:pt x="0" y="456"/>
                      <a:pt x="0" y="1064"/>
                    </a:cubicBezTo>
                    <a:cubicBezTo>
                      <a:pt x="0" y="1697"/>
                      <a:pt x="522" y="2111"/>
                      <a:pt x="1068" y="2111"/>
                    </a:cubicBezTo>
                    <a:cubicBezTo>
                      <a:pt x="1334" y="2111"/>
                      <a:pt x="1605" y="2013"/>
                      <a:pt x="1824" y="1794"/>
                    </a:cubicBezTo>
                    <a:cubicBezTo>
                      <a:pt x="2493" y="1125"/>
                      <a:pt x="2007" y="0"/>
                      <a:pt x="1064"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8"/>
              <p:cNvSpPr/>
              <p:nvPr/>
            </p:nvSpPr>
            <p:spPr>
              <a:xfrm>
                <a:off x="6133426" y="1304508"/>
                <a:ext cx="1154230" cy="326974"/>
              </a:xfrm>
              <a:custGeom>
                <a:rect b="b" l="l" r="r" t="t"/>
                <a:pathLst>
                  <a:path extrusionOk="0" h="4211" w="14865">
                    <a:moveTo>
                      <a:pt x="304" y="0"/>
                    </a:moveTo>
                    <a:cubicBezTo>
                      <a:pt x="304" y="0"/>
                      <a:pt x="122" y="1307"/>
                      <a:pt x="1" y="2280"/>
                    </a:cubicBezTo>
                    <a:cubicBezTo>
                      <a:pt x="2356" y="3603"/>
                      <a:pt x="4929" y="4210"/>
                      <a:pt x="7508" y="4210"/>
                    </a:cubicBezTo>
                    <a:cubicBezTo>
                      <a:pt x="10021" y="4210"/>
                      <a:pt x="12539" y="3634"/>
                      <a:pt x="14864" y="2584"/>
                    </a:cubicBezTo>
                    <a:cubicBezTo>
                      <a:pt x="14864" y="2462"/>
                      <a:pt x="14864" y="2371"/>
                      <a:pt x="14834" y="2280"/>
                    </a:cubicBezTo>
                    <a:cubicBezTo>
                      <a:pt x="14712" y="1550"/>
                      <a:pt x="14560" y="851"/>
                      <a:pt x="14347" y="152"/>
                    </a:cubicBezTo>
                    <a:lnTo>
                      <a:pt x="30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8"/>
              <p:cNvSpPr/>
              <p:nvPr/>
            </p:nvSpPr>
            <p:spPr>
              <a:xfrm>
                <a:off x="5918653" y="662519"/>
                <a:ext cx="1534159" cy="660936"/>
              </a:xfrm>
              <a:custGeom>
                <a:rect b="b" l="l" r="r" t="t"/>
                <a:pathLst>
                  <a:path extrusionOk="0" h="8512" w="19758">
                    <a:moveTo>
                      <a:pt x="10274" y="0"/>
                    </a:moveTo>
                    <a:cubicBezTo>
                      <a:pt x="5107" y="0"/>
                      <a:pt x="1" y="2371"/>
                      <a:pt x="1" y="2371"/>
                    </a:cubicBezTo>
                    <a:lnTo>
                      <a:pt x="791" y="8511"/>
                    </a:lnTo>
                    <a:lnTo>
                      <a:pt x="19150" y="8511"/>
                    </a:lnTo>
                    <a:lnTo>
                      <a:pt x="19758" y="2371"/>
                    </a:lnTo>
                    <a:cubicBezTo>
                      <a:pt x="16809" y="882"/>
                      <a:pt x="13557" y="92"/>
                      <a:pt x="10274"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8"/>
              <p:cNvSpPr/>
              <p:nvPr/>
            </p:nvSpPr>
            <p:spPr>
              <a:xfrm>
                <a:off x="5920982" y="823016"/>
                <a:ext cx="1531830" cy="500438"/>
              </a:xfrm>
              <a:custGeom>
                <a:rect b="b" l="l" r="r" t="t"/>
                <a:pathLst>
                  <a:path extrusionOk="0" h="6445" w="19728">
                    <a:moveTo>
                      <a:pt x="700" y="0"/>
                    </a:moveTo>
                    <a:cubicBezTo>
                      <a:pt x="244" y="152"/>
                      <a:pt x="1" y="274"/>
                      <a:pt x="1" y="274"/>
                    </a:cubicBezTo>
                    <a:lnTo>
                      <a:pt x="761" y="6444"/>
                    </a:lnTo>
                    <a:lnTo>
                      <a:pt x="19089" y="6444"/>
                    </a:lnTo>
                    <a:lnTo>
                      <a:pt x="19728" y="456"/>
                    </a:lnTo>
                    <a:lnTo>
                      <a:pt x="19728" y="456"/>
                    </a:lnTo>
                    <a:cubicBezTo>
                      <a:pt x="16056" y="738"/>
                      <a:pt x="12761" y="1027"/>
                      <a:pt x="9588" y="1027"/>
                    </a:cubicBezTo>
                    <a:cubicBezTo>
                      <a:pt x="6589" y="1027"/>
                      <a:pt x="3698" y="768"/>
                      <a:pt x="700"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8"/>
              <p:cNvSpPr/>
              <p:nvPr/>
            </p:nvSpPr>
            <p:spPr>
              <a:xfrm>
                <a:off x="6112150" y="995316"/>
                <a:ext cx="1194374" cy="547570"/>
              </a:xfrm>
              <a:custGeom>
                <a:rect b="b" l="l" r="r" t="t"/>
                <a:pathLst>
                  <a:path extrusionOk="0" h="7052" w="15382">
                    <a:moveTo>
                      <a:pt x="8086" y="0"/>
                    </a:moveTo>
                    <a:cubicBezTo>
                      <a:pt x="3496" y="0"/>
                      <a:pt x="1" y="4225"/>
                      <a:pt x="1" y="4225"/>
                    </a:cubicBezTo>
                    <a:cubicBezTo>
                      <a:pt x="1" y="4225"/>
                      <a:pt x="2828" y="7052"/>
                      <a:pt x="8177" y="7052"/>
                    </a:cubicBezTo>
                    <a:cubicBezTo>
                      <a:pt x="13497" y="7052"/>
                      <a:pt x="15381" y="4256"/>
                      <a:pt x="15381" y="4256"/>
                    </a:cubicBezTo>
                    <a:cubicBezTo>
                      <a:pt x="15381" y="4256"/>
                      <a:pt x="12646" y="0"/>
                      <a:pt x="8086"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8"/>
              <p:cNvSpPr/>
              <p:nvPr/>
            </p:nvSpPr>
            <p:spPr>
              <a:xfrm>
                <a:off x="6112150" y="1238353"/>
                <a:ext cx="1194374" cy="302204"/>
              </a:xfrm>
              <a:custGeom>
                <a:rect b="b" l="l" r="r" t="t"/>
                <a:pathLst>
                  <a:path extrusionOk="0" h="3892" w="15382">
                    <a:moveTo>
                      <a:pt x="1065" y="1"/>
                    </a:moveTo>
                    <a:cubicBezTo>
                      <a:pt x="670" y="366"/>
                      <a:pt x="335" y="730"/>
                      <a:pt x="1" y="1095"/>
                    </a:cubicBezTo>
                    <a:cubicBezTo>
                      <a:pt x="1" y="1095"/>
                      <a:pt x="2797" y="3892"/>
                      <a:pt x="8147" y="3892"/>
                    </a:cubicBezTo>
                    <a:cubicBezTo>
                      <a:pt x="13497" y="3892"/>
                      <a:pt x="15381" y="1095"/>
                      <a:pt x="15381" y="1095"/>
                    </a:cubicBezTo>
                    <a:cubicBezTo>
                      <a:pt x="15138" y="730"/>
                      <a:pt x="14864" y="396"/>
                      <a:pt x="14561" y="92"/>
                    </a:cubicBezTo>
                    <a:cubicBezTo>
                      <a:pt x="12802" y="1241"/>
                      <a:pt x="10653" y="1741"/>
                      <a:pt x="8438" y="1741"/>
                    </a:cubicBezTo>
                    <a:cubicBezTo>
                      <a:pt x="5905" y="1741"/>
                      <a:pt x="3286" y="1087"/>
                      <a:pt x="1065"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8"/>
              <p:cNvSpPr/>
              <p:nvPr/>
            </p:nvSpPr>
            <p:spPr>
              <a:xfrm>
                <a:off x="6652655" y="1887408"/>
                <a:ext cx="89761" cy="47287"/>
              </a:xfrm>
              <a:custGeom>
                <a:rect b="b" l="l" r="r" t="t"/>
                <a:pathLst>
                  <a:path extrusionOk="0" h="609" w="1156">
                    <a:moveTo>
                      <a:pt x="31" y="1"/>
                    </a:moveTo>
                    <a:cubicBezTo>
                      <a:pt x="1" y="31"/>
                      <a:pt x="1" y="31"/>
                      <a:pt x="31" y="61"/>
                    </a:cubicBezTo>
                    <a:cubicBezTo>
                      <a:pt x="61" y="92"/>
                      <a:pt x="122" y="153"/>
                      <a:pt x="183" y="183"/>
                    </a:cubicBezTo>
                    <a:cubicBezTo>
                      <a:pt x="274" y="244"/>
                      <a:pt x="396" y="305"/>
                      <a:pt x="517" y="365"/>
                    </a:cubicBezTo>
                    <a:cubicBezTo>
                      <a:pt x="669" y="426"/>
                      <a:pt x="791" y="517"/>
                      <a:pt x="912" y="548"/>
                    </a:cubicBezTo>
                    <a:cubicBezTo>
                      <a:pt x="973" y="578"/>
                      <a:pt x="1034" y="578"/>
                      <a:pt x="1095" y="609"/>
                    </a:cubicBezTo>
                    <a:lnTo>
                      <a:pt x="1125" y="609"/>
                    </a:lnTo>
                    <a:cubicBezTo>
                      <a:pt x="1156" y="578"/>
                      <a:pt x="1156" y="548"/>
                      <a:pt x="1125" y="548"/>
                    </a:cubicBezTo>
                    <a:lnTo>
                      <a:pt x="973" y="426"/>
                    </a:lnTo>
                    <a:cubicBezTo>
                      <a:pt x="882" y="365"/>
                      <a:pt x="760" y="305"/>
                      <a:pt x="639" y="244"/>
                    </a:cubicBezTo>
                    <a:cubicBezTo>
                      <a:pt x="487" y="153"/>
                      <a:pt x="365" y="92"/>
                      <a:pt x="244" y="61"/>
                    </a:cubicBezTo>
                    <a:lnTo>
                      <a:pt x="6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8"/>
              <p:cNvSpPr/>
              <p:nvPr/>
            </p:nvSpPr>
            <p:spPr>
              <a:xfrm>
                <a:off x="6763613" y="1891135"/>
                <a:ext cx="73222" cy="44570"/>
              </a:xfrm>
              <a:custGeom>
                <a:rect b="b" l="l" r="r" t="t"/>
                <a:pathLst>
                  <a:path extrusionOk="0" h="574" w="943">
                    <a:moveTo>
                      <a:pt x="902" y="1"/>
                    </a:moveTo>
                    <a:cubicBezTo>
                      <a:pt x="897" y="1"/>
                      <a:pt x="891" y="5"/>
                      <a:pt x="882" y="13"/>
                    </a:cubicBezTo>
                    <a:lnTo>
                      <a:pt x="730" y="74"/>
                    </a:lnTo>
                    <a:cubicBezTo>
                      <a:pt x="638" y="105"/>
                      <a:pt x="547" y="165"/>
                      <a:pt x="456" y="226"/>
                    </a:cubicBezTo>
                    <a:cubicBezTo>
                      <a:pt x="335" y="287"/>
                      <a:pt x="213" y="348"/>
                      <a:pt x="152" y="409"/>
                    </a:cubicBezTo>
                    <a:cubicBezTo>
                      <a:pt x="61" y="469"/>
                      <a:pt x="31" y="500"/>
                      <a:pt x="31" y="500"/>
                    </a:cubicBezTo>
                    <a:cubicBezTo>
                      <a:pt x="0" y="500"/>
                      <a:pt x="0" y="530"/>
                      <a:pt x="31" y="530"/>
                    </a:cubicBezTo>
                    <a:cubicBezTo>
                      <a:pt x="31" y="552"/>
                      <a:pt x="46" y="573"/>
                      <a:pt x="55" y="573"/>
                    </a:cubicBezTo>
                    <a:cubicBezTo>
                      <a:pt x="58" y="573"/>
                      <a:pt x="61" y="570"/>
                      <a:pt x="61" y="561"/>
                    </a:cubicBezTo>
                    <a:lnTo>
                      <a:pt x="213" y="530"/>
                    </a:lnTo>
                    <a:cubicBezTo>
                      <a:pt x="335" y="500"/>
                      <a:pt x="426" y="439"/>
                      <a:pt x="517" y="378"/>
                    </a:cubicBezTo>
                    <a:cubicBezTo>
                      <a:pt x="638" y="317"/>
                      <a:pt x="730" y="257"/>
                      <a:pt x="821" y="196"/>
                    </a:cubicBezTo>
                    <a:cubicBezTo>
                      <a:pt x="851" y="165"/>
                      <a:pt x="882" y="105"/>
                      <a:pt x="942" y="74"/>
                    </a:cubicBezTo>
                    <a:cubicBezTo>
                      <a:pt x="942" y="74"/>
                      <a:pt x="942" y="44"/>
                      <a:pt x="942" y="44"/>
                    </a:cubicBezTo>
                    <a:cubicBezTo>
                      <a:pt x="921" y="22"/>
                      <a:pt x="915" y="1"/>
                      <a:pt x="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8"/>
              <p:cNvSpPr/>
              <p:nvPr/>
            </p:nvSpPr>
            <p:spPr>
              <a:xfrm>
                <a:off x="5968735" y="1608964"/>
                <a:ext cx="117558" cy="299797"/>
              </a:xfrm>
              <a:custGeom>
                <a:rect b="b" l="l" r="r" t="t"/>
                <a:pathLst>
                  <a:path extrusionOk="0" h="3861" w="1514">
                    <a:moveTo>
                      <a:pt x="693" y="0"/>
                    </a:moveTo>
                    <a:cubicBezTo>
                      <a:pt x="602" y="0"/>
                      <a:pt x="511" y="30"/>
                      <a:pt x="450" y="91"/>
                    </a:cubicBezTo>
                    <a:cubicBezTo>
                      <a:pt x="328" y="182"/>
                      <a:pt x="237" y="304"/>
                      <a:pt x="207" y="456"/>
                    </a:cubicBezTo>
                    <a:cubicBezTo>
                      <a:pt x="146" y="578"/>
                      <a:pt x="85" y="699"/>
                      <a:pt x="55" y="821"/>
                    </a:cubicBezTo>
                    <a:cubicBezTo>
                      <a:pt x="0" y="848"/>
                      <a:pt x="19" y="947"/>
                      <a:pt x="66" y="947"/>
                    </a:cubicBezTo>
                    <a:cubicBezTo>
                      <a:pt x="72" y="947"/>
                      <a:pt x="78" y="946"/>
                      <a:pt x="85" y="942"/>
                    </a:cubicBezTo>
                    <a:cubicBezTo>
                      <a:pt x="115" y="942"/>
                      <a:pt x="146" y="942"/>
                      <a:pt x="146" y="912"/>
                    </a:cubicBezTo>
                    <a:cubicBezTo>
                      <a:pt x="207" y="790"/>
                      <a:pt x="267" y="638"/>
                      <a:pt x="328" y="517"/>
                    </a:cubicBezTo>
                    <a:cubicBezTo>
                      <a:pt x="359" y="426"/>
                      <a:pt x="450" y="304"/>
                      <a:pt x="541" y="243"/>
                    </a:cubicBezTo>
                    <a:cubicBezTo>
                      <a:pt x="579" y="205"/>
                      <a:pt x="617" y="188"/>
                      <a:pt x="656" y="188"/>
                    </a:cubicBezTo>
                    <a:cubicBezTo>
                      <a:pt x="709" y="188"/>
                      <a:pt x="762" y="221"/>
                      <a:pt x="815" y="274"/>
                    </a:cubicBezTo>
                    <a:cubicBezTo>
                      <a:pt x="875" y="365"/>
                      <a:pt x="936" y="486"/>
                      <a:pt x="997" y="608"/>
                    </a:cubicBezTo>
                    <a:cubicBezTo>
                      <a:pt x="1201" y="1075"/>
                      <a:pt x="1294" y="1571"/>
                      <a:pt x="1273" y="2067"/>
                    </a:cubicBezTo>
                    <a:lnTo>
                      <a:pt x="1210" y="2067"/>
                    </a:lnTo>
                    <a:cubicBezTo>
                      <a:pt x="1179" y="2052"/>
                      <a:pt x="1141" y="2044"/>
                      <a:pt x="1103" y="2044"/>
                    </a:cubicBezTo>
                    <a:cubicBezTo>
                      <a:pt x="1065" y="2044"/>
                      <a:pt x="1027" y="2052"/>
                      <a:pt x="997" y="2067"/>
                    </a:cubicBezTo>
                    <a:cubicBezTo>
                      <a:pt x="936" y="2067"/>
                      <a:pt x="875" y="2097"/>
                      <a:pt x="815" y="2128"/>
                    </a:cubicBezTo>
                    <a:cubicBezTo>
                      <a:pt x="754" y="2158"/>
                      <a:pt x="693" y="2189"/>
                      <a:pt x="663" y="2249"/>
                    </a:cubicBezTo>
                    <a:cubicBezTo>
                      <a:pt x="602" y="2280"/>
                      <a:pt x="571" y="2340"/>
                      <a:pt x="541" y="2401"/>
                    </a:cubicBezTo>
                    <a:cubicBezTo>
                      <a:pt x="511" y="2462"/>
                      <a:pt x="480" y="2523"/>
                      <a:pt x="480" y="2584"/>
                    </a:cubicBezTo>
                    <a:cubicBezTo>
                      <a:pt x="450" y="2644"/>
                      <a:pt x="450" y="2705"/>
                      <a:pt x="450" y="2766"/>
                    </a:cubicBezTo>
                    <a:cubicBezTo>
                      <a:pt x="450" y="2827"/>
                      <a:pt x="450" y="2888"/>
                      <a:pt x="450" y="2979"/>
                    </a:cubicBezTo>
                    <a:cubicBezTo>
                      <a:pt x="450" y="3040"/>
                      <a:pt x="480" y="3100"/>
                      <a:pt x="480" y="3131"/>
                    </a:cubicBezTo>
                    <a:cubicBezTo>
                      <a:pt x="511" y="3192"/>
                      <a:pt x="541" y="3252"/>
                      <a:pt x="571" y="3313"/>
                    </a:cubicBezTo>
                    <a:cubicBezTo>
                      <a:pt x="571" y="3374"/>
                      <a:pt x="632" y="3435"/>
                      <a:pt x="663" y="3465"/>
                    </a:cubicBezTo>
                    <a:cubicBezTo>
                      <a:pt x="693" y="3526"/>
                      <a:pt x="723" y="3587"/>
                      <a:pt x="784" y="3617"/>
                    </a:cubicBezTo>
                    <a:cubicBezTo>
                      <a:pt x="815" y="3678"/>
                      <a:pt x="875" y="3708"/>
                      <a:pt x="936" y="3739"/>
                    </a:cubicBezTo>
                    <a:cubicBezTo>
                      <a:pt x="966" y="3769"/>
                      <a:pt x="1027" y="3799"/>
                      <a:pt x="1088" y="3830"/>
                    </a:cubicBezTo>
                    <a:cubicBezTo>
                      <a:pt x="1149" y="3830"/>
                      <a:pt x="1210" y="3860"/>
                      <a:pt x="1270" y="3860"/>
                    </a:cubicBezTo>
                    <a:lnTo>
                      <a:pt x="1453" y="3860"/>
                    </a:lnTo>
                    <a:cubicBezTo>
                      <a:pt x="1514" y="3860"/>
                      <a:pt x="1514" y="3799"/>
                      <a:pt x="1453" y="3769"/>
                    </a:cubicBezTo>
                    <a:lnTo>
                      <a:pt x="1301" y="3769"/>
                    </a:lnTo>
                    <a:cubicBezTo>
                      <a:pt x="1240" y="3739"/>
                      <a:pt x="1179" y="3708"/>
                      <a:pt x="1149" y="3708"/>
                    </a:cubicBezTo>
                    <a:cubicBezTo>
                      <a:pt x="1088" y="3678"/>
                      <a:pt x="1027" y="3647"/>
                      <a:pt x="997" y="3617"/>
                    </a:cubicBezTo>
                    <a:cubicBezTo>
                      <a:pt x="936" y="3587"/>
                      <a:pt x="906" y="3556"/>
                      <a:pt x="875" y="3526"/>
                    </a:cubicBezTo>
                    <a:cubicBezTo>
                      <a:pt x="845" y="3465"/>
                      <a:pt x="784" y="3435"/>
                      <a:pt x="754" y="3374"/>
                    </a:cubicBezTo>
                    <a:cubicBezTo>
                      <a:pt x="723" y="3344"/>
                      <a:pt x="723" y="3283"/>
                      <a:pt x="693" y="3252"/>
                    </a:cubicBezTo>
                    <a:cubicBezTo>
                      <a:pt x="663" y="3192"/>
                      <a:pt x="632" y="3131"/>
                      <a:pt x="632" y="3100"/>
                    </a:cubicBezTo>
                    <a:cubicBezTo>
                      <a:pt x="602" y="3040"/>
                      <a:pt x="602" y="2979"/>
                      <a:pt x="602" y="2918"/>
                    </a:cubicBezTo>
                    <a:cubicBezTo>
                      <a:pt x="602" y="2888"/>
                      <a:pt x="602" y="2827"/>
                      <a:pt x="602" y="2766"/>
                    </a:cubicBezTo>
                    <a:cubicBezTo>
                      <a:pt x="602" y="2705"/>
                      <a:pt x="602" y="2675"/>
                      <a:pt x="632" y="2614"/>
                    </a:cubicBezTo>
                    <a:cubicBezTo>
                      <a:pt x="632" y="2553"/>
                      <a:pt x="663" y="2523"/>
                      <a:pt x="663" y="2462"/>
                    </a:cubicBezTo>
                    <a:cubicBezTo>
                      <a:pt x="693" y="2432"/>
                      <a:pt x="723" y="2371"/>
                      <a:pt x="754" y="2340"/>
                    </a:cubicBezTo>
                    <a:cubicBezTo>
                      <a:pt x="815" y="2310"/>
                      <a:pt x="845" y="2249"/>
                      <a:pt x="875" y="2249"/>
                    </a:cubicBezTo>
                    <a:cubicBezTo>
                      <a:pt x="936" y="2249"/>
                      <a:pt x="997" y="2219"/>
                      <a:pt x="1027" y="2219"/>
                    </a:cubicBezTo>
                    <a:lnTo>
                      <a:pt x="1362" y="2219"/>
                    </a:lnTo>
                    <a:cubicBezTo>
                      <a:pt x="1392" y="2219"/>
                      <a:pt x="1453" y="2189"/>
                      <a:pt x="1453" y="2128"/>
                    </a:cubicBezTo>
                    <a:cubicBezTo>
                      <a:pt x="1453" y="1854"/>
                      <a:pt x="1422" y="1581"/>
                      <a:pt x="1362" y="1307"/>
                    </a:cubicBezTo>
                    <a:cubicBezTo>
                      <a:pt x="1331" y="1033"/>
                      <a:pt x="1240" y="760"/>
                      <a:pt x="1118" y="517"/>
                    </a:cubicBezTo>
                    <a:cubicBezTo>
                      <a:pt x="1058" y="365"/>
                      <a:pt x="997" y="243"/>
                      <a:pt x="906" y="122"/>
                    </a:cubicBezTo>
                    <a:cubicBezTo>
                      <a:pt x="845" y="61"/>
                      <a:pt x="754" y="30"/>
                      <a:pt x="693"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8"/>
              <p:cNvSpPr/>
              <p:nvPr/>
            </p:nvSpPr>
            <p:spPr>
              <a:xfrm>
                <a:off x="7330051" y="1605625"/>
                <a:ext cx="103892" cy="299409"/>
              </a:xfrm>
              <a:custGeom>
                <a:rect b="b" l="l" r="r" t="t"/>
                <a:pathLst>
                  <a:path extrusionOk="0" h="3856" w="1338">
                    <a:moveTo>
                      <a:pt x="833" y="1"/>
                    </a:moveTo>
                    <a:cubicBezTo>
                      <a:pt x="809" y="1"/>
                      <a:pt x="784" y="4"/>
                      <a:pt x="760" y="13"/>
                    </a:cubicBezTo>
                    <a:cubicBezTo>
                      <a:pt x="669" y="13"/>
                      <a:pt x="608" y="73"/>
                      <a:pt x="547" y="134"/>
                    </a:cubicBezTo>
                    <a:cubicBezTo>
                      <a:pt x="456" y="256"/>
                      <a:pt x="395" y="377"/>
                      <a:pt x="335" y="529"/>
                    </a:cubicBezTo>
                    <a:cubicBezTo>
                      <a:pt x="243" y="773"/>
                      <a:pt x="152" y="1046"/>
                      <a:pt x="122" y="1289"/>
                    </a:cubicBezTo>
                    <a:cubicBezTo>
                      <a:pt x="61" y="1563"/>
                      <a:pt x="31" y="1836"/>
                      <a:pt x="61" y="2110"/>
                    </a:cubicBezTo>
                    <a:cubicBezTo>
                      <a:pt x="61" y="2171"/>
                      <a:pt x="91" y="2201"/>
                      <a:pt x="152" y="2201"/>
                    </a:cubicBezTo>
                    <a:lnTo>
                      <a:pt x="456" y="2201"/>
                    </a:lnTo>
                    <a:cubicBezTo>
                      <a:pt x="486" y="2201"/>
                      <a:pt x="547" y="2232"/>
                      <a:pt x="578" y="2262"/>
                    </a:cubicBezTo>
                    <a:cubicBezTo>
                      <a:pt x="608" y="2292"/>
                      <a:pt x="669" y="2323"/>
                      <a:pt x="699" y="2353"/>
                    </a:cubicBezTo>
                    <a:cubicBezTo>
                      <a:pt x="760" y="2414"/>
                      <a:pt x="790" y="2505"/>
                      <a:pt x="821" y="2596"/>
                    </a:cubicBezTo>
                    <a:cubicBezTo>
                      <a:pt x="821" y="2657"/>
                      <a:pt x="851" y="2718"/>
                      <a:pt x="851" y="2748"/>
                    </a:cubicBezTo>
                    <a:cubicBezTo>
                      <a:pt x="851" y="2809"/>
                      <a:pt x="851" y="2870"/>
                      <a:pt x="851" y="2931"/>
                    </a:cubicBezTo>
                    <a:cubicBezTo>
                      <a:pt x="821" y="3143"/>
                      <a:pt x="730" y="3326"/>
                      <a:pt x="608" y="3508"/>
                    </a:cubicBezTo>
                    <a:cubicBezTo>
                      <a:pt x="517" y="3569"/>
                      <a:pt x="456" y="3630"/>
                      <a:pt x="365" y="3690"/>
                    </a:cubicBezTo>
                    <a:cubicBezTo>
                      <a:pt x="304" y="3721"/>
                      <a:pt x="243" y="3751"/>
                      <a:pt x="213" y="3751"/>
                    </a:cubicBezTo>
                    <a:lnTo>
                      <a:pt x="61" y="3782"/>
                    </a:lnTo>
                    <a:cubicBezTo>
                      <a:pt x="31" y="3782"/>
                      <a:pt x="0" y="3782"/>
                      <a:pt x="0" y="3812"/>
                    </a:cubicBezTo>
                    <a:cubicBezTo>
                      <a:pt x="0" y="3834"/>
                      <a:pt x="15" y="3855"/>
                      <a:pt x="35" y="3855"/>
                    </a:cubicBezTo>
                    <a:cubicBezTo>
                      <a:pt x="43" y="3855"/>
                      <a:pt x="52" y="3851"/>
                      <a:pt x="61" y="3842"/>
                    </a:cubicBezTo>
                    <a:lnTo>
                      <a:pt x="243" y="3842"/>
                    </a:lnTo>
                    <a:cubicBezTo>
                      <a:pt x="304" y="3842"/>
                      <a:pt x="365" y="3812"/>
                      <a:pt x="395" y="3812"/>
                    </a:cubicBezTo>
                    <a:cubicBezTo>
                      <a:pt x="517" y="3751"/>
                      <a:pt x="608" y="3690"/>
                      <a:pt x="699" y="3599"/>
                    </a:cubicBezTo>
                    <a:cubicBezTo>
                      <a:pt x="851" y="3417"/>
                      <a:pt x="973" y="3204"/>
                      <a:pt x="1003" y="2961"/>
                    </a:cubicBezTo>
                    <a:cubicBezTo>
                      <a:pt x="1003" y="2900"/>
                      <a:pt x="1003" y="2839"/>
                      <a:pt x="1003" y="2779"/>
                    </a:cubicBezTo>
                    <a:cubicBezTo>
                      <a:pt x="1003" y="2718"/>
                      <a:pt x="1003" y="2657"/>
                      <a:pt x="973" y="2596"/>
                    </a:cubicBezTo>
                    <a:cubicBezTo>
                      <a:pt x="942" y="2475"/>
                      <a:pt x="912" y="2353"/>
                      <a:pt x="821" y="2262"/>
                    </a:cubicBezTo>
                    <a:cubicBezTo>
                      <a:pt x="790" y="2201"/>
                      <a:pt x="730" y="2171"/>
                      <a:pt x="669" y="2140"/>
                    </a:cubicBezTo>
                    <a:cubicBezTo>
                      <a:pt x="608" y="2080"/>
                      <a:pt x="547" y="2080"/>
                      <a:pt x="486" y="2049"/>
                    </a:cubicBezTo>
                    <a:cubicBezTo>
                      <a:pt x="426" y="2049"/>
                      <a:pt x="365" y="2019"/>
                      <a:pt x="304" y="2019"/>
                    </a:cubicBezTo>
                    <a:lnTo>
                      <a:pt x="214" y="2019"/>
                    </a:lnTo>
                    <a:cubicBezTo>
                      <a:pt x="224" y="1533"/>
                      <a:pt x="315" y="1048"/>
                      <a:pt x="486" y="590"/>
                    </a:cubicBezTo>
                    <a:cubicBezTo>
                      <a:pt x="517" y="469"/>
                      <a:pt x="578" y="347"/>
                      <a:pt x="669" y="256"/>
                    </a:cubicBezTo>
                    <a:cubicBezTo>
                      <a:pt x="708" y="197"/>
                      <a:pt x="760" y="163"/>
                      <a:pt x="816" y="163"/>
                    </a:cubicBezTo>
                    <a:cubicBezTo>
                      <a:pt x="847" y="163"/>
                      <a:pt x="880" y="173"/>
                      <a:pt x="912" y="195"/>
                    </a:cubicBezTo>
                    <a:cubicBezTo>
                      <a:pt x="1003" y="286"/>
                      <a:pt x="1064" y="377"/>
                      <a:pt x="1125" y="499"/>
                    </a:cubicBezTo>
                    <a:cubicBezTo>
                      <a:pt x="1155" y="621"/>
                      <a:pt x="1216" y="742"/>
                      <a:pt x="1277" y="894"/>
                    </a:cubicBezTo>
                    <a:cubicBezTo>
                      <a:pt x="1277" y="894"/>
                      <a:pt x="1307" y="894"/>
                      <a:pt x="1307" y="864"/>
                    </a:cubicBezTo>
                    <a:cubicBezTo>
                      <a:pt x="1338" y="864"/>
                      <a:pt x="1338" y="833"/>
                      <a:pt x="1338" y="803"/>
                    </a:cubicBezTo>
                    <a:cubicBezTo>
                      <a:pt x="1307" y="681"/>
                      <a:pt x="1277" y="560"/>
                      <a:pt x="1216" y="438"/>
                    </a:cubicBezTo>
                    <a:cubicBezTo>
                      <a:pt x="1186" y="286"/>
                      <a:pt x="1094" y="165"/>
                      <a:pt x="1003" y="73"/>
                    </a:cubicBezTo>
                    <a:cubicBezTo>
                      <a:pt x="959" y="29"/>
                      <a:pt x="898" y="1"/>
                      <a:pt x="833"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8"/>
              <p:cNvSpPr/>
              <p:nvPr/>
            </p:nvSpPr>
            <p:spPr>
              <a:xfrm>
                <a:off x="5984731" y="841885"/>
                <a:ext cx="1435081" cy="66777"/>
              </a:xfrm>
              <a:custGeom>
                <a:rect b="b" l="l" r="r" t="t"/>
                <a:pathLst>
                  <a:path extrusionOk="0" h="860" w="18482">
                    <a:moveTo>
                      <a:pt x="31" y="0"/>
                    </a:moveTo>
                    <a:cubicBezTo>
                      <a:pt x="1" y="31"/>
                      <a:pt x="1" y="92"/>
                      <a:pt x="31" y="92"/>
                    </a:cubicBezTo>
                    <a:lnTo>
                      <a:pt x="821" y="244"/>
                    </a:lnTo>
                    <a:cubicBezTo>
                      <a:pt x="1064" y="304"/>
                      <a:pt x="1368" y="335"/>
                      <a:pt x="1703" y="396"/>
                    </a:cubicBezTo>
                    <a:cubicBezTo>
                      <a:pt x="2068" y="456"/>
                      <a:pt x="2463" y="487"/>
                      <a:pt x="2888" y="548"/>
                    </a:cubicBezTo>
                    <a:cubicBezTo>
                      <a:pt x="3314" y="578"/>
                      <a:pt x="3770" y="639"/>
                      <a:pt x="4286" y="669"/>
                    </a:cubicBezTo>
                    <a:cubicBezTo>
                      <a:pt x="4773" y="700"/>
                      <a:pt x="5289" y="730"/>
                      <a:pt x="5837" y="760"/>
                    </a:cubicBezTo>
                    <a:cubicBezTo>
                      <a:pt x="6900" y="821"/>
                      <a:pt x="8086" y="852"/>
                      <a:pt x="9211" y="852"/>
                    </a:cubicBezTo>
                    <a:cubicBezTo>
                      <a:pt x="9620" y="857"/>
                      <a:pt x="10029" y="859"/>
                      <a:pt x="10435" y="859"/>
                    </a:cubicBezTo>
                    <a:cubicBezTo>
                      <a:pt x="12321" y="859"/>
                      <a:pt x="14138" y="805"/>
                      <a:pt x="15563" y="730"/>
                    </a:cubicBezTo>
                    <a:cubicBezTo>
                      <a:pt x="16414" y="669"/>
                      <a:pt x="17144" y="608"/>
                      <a:pt x="17630" y="548"/>
                    </a:cubicBezTo>
                    <a:cubicBezTo>
                      <a:pt x="17904" y="517"/>
                      <a:pt x="18086" y="517"/>
                      <a:pt x="18238" y="456"/>
                    </a:cubicBezTo>
                    <a:lnTo>
                      <a:pt x="18420" y="426"/>
                    </a:lnTo>
                    <a:cubicBezTo>
                      <a:pt x="18451" y="426"/>
                      <a:pt x="18481" y="396"/>
                      <a:pt x="18451" y="365"/>
                    </a:cubicBezTo>
                    <a:cubicBezTo>
                      <a:pt x="18451" y="335"/>
                      <a:pt x="18420" y="335"/>
                      <a:pt x="18420" y="335"/>
                    </a:cubicBezTo>
                    <a:lnTo>
                      <a:pt x="18208" y="365"/>
                    </a:lnTo>
                    <a:cubicBezTo>
                      <a:pt x="18025" y="396"/>
                      <a:pt x="17843" y="426"/>
                      <a:pt x="17630" y="456"/>
                    </a:cubicBezTo>
                    <a:cubicBezTo>
                      <a:pt x="17144" y="487"/>
                      <a:pt x="16414" y="548"/>
                      <a:pt x="15563" y="578"/>
                    </a:cubicBezTo>
                    <a:cubicBezTo>
                      <a:pt x="14264" y="646"/>
                      <a:pt x="12640" y="681"/>
                      <a:pt x="10947" y="681"/>
                    </a:cubicBezTo>
                    <a:cubicBezTo>
                      <a:pt x="10383" y="681"/>
                      <a:pt x="9811" y="677"/>
                      <a:pt x="9241" y="669"/>
                    </a:cubicBezTo>
                    <a:cubicBezTo>
                      <a:pt x="8086" y="669"/>
                      <a:pt x="6931" y="639"/>
                      <a:pt x="5837" y="578"/>
                    </a:cubicBezTo>
                    <a:cubicBezTo>
                      <a:pt x="5320" y="578"/>
                      <a:pt x="4773" y="548"/>
                      <a:pt x="4286" y="517"/>
                    </a:cubicBezTo>
                    <a:cubicBezTo>
                      <a:pt x="3800" y="487"/>
                      <a:pt x="3314" y="426"/>
                      <a:pt x="2919" y="396"/>
                    </a:cubicBezTo>
                    <a:cubicBezTo>
                      <a:pt x="2493" y="365"/>
                      <a:pt x="2098" y="304"/>
                      <a:pt x="1733" y="274"/>
                    </a:cubicBezTo>
                    <a:cubicBezTo>
                      <a:pt x="1399" y="213"/>
                      <a:pt x="1095" y="213"/>
                      <a:pt x="852" y="152"/>
                    </a:cubicBezTo>
                    <a:lnTo>
                      <a:pt x="6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8"/>
              <p:cNvSpPr/>
              <p:nvPr/>
            </p:nvSpPr>
            <p:spPr>
              <a:xfrm>
                <a:off x="6096400" y="1986850"/>
                <a:ext cx="1266825" cy="393975"/>
              </a:xfrm>
              <a:custGeom>
                <a:rect b="b" l="l" r="r" t="t"/>
                <a:pathLst>
                  <a:path extrusionOk="0" h="15759" w="50673">
                    <a:moveTo>
                      <a:pt x="0" y="0"/>
                    </a:moveTo>
                    <a:lnTo>
                      <a:pt x="543" y="5706"/>
                    </a:lnTo>
                    <a:lnTo>
                      <a:pt x="6793" y="15759"/>
                    </a:lnTo>
                    <a:lnTo>
                      <a:pt x="48499" y="13993"/>
                    </a:lnTo>
                    <a:lnTo>
                      <a:pt x="50673" y="136"/>
                    </a:lnTo>
                    <a:close/>
                  </a:path>
                </a:pathLst>
              </a:custGeom>
              <a:solidFill>
                <a:srgbClr val="000000"/>
              </a:solidFill>
              <a:ln>
                <a:noFill/>
              </a:ln>
            </p:spPr>
          </p:sp>
          <p:sp>
            <p:nvSpPr>
              <p:cNvPr id="1911" name="Google Shape;1911;p38"/>
              <p:cNvSpPr/>
              <p:nvPr/>
            </p:nvSpPr>
            <p:spPr>
              <a:xfrm>
                <a:off x="6321823" y="2375975"/>
                <a:ext cx="832583" cy="311925"/>
              </a:xfrm>
              <a:custGeom>
                <a:rect b="b" l="l" r="r" t="t"/>
                <a:pathLst>
                  <a:path extrusionOk="0" h="12477" w="31857">
                    <a:moveTo>
                      <a:pt x="2124" y="1592"/>
                    </a:moveTo>
                    <a:lnTo>
                      <a:pt x="709" y="8712"/>
                    </a:lnTo>
                    <a:lnTo>
                      <a:pt x="0" y="9291"/>
                    </a:lnTo>
                    <a:lnTo>
                      <a:pt x="18318" y="12477"/>
                    </a:lnTo>
                    <a:lnTo>
                      <a:pt x="31857" y="8229"/>
                    </a:lnTo>
                    <a:lnTo>
                      <a:pt x="31561" y="7878"/>
                    </a:lnTo>
                    <a:lnTo>
                      <a:pt x="29998" y="0"/>
                    </a:lnTo>
                    <a:close/>
                  </a:path>
                </a:pathLst>
              </a:custGeom>
              <a:solidFill>
                <a:srgbClr val="000000"/>
              </a:solidFill>
              <a:ln>
                <a:noFill/>
              </a:ln>
            </p:spPr>
          </p:sp>
          <p:sp>
            <p:nvSpPr>
              <p:cNvPr id="1912" name="Google Shape;1912;p38"/>
              <p:cNvSpPr/>
              <p:nvPr/>
            </p:nvSpPr>
            <p:spPr>
              <a:xfrm>
                <a:off x="6089600" y="2068350"/>
                <a:ext cx="1260050" cy="440350"/>
              </a:xfrm>
              <a:custGeom>
                <a:rect b="b" l="l" r="r" t="t"/>
                <a:pathLst>
                  <a:path extrusionOk="0" h="17614" w="50402">
                    <a:moveTo>
                      <a:pt x="2717" y="0"/>
                    </a:moveTo>
                    <a:lnTo>
                      <a:pt x="0" y="544"/>
                    </a:lnTo>
                    <a:lnTo>
                      <a:pt x="1223" y="12091"/>
                    </a:lnTo>
                    <a:lnTo>
                      <a:pt x="26931" y="17614"/>
                    </a:lnTo>
                    <a:lnTo>
                      <a:pt x="49858" y="12227"/>
                    </a:lnTo>
                    <a:lnTo>
                      <a:pt x="50402" y="272"/>
                    </a:lnTo>
                    <a:lnTo>
                      <a:pt x="47549" y="272"/>
                    </a:lnTo>
                    <a:lnTo>
                      <a:pt x="47277" y="7201"/>
                    </a:lnTo>
                    <a:lnTo>
                      <a:pt x="3668" y="6657"/>
                    </a:lnTo>
                    <a:close/>
                  </a:path>
                </a:pathLst>
              </a:custGeom>
              <a:solidFill>
                <a:srgbClr val="D54826"/>
              </a:solidFill>
              <a:ln>
                <a:noFill/>
              </a:ln>
            </p:spPr>
          </p:sp>
          <p:sp>
            <p:nvSpPr>
              <p:cNvPr id="1913" name="Google Shape;1913;p38"/>
              <p:cNvSpPr/>
              <p:nvPr/>
            </p:nvSpPr>
            <p:spPr>
              <a:xfrm>
                <a:off x="6643200" y="1745700"/>
                <a:ext cx="163025" cy="349825"/>
              </a:xfrm>
              <a:custGeom>
                <a:rect b="b" l="l" r="r" t="t"/>
                <a:pathLst>
                  <a:path extrusionOk="0" h="13993" w="6521">
                    <a:moveTo>
                      <a:pt x="3532" y="0"/>
                    </a:moveTo>
                    <a:lnTo>
                      <a:pt x="0" y="13857"/>
                    </a:lnTo>
                    <a:lnTo>
                      <a:pt x="6521" y="13993"/>
                    </a:lnTo>
                  </a:path>
                </a:pathLst>
              </a:custGeom>
              <a:noFill/>
              <a:ln cap="flat" cmpd="sng" w="9525">
                <a:solidFill>
                  <a:srgbClr val="E7E3DE"/>
                </a:solidFill>
                <a:prstDash val="solid"/>
                <a:round/>
                <a:headEnd len="med" w="med" type="none"/>
                <a:tailEnd len="med" w="med" type="none"/>
              </a:ln>
            </p:spPr>
          </p:sp>
          <p:sp>
            <p:nvSpPr>
              <p:cNvPr id="1914" name="Google Shape;1914;p38"/>
              <p:cNvSpPr/>
              <p:nvPr/>
            </p:nvSpPr>
            <p:spPr>
              <a:xfrm>
                <a:off x="6465100" y="2096475"/>
                <a:ext cx="500300" cy="83375"/>
              </a:xfrm>
              <a:custGeom>
                <a:rect b="b" l="l" r="r" t="t"/>
                <a:pathLst>
                  <a:path extrusionOk="0" h="3335" w="20012">
                    <a:moveTo>
                      <a:pt x="7147" y="0"/>
                    </a:moveTo>
                    <a:lnTo>
                      <a:pt x="0" y="3097"/>
                    </a:lnTo>
                    <a:lnTo>
                      <a:pt x="10601" y="2025"/>
                    </a:lnTo>
                    <a:lnTo>
                      <a:pt x="20012" y="3335"/>
                    </a:lnTo>
                    <a:lnTo>
                      <a:pt x="13698" y="119"/>
                    </a:lnTo>
                    <a:close/>
                  </a:path>
                </a:pathLst>
              </a:custGeom>
              <a:solidFill>
                <a:srgbClr val="D54826"/>
              </a:solidFill>
              <a:ln>
                <a:noFill/>
              </a:ln>
            </p:spPr>
          </p:sp>
          <p:cxnSp>
            <p:nvCxnSpPr>
              <p:cNvPr id="1915" name="Google Shape;1915;p38"/>
              <p:cNvCxnSpPr/>
              <p:nvPr/>
            </p:nvCxnSpPr>
            <p:spPr>
              <a:xfrm>
                <a:off x="6354900" y="1581275"/>
                <a:ext cx="217500" cy="0"/>
              </a:xfrm>
              <a:prstGeom prst="straightConnector1">
                <a:avLst/>
              </a:prstGeom>
              <a:noFill/>
              <a:ln cap="flat" cmpd="sng" w="9525">
                <a:solidFill>
                  <a:srgbClr val="E7E3DE"/>
                </a:solidFill>
                <a:prstDash val="solid"/>
                <a:round/>
                <a:headEnd len="med" w="med" type="none"/>
                <a:tailEnd len="med" w="med" type="none"/>
              </a:ln>
            </p:spPr>
          </p:cxnSp>
          <p:cxnSp>
            <p:nvCxnSpPr>
              <p:cNvPr id="1916" name="Google Shape;1916;p38"/>
              <p:cNvCxnSpPr/>
              <p:nvPr/>
            </p:nvCxnSpPr>
            <p:spPr>
              <a:xfrm>
                <a:off x="6911775" y="1581275"/>
                <a:ext cx="217500" cy="0"/>
              </a:xfrm>
              <a:prstGeom prst="straightConnector1">
                <a:avLst/>
              </a:prstGeom>
              <a:noFill/>
              <a:ln cap="flat" cmpd="sng" w="9525">
                <a:solidFill>
                  <a:srgbClr val="E7E3DE"/>
                </a:solidFill>
                <a:prstDash val="solid"/>
                <a:round/>
                <a:headEnd len="med" w="med" type="none"/>
                <a:tailEnd len="med" w="med" type="none"/>
              </a:ln>
            </p:spPr>
          </p:cxnSp>
          <p:cxnSp>
            <p:nvCxnSpPr>
              <p:cNvPr id="1917" name="Google Shape;1917;p38"/>
              <p:cNvCxnSpPr/>
              <p:nvPr/>
            </p:nvCxnSpPr>
            <p:spPr>
              <a:xfrm>
                <a:off x="6806350" y="2688125"/>
                <a:ext cx="16200" cy="2203200"/>
              </a:xfrm>
              <a:prstGeom prst="straightConnector1">
                <a:avLst/>
              </a:prstGeom>
              <a:noFill/>
              <a:ln cap="flat" cmpd="sng" w="9525">
                <a:solidFill>
                  <a:srgbClr val="E7E3DE"/>
                </a:solidFill>
                <a:prstDash val="solid"/>
                <a:round/>
                <a:headEnd len="med" w="med" type="none"/>
                <a:tailEnd len="med" w="med" type="none"/>
              </a:ln>
            </p:spPr>
          </p:cxnSp>
          <p:sp>
            <p:nvSpPr>
              <p:cNvPr id="1918" name="Google Shape;1918;p38"/>
              <p:cNvSpPr/>
              <p:nvPr/>
            </p:nvSpPr>
            <p:spPr>
              <a:xfrm flipH="1">
                <a:off x="6573789" y="1005700"/>
                <a:ext cx="321235" cy="383235"/>
              </a:xfrm>
              <a:custGeom>
                <a:rect b="b" l="l" r="r" t="t"/>
                <a:pathLst>
                  <a:path extrusionOk="0" h="114228" w="95748">
                    <a:moveTo>
                      <a:pt x="47874" y="1"/>
                    </a:moveTo>
                    <a:cubicBezTo>
                      <a:pt x="47874" y="1"/>
                      <a:pt x="34834" y="22919"/>
                      <a:pt x="23223" y="22919"/>
                    </a:cubicBezTo>
                    <a:cubicBezTo>
                      <a:pt x="11798" y="22919"/>
                      <a:pt x="313" y="18570"/>
                      <a:pt x="7" y="18570"/>
                    </a:cubicBezTo>
                    <a:cubicBezTo>
                      <a:pt x="3" y="18570"/>
                      <a:pt x="1" y="18571"/>
                      <a:pt x="1" y="18573"/>
                    </a:cubicBezTo>
                    <a:cubicBezTo>
                      <a:pt x="1" y="102829"/>
                      <a:pt x="47874" y="114227"/>
                      <a:pt x="47874" y="114227"/>
                    </a:cubicBezTo>
                    <a:cubicBezTo>
                      <a:pt x="47874" y="114227"/>
                      <a:pt x="95747" y="102586"/>
                      <a:pt x="95747" y="18573"/>
                    </a:cubicBezTo>
                    <a:cubicBezTo>
                      <a:pt x="95747" y="18571"/>
                      <a:pt x="95745" y="18570"/>
                      <a:pt x="95741" y="18570"/>
                    </a:cubicBezTo>
                    <a:cubicBezTo>
                      <a:pt x="95437" y="18570"/>
                      <a:pt x="84040" y="22919"/>
                      <a:pt x="72525" y="22919"/>
                    </a:cubicBezTo>
                    <a:cubicBezTo>
                      <a:pt x="60853" y="22919"/>
                      <a:pt x="47874" y="1"/>
                      <a:pt x="478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8"/>
              <p:cNvSpPr/>
              <p:nvPr/>
            </p:nvSpPr>
            <p:spPr>
              <a:xfrm>
                <a:off x="6513433" y="4540235"/>
                <a:ext cx="443755" cy="311599"/>
              </a:xfrm>
              <a:custGeom>
                <a:rect b="b" l="l" r="r" t="t"/>
                <a:pathLst>
                  <a:path extrusionOk="0" h="4013" w="5715">
                    <a:moveTo>
                      <a:pt x="2827" y="0"/>
                    </a:moveTo>
                    <a:cubicBezTo>
                      <a:pt x="1915" y="0"/>
                      <a:pt x="973" y="0"/>
                      <a:pt x="0" y="61"/>
                    </a:cubicBezTo>
                    <a:cubicBezTo>
                      <a:pt x="183" y="1338"/>
                      <a:pt x="365" y="2706"/>
                      <a:pt x="487" y="4013"/>
                    </a:cubicBezTo>
                    <a:lnTo>
                      <a:pt x="5350" y="4013"/>
                    </a:lnTo>
                    <a:cubicBezTo>
                      <a:pt x="5502" y="2706"/>
                      <a:pt x="5654" y="1368"/>
                      <a:pt x="5715" y="61"/>
                    </a:cubicBezTo>
                    <a:cubicBezTo>
                      <a:pt x="4742" y="0"/>
                      <a:pt x="3769" y="0"/>
                      <a:pt x="2827" y="0"/>
                    </a:cubicBez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0" name="Google Shape;1920;p38"/>
            <p:cNvSpPr/>
            <p:nvPr/>
          </p:nvSpPr>
          <p:spPr>
            <a:xfrm>
              <a:off x="4563500" y="4861725"/>
              <a:ext cx="4014300" cy="6525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1" name="Google Shape;1921;p38"/>
          <p:cNvSpPr txBox="1"/>
          <p:nvPr>
            <p:ph type="title"/>
          </p:nvPr>
        </p:nvSpPr>
        <p:spPr>
          <a:xfrm>
            <a:off x="763275" y="2139300"/>
            <a:ext cx="4793700" cy="86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5600">
                <a:solidFill>
                  <a:srgbClr val="D54826"/>
                </a:solidFill>
                <a:latin typeface="Questrial"/>
                <a:ea typeface="Questrial"/>
                <a:cs typeface="Questrial"/>
                <a:sym typeface="Questrial"/>
              </a:rPr>
              <a:t>Our Vision</a:t>
            </a:r>
            <a:endParaRPr sz="5600">
              <a:solidFill>
                <a:srgbClr val="D54826"/>
              </a:solidFill>
              <a:latin typeface="Questrial"/>
              <a:ea typeface="Questrial"/>
              <a:cs typeface="Questrial"/>
              <a:sym typeface="Questrial"/>
            </a:endParaRPr>
          </a:p>
        </p:txBody>
      </p:sp>
      <p:grpSp>
        <p:nvGrpSpPr>
          <p:cNvPr id="1922" name="Google Shape;1922;p38"/>
          <p:cNvGrpSpPr/>
          <p:nvPr/>
        </p:nvGrpSpPr>
        <p:grpSpPr>
          <a:xfrm>
            <a:off x="-9" y="734279"/>
            <a:ext cx="1011729" cy="854778"/>
            <a:chOff x="10869250" y="1449963"/>
            <a:chExt cx="5215100" cy="3749025"/>
          </a:xfrm>
        </p:grpSpPr>
        <p:sp>
          <p:nvSpPr>
            <p:cNvPr id="1923" name="Google Shape;1923;p38"/>
            <p:cNvSpPr/>
            <p:nvPr/>
          </p:nvSpPr>
          <p:spPr>
            <a:xfrm rot="2700000">
              <a:off x="12236348" y="2424299"/>
              <a:ext cx="2874813" cy="1440801"/>
            </a:xfrm>
            <a:prstGeom prst="rect">
              <a:avLst/>
            </a:pr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8"/>
            <p:cNvSpPr/>
            <p:nvPr/>
          </p:nvSpPr>
          <p:spPr>
            <a:xfrm>
              <a:off x="10869250" y="1449963"/>
              <a:ext cx="5215100" cy="3749025"/>
            </a:xfrm>
            <a:custGeom>
              <a:rect b="b" l="l" r="r" t="t"/>
              <a:pathLst>
                <a:path extrusionOk="0" h="149961" w="208604">
                  <a:moveTo>
                    <a:pt x="90140" y="16196"/>
                  </a:moveTo>
                  <a:cubicBezTo>
                    <a:pt x="91700" y="16196"/>
                    <a:pt x="93268" y="16787"/>
                    <a:pt x="94481" y="17971"/>
                  </a:cubicBezTo>
                  <a:cubicBezTo>
                    <a:pt x="96847" y="20396"/>
                    <a:pt x="96847" y="24242"/>
                    <a:pt x="94481" y="26608"/>
                  </a:cubicBezTo>
                  <a:cubicBezTo>
                    <a:pt x="93268" y="27791"/>
                    <a:pt x="91700" y="28383"/>
                    <a:pt x="90140" y="28383"/>
                  </a:cubicBezTo>
                  <a:cubicBezTo>
                    <a:pt x="88580" y="28383"/>
                    <a:pt x="87027" y="27791"/>
                    <a:pt x="85843" y="26608"/>
                  </a:cubicBezTo>
                  <a:cubicBezTo>
                    <a:pt x="83418" y="24242"/>
                    <a:pt x="83418" y="20396"/>
                    <a:pt x="85843" y="17971"/>
                  </a:cubicBezTo>
                  <a:cubicBezTo>
                    <a:pt x="87027" y="16787"/>
                    <a:pt x="88580" y="16196"/>
                    <a:pt x="90140" y="16196"/>
                  </a:cubicBezTo>
                  <a:close/>
                  <a:moveTo>
                    <a:pt x="64131" y="40215"/>
                  </a:moveTo>
                  <a:lnTo>
                    <a:pt x="133646" y="109730"/>
                  </a:lnTo>
                  <a:lnTo>
                    <a:pt x="125304" y="118072"/>
                  </a:lnTo>
                  <a:lnTo>
                    <a:pt x="55730" y="48557"/>
                  </a:lnTo>
                  <a:lnTo>
                    <a:pt x="64131" y="40215"/>
                  </a:lnTo>
                  <a:close/>
                  <a:moveTo>
                    <a:pt x="90133" y="0"/>
                  </a:moveTo>
                  <a:cubicBezTo>
                    <a:pt x="88239" y="0"/>
                    <a:pt x="86346" y="725"/>
                    <a:pt x="84897" y="2174"/>
                  </a:cubicBezTo>
                  <a:lnTo>
                    <a:pt x="43602" y="43469"/>
                  </a:lnTo>
                  <a:cubicBezTo>
                    <a:pt x="40703" y="46368"/>
                    <a:pt x="40703" y="51160"/>
                    <a:pt x="43602" y="54059"/>
                  </a:cubicBezTo>
                  <a:lnTo>
                    <a:pt x="54014" y="64590"/>
                  </a:lnTo>
                  <a:lnTo>
                    <a:pt x="24434" y="64590"/>
                  </a:lnTo>
                  <a:lnTo>
                    <a:pt x="24434" y="47374"/>
                  </a:lnTo>
                  <a:cubicBezTo>
                    <a:pt x="24434" y="43292"/>
                    <a:pt x="21121" y="40215"/>
                    <a:pt x="17039" y="40215"/>
                  </a:cubicBezTo>
                  <a:lnTo>
                    <a:pt x="7454" y="40215"/>
                  </a:lnTo>
                  <a:cubicBezTo>
                    <a:pt x="3372" y="40215"/>
                    <a:pt x="0" y="43292"/>
                    <a:pt x="0" y="47374"/>
                  </a:cubicBezTo>
                  <a:lnTo>
                    <a:pt x="0" y="105766"/>
                  </a:lnTo>
                  <a:cubicBezTo>
                    <a:pt x="0" y="109848"/>
                    <a:pt x="3372" y="113398"/>
                    <a:pt x="7454" y="113398"/>
                  </a:cubicBezTo>
                  <a:lnTo>
                    <a:pt x="17039" y="113398"/>
                  </a:lnTo>
                  <a:cubicBezTo>
                    <a:pt x="21121" y="113398"/>
                    <a:pt x="24434" y="109848"/>
                    <a:pt x="24434" y="105766"/>
                  </a:cubicBezTo>
                  <a:lnTo>
                    <a:pt x="24434" y="89024"/>
                  </a:lnTo>
                  <a:lnTo>
                    <a:pt x="78448" y="89024"/>
                  </a:lnTo>
                  <a:lnTo>
                    <a:pt x="136663" y="147120"/>
                  </a:lnTo>
                  <a:cubicBezTo>
                    <a:pt x="138520" y="148977"/>
                    <a:pt x="141373" y="149960"/>
                    <a:pt x="144132" y="149960"/>
                  </a:cubicBezTo>
                  <a:cubicBezTo>
                    <a:pt x="145680" y="149960"/>
                    <a:pt x="147199" y="149651"/>
                    <a:pt x="148495" y="149013"/>
                  </a:cubicBezTo>
                  <a:lnTo>
                    <a:pt x="204344" y="121089"/>
                  </a:lnTo>
                  <a:cubicBezTo>
                    <a:pt x="207953" y="119255"/>
                    <a:pt x="208603" y="115410"/>
                    <a:pt x="205705" y="112511"/>
                  </a:cubicBezTo>
                  <a:lnTo>
                    <a:pt x="95368" y="2174"/>
                  </a:lnTo>
                  <a:cubicBezTo>
                    <a:pt x="93919" y="725"/>
                    <a:pt x="92026" y="0"/>
                    <a:pt x="90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8" name="Shape 1928"/>
        <p:cNvGrpSpPr/>
        <p:nvPr/>
      </p:nvGrpSpPr>
      <p:grpSpPr>
        <a:xfrm>
          <a:off x="0" y="0"/>
          <a:ext cx="0" cy="0"/>
          <a:chOff x="0" y="0"/>
          <a:chExt cx="0" cy="0"/>
        </a:xfrm>
      </p:grpSpPr>
      <p:sp>
        <p:nvSpPr>
          <p:cNvPr id="1929" name="Google Shape;1929;p39"/>
          <p:cNvSpPr txBox="1"/>
          <p:nvPr>
            <p:ph type="title"/>
          </p:nvPr>
        </p:nvSpPr>
        <p:spPr>
          <a:xfrm>
            <a:off x="403150" y="1723524"/>
            <a:ext cx="2336400" cy="52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rPr>
              <a:t>Who?</a:t>
            </a:r>
            <a:endParaRPr>
              <a:solidFill>
                <a:schemeClr val="dk2"/>
              </a:solidFill>
            </a:endParaRPr>
          </a:p>
        </p:txBody>
      </p:sp>
      <p:sp>
        <p:nvSpPr>
          <p:cNvPr id="1930" name="Google Shape;1930;p39"/>
          <p:cNvSpPr txBox="1"/>
          <p:nvPr>
            <p:ph idx="1" type="subTitle"/>
          </p:nvPr>
        </p:nvSpPr>
        <p:spPr>
          <a:xfrm>
            <a:off x="505800" y="2312946"/>
            <a:ext cx="2336400" cy="111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School districts, the administration office, parents, the police, and policy makers. </a:t>
            </a:r>
            <a:endParaRPr sz="1800"/>
          </a:p>
        </p:txBody>
      </p:sp>
      <p:sp>
        <p:nvSpPr>
          <p:cNvPr id="1931" name="Google Shape;1931;p39"/>
          <p:cNvSpPr txBox="1"/>
          <p:nvPr>
            <p:ph idx="2" type="title"/>
          </p:nvPr>
        </p:nvSpPr>
        <p:spPr>
          <a:xfrm>
            <a:off x="3468200" y="1723524"/>
            <a:ext cx="2336400" cy="52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Where?</a:t>
            </a:r>
            <a:endParaRPr/>
          </a:p>
        </p:txBody>
      </p:sp>
      <p:sp>
        <p:nvSpPr>
          <p:cNvPr id="1932" name="Google Shape;1932;p39"/>
          <p:cNvSpPr txBox="1"/>
          <p:nvPr>
            <p:ph idx="3" type="subTitle"/>
          </p:nvPr>
        </p:nvSpPr>
        <p:spPr>
          <a:xfrm>
            <a:off x="3403800" y="2312961"/>
            <a:ext cx="2336400" cy="808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All of USA</a:t>
            </a:r>
            <a:endParaRPr sz="1800"/>
          </a:p>
        </p:txBody>
      </p:sp>
      <p:sp>
        <p:nvSpPr>
          <p:cNvPr id="1933" name="Google Shape;1933;p39"/>
          <p:cNvSpPr txBox="1"/>
          <p:nvPr>
            <p:ph idx="4" type="title"/>
          </p:nvPr>
        </p:nvSpPr>
        <p:spPr>
          <a:xfrm>
            <a:off x="6408125" y="1723524"/>
            <a:ext cx="2336400" cy="52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rPr>
              <a:t>What?</a:t>
            </a:r>
            <a:endParaRPr>
              <a:solidFill>
                <a:schemeClr val="dk2"/>
              </a:solidFill>
            </a:endParaRPr>
          </a:p>
        </p:txBody>
      </p:sp>
      <p:sp>
        <p:nvSpPr>
          <p:cNvPr id="1934" name="Google Shape;1934;p39"/>
          <p:cNvSpPr txBox="1"/>
          <p:nvPr>
            <p:ph idx="5" type="subTitle"/>
          </p:nvPr>
        </p:nvSpPr>
        <p:spPr>
          <a:xfrm>
            <a:off x="6370025" y="2478576"/>
            <a:ext cx="2412600" cy="1303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t>Educational system, law enforcement system, and the policies. </a:t>
            </a:r>
            <a:endParaRPr sz="1800"/>
          </a:p>
        </p:txBody>
      </p:sp>
      <p:sp>
        <p:nvSpPr>
          <p:cNvPr id="1935" name="Google Shape;1935;p39"/>
          <p:cNvSpPr txBox="1"/>
          <p:nvPr>
            <p:ph idx="6" type="title"/>
          </p:nvPr>
        </p:nvSpPr>
        <p:spPr>
          <a:xfrm>
            <a:off x="2309525" y="445025"/>
            <a:ext cx="42051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600"/>
              <a:t>Our Vision</a:t>
            </a:r>
            <a:endParaRPr sz="3600"/>
          </a:p>
        </p:txBody>
      </p:sp>
      <p:grpSp>
        <p:nvGrpSpPr>
          <p:cNvPr id="1936" name="Google Shape;1936;p39"/>
          <p:cNvGrpSpPr/>
          <p:nvPr/>
        </p:nvGrpSpPr>
        <p:grpSpPr>
          <a:xfrm>
            <a:off x="3527122" y="2852387"/>
            <a:ext cx="2218558" cy="1354146"/>
            <a:chOff x="2667334" y="1718269"/>
            <a:chExt cx="3809337" cy="2447400"/>
          </a:xfrm>
        </p:grpSpPr>
        <p:sp>
          <p:nvSpPr>
            <p:cNvPr id="1937" name="Google Shape;1937;p39"/>
            <p:cNvSpPr/>
            <p:nvPr/>
          </p:nvSpPr>
          <p:spPr>
            <a:xfrm>
              <a:off x="3223401" y="1808103"/>
              <a:ext cx="401612" cy="686020"/>
            </a:xfrm>
            <a:custGeom>
              <a:rect b="b" l="l" r="r" t="t"/>
              <a:pathLst>
                <a:path extrusionOk="0" h="24162" w="14145">
                  <a:moveTo>
                    <a:pt x="5106" y="1"/>
                  </a:moveTo>
                  <a:cubicBezTo>
                    <a:pt x="4994" y="419"/>
                    <a:pt x="4799" y="1452"/>
                    <a:pt x="4659" y="2010"/>
                  </a:cubicBezTo>
                  <a:cubicBezTo>
                    <a:pt x="4464" y="2679"/>
                    <a:pt x="4101" y="3684"/>
                    <a:pt x="4018" y="3879"/>
                  </a:cubicBezTo>
                  <a:lnTo>
                    <a:pt x="3404" y="7952"/>
                  </a:lnTo>
                  <a:lnTo>
                    <a:pt x="3264" y="8929"/>
                  </a:lnTo>
                  <a:lnTo>
                    <a:pt x="3264" y="8956"/>
                  </a:lnTo>
                  <a:lnTo>
                    <a:pt x="3209" y="9124"/>
                  </a:lnTo>
                  <a:lnTo>
                    <a:pt x="3181" y="9124"/>
                  </a:lnTo>
                  <a:lnTo>
                    <a:pt x="3181" y="9235"/>
                  </a:lnTo>
                  <a:cubicBezTo>
                    <a:pt x="3153" y="9487"/>
                    <a:pt x="3264" y="9766"/>
                    <a:pt x="3348" y="10045"/>
                  </a:cubicBezTo>
                  <a:cubicBezTo>
                    <a:pt x="3460" y="10324"/>
                    <a:pt x="3571" y="10630"/>
                    <a:pt x="3488" y="10909"/>
                  </a:cubicBezTo>
                  <a:cubicBezTo>
                    <a:pt x="3460" y="11077"/>
                    <a:pt x="3404" y="11272"/>
                    <a:pt x="3209" y="11412"/>
                  </a:cubicBezTo>
                  <a:cubicBezTo>
                    <a:pt x="2930" y="11635"/>
                    <a:pt x="2734" y="11746"/>
                    <a:pt x="2567" y="11858"/>
                  </a:cubicBezTo>
                  <a:cubicBezTo>
                    <a:pt x="2316" y="11997"/>
                    <a:pt x="2148" y="12109"/>
                    <a:pt x="1869" y="12583"/>
                  </a:cubicBezTo>
                  <a:cubicBezTo>
                    <a:pt x="1590" y="13086"/>
                    <a:pt x="1451" y="13365"/>
                    <a:pt x="1367" y="13671"/>
                  </a:cubicBezTo>
                  <a:lnTo>
                    <a:pt x="1367" y="13727"/>
                  </a:lnTo>
                  <a:cubicBezTo>
                    <a:pt x="1367" y="13783"/>
                    <a:pt x="1367" y="13811"/>
                    <a:pt x="1339" y="13839"/>
                  </a:cubicBezTo>
                  <a:cubicBezTo>
                    <a:pt x="1311" y="13950"/>
                    <a:pt x="1311" y="14090"/>
                    <a:pt x="1256" y="14202"/>
                  </a:cubicBezTo>
                  <a:lnTo>
                    <a:pt x="1256" y="14229"/>
                  </a:lnTo>
                  <a:lnTo>
                    <a:pt x="1228" y="14369"/>
                  </a:lnTo>
                  <a:cubicBezTo>
                    <a:pt x="1200" y="14508"/>
                    <a:pt x="1256" y="14564"/>
                    <a:pt x="1339" y="14676"/>
                  </a:cubicBezTo>
                  <a:cubicBezTo>
                    <a:pt x="1479" y="14843"/>
                    <a:pt x="1590" y="15066"/>
                    <a:pt x="1535" y="15373"/>
                  </a:cubicBezTo>
                  <a:cubicBezTo>
                    <a:pt x="1507" y="15596"/>
                    <a:pt x="1395" y="15820"/>
                    <a:pt x="1200" y="16154"/>
                  </a:cubicBezTo>
                  <a:cubicBezTo>
                    <a:pt x="781" y="16852"/>
                    <a:pt x="614" y="17159"/>
                    <a:pt x="530" y="17549"/>
                  </a:cubicBezTo>
                  <a:cubicBezTo>
                    <a:pt x="474" y="17773"/>
                    <a:pt x="474" y="18024"/>
                    <a:pt x="419" y="18386"/>
                  </a:cubicBezTo>
                  <a:cubicBezTo>
                    <a:pt x="419" y="18526"/>
                    <a:pt x="391" y="18693"/>
                    <a:pt x="363" y="18861"/>
                  </a:cubicBezTo>
                  <a:cubicBezTo>
                    <a:pt x="223" y="19977"/>
                    <a:pt x="84" y="21316"/>
                    <a:pt x="0" y="21762"/>
                  </a:cubicBezTo>
                  <a:cubicBezTo>
                    <a:pt x="642" y="21902"/>
                    <a:pt x="2985" y="22376"/>
                    <a:pt x="3990" y="22711"/>
                  </a:cubicBezTo>
                  <a:cubicBezTo>
                    <a:pt x="4659" y="22906"/>
                    <a:pt x="5552" y="23073"/>
                    <a:pt x="6417" y="23213"/>
                  </a:cubicBezTo>
                  <a:cubicBezTo>
                    <a:pt x="7059" y="23325"/>
                    <a:pt x="7645" y="23436"/>
                    <a:pt x="8063" y="23576"/>
                  </a:cubicBezTo>
                  <a:cubicBezTo>
                    <a:pt x="8984" y="23771"/>
                    <a:pt x="12080" y="24106"/>
                    <a:pt x="12834" y="24161"/>
                  </a:cubicBezTo>
                  <a:cubicBezTo>
                    <a:pt x="12973" y="23185"/>
                    <a:pt x="13531" y="18665"/>
                    <a:pt x="13782" y="17856"/>
                  </a:cubicBezTo>
                  <a:cubicBezTo>
                    <a:pt x="14145" y="16991"/>
                    <a:pt x="14061" y="16378"/>
                    <a:pt x="14006" y="16322"/>
                  </a:cubicBezTo>
                  <a:cubicBezTo>
                    <a:pt x="13950" y="16322"/>
                    <a:pt x="13894" y="16294"/>
                    <a:pt x="13866" y="16238"/>
                  </a:cubicBezTo>
                  <a:cubicBezTo>
                    <a:pt x="13772" y="16203"/>
                    <a:pt x="13688" y="16168"/>
                    <a:pt x="13589" y="16168"/>
                  </a:cubicBezTo>
                  <a:cubicBezTo>
                    <a:pt x="13453" y="16168"/>
                    <a:pt x="13288" y="16235"/>
                    <a:pt x="13029" y="16461"/>
                  </a:cubicBezTo>
                  <a:cubicBezTo>
                    <a:pt x="12795" y="16658"/>
                    <a:pt x="12499" y="16744"/>
                    <a:pt x="12182" y="16744"/>
                  </a:cubicBezTo>
                  <a:cubicBezTo>
                    <a:pt x="11555" y="16744"/>
                    <a:pt x="10852" y="16404"/>
                    <a:pt x="10407" y="15903"/>
                  </a:cubicBezTo>
                  <a:cubicBezTo>
                    <a:pt x="9542" y="14899"/>
                    <a:pt x="9012" y="13950"/>
                    <a:pt x="8872" y="13002"/>
                  </a:cubicBezTo>
                  <a:cubicBezTo>
                    <a:pt x="8788" y="12583"/>
                    <a:pt x="8733" y="12555"/>
                    <a:pt x="8733" y="12555"/>
                  </a:cubicBezTo>
                  <a:cubicBezTo>
                    <a:pt x="8705" y="12555"/>
                    <a:pt x="8593" y="12583"/>
                    <a:pt x="8509" y="12611"/>
                  </a:cubicBezTo>
                  <a:cubicBezTo>
                    <a:pt x="8342" y="12695"/>
                    <a:pt x="8175" y="12807"/>
                    <a:pt x="7924" y="12807"/>
                  </a:cubicBezTo>
                  <a:cubicBezTo>
                    <a:pt x="7728" y="12807"/>
                    <a:pt x="7589" y="12723"/>
                    <a:pt x="7477" y="12611"/>
                  </a:cubicBezTo>
                  <a:cubicBezTo>
                    <a:pt x="7254" y="12332"/>
                    <a:pt x="7366" y="11802"/>
                    <a:pt x="7505" y="11300"/>
                  </a:cubicBezTo>
                  <a:lnTo>
                    <a:pt x="7533" y="11105"/>
                  </a:lnTo>
                  <a:cubicBezTo>
                    <a:pt x="7617" y="10882"/>
                    <a:pt x="7756" y="10603"/>
                    <a:pt x="7896" y="10324"/>
                  </a:cubicBezTo>
                  <a:cubicBezTo>
                    <a:pt x="8147" y="9821"/>
                    <a:pt x="8426" y="9291"/>
                    <a:pt x="8175" y="8984"/>
                  </a:cubicBezTo>
                  <a:cubicBezTo>
                    <a:pt x="8035" y="8789"/>
                    <a:pt x="7868" y="8454"/>
                    <a:pt x="7728" y="8120"/>
                  </a:cubicBezTo>
                  <a:cubicBezTo>
                    <a:pt x="7366" y="7422"/>
                    <a:pt x="6919" y="6446"/>
                    <a:pt x="6082" y="5609"/>
                  </a:cubicBezTo>
                  <a:cubicBezTo>
                    <a:pt x="5273" y="4772"/>
                    <a:pt x="5357" y="4465"/>
                    <a:pt x="5664" y="3990"/>
                  </a:cubicBezTo>
                  <a:cubicBezTo>
                    <a:pt x="5803" y="3795"/>
                    <a:pt x="5971" y="3544"/>
                    <a:pt x="5998" y="3098"/>
                  </a:cubicBezTo>
                  <a:cubicBezTo>
                    <a:pt x="6082" y="2540"/>
                    <a:pt x="5998" y="2205"/>
                    <a:pt x="5971" y="1814"/>
                  </a:cubicBezTo>
                  <a:cubicBezTo>
                    <a:pt x="5915" y="1396"/>
                    <a:pt x="5831" y="949"/>
                    <a:pt x="5971" y="168"/>
                  </a:cubicBezTo>
                  <a:cubicBezTo>
                    <a:pt x="5692" y="112"/>
                    <a:pt x="5385" y="57"/>
                    <a:pt x="5106" y="1"/>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9"/>
            <p:cNvSpPr/>
            <p:nvPr/>
          </p:nvSpPr>
          <p:spPr>
            <a:xfrm>
              <a:off x="3590942" y="2237454"/>
              <a:ext cx="613136" cy="795302"/>
            </a:xfrm>
            <a:custGeom>
              <a:rect b="b" l="l" r="r" t="t"/>
              <a:pathLst>
                <a:path extrusionOk="0" h="28011" w="21595">
                  <a:moveTo>
                    <a:pt x="1423" y="0"/>
                  </a:moveTo>
                  <a:lnTo>
                    <a:pt x="1284" y="977"/>
                  </a:lnTo>
                  <a:cubicBezTo>
                    <a:pt x="1563" y="1256"/>
                    <a:pt x="1507" y="2093"/>
                    <a:pt x="1256" y="2874"/>
                  </a:cubicBezTo>
                  <a:cubicBezTo>
                    <a:pt x="1005" y="3711"/>
                    <a:pt x="307" y="9207"/>
                    <a:pt x="307" y="9291"/>
                  </a:cubicBezTo>
                  <a:lnTo>
                    <a:pt x="224" y="10267"/>
                  </a:lnTo>
                  <a:lnTo>
                    <a:pt x="0" y="12248"/>
                  </a:lnTo>
                  <a:lnTo>
                    <a:pt x="4743" y="13029"/>
                  </a:lnTo>
                  <a:lnTo>
                    <a:pt x="4771" y="13029"/>
                  </a:lnTo>
                  <a:lnTo>
                    <a:pt x="4911" y="13057"/>
                  </a:lnTo>
                  <a:lnTo>
                    <a:pt x="3153" y="26309"/>
                  </a:lnTo>
                  <a:lnTo>
                    <a:pt x="3153" y="26337"/>
                  </a:lnTo>
                  <a:lnTo>
                    <a:pt x="18721" y="28011"/>
                  </a:lnTo>
                  <a:lnTo>
                    <a:pt x="20729" y="27843"/>
                  </a:lnTo>
                  <a:lnTo>
                    <a:pt x="20897" y="25584"/>
                  </a:lnTo>
                  <a:lnTo>
                    <a:pt x="21594" y="15010"/>
                  </a:lnTo>
                  <a:lnTo>
                    <a:pt x="16879" y="14647"/>
                  </a:lnTo>
                  <a:lnTo>
                    <a:pt x="16712" y="14647"/>
                  </a:lnTo>
                  <a:lnTo>
                    <a:pt x="16712" y="14480"/>
                  </a:lnTo>
                  <a:lnTo>
                    <a:pt x="17521" y="2232"/>
                  </a:lnTo>
                  <a:lnTo>
                    <a:pt x="17549" y="1925"/>
                  </a:lnTo>
                  <a:lnTo>
                    <a:pt x="1423" y="0"/>
                  </a:lnTo>
                  <a:close/>
                </a:path>
              </a:pathLst>
            </a:custGeom>
            <a:solidFill>
              <a:srgbClr val="FFFFFF"/>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9"/>
            <p:cNvSpPr/>
            <p:nvPr/>
          </p:nvSpPr>
          <p:spPr>
            <a:xfrm>
              <a:off x="3384983" y="1819999"/>
              <a:ext cx="756518" cy="464217"/>
            </a:xfrm>
            <a:custGeom>
              <a:rect b="b" l="l" r="r" t="t"/>
              <a:pathLst>
                <a:path extrusionOk="0" h="16350" w="26645">
                  <a:moveTo>
                    <a:pt x="726" y="0"/>
                  </a:moveTo>
                  <a:cubicBezTo>
                    <a:pt x="586" y="698"/>
                    <a:pt x="670" y="1088"/>
                    <a:pt x="726" y="1507"/>
                  </a:cubicBezTo>
                  <a:cubicBezTo>
                    <a:pt x="810" y="1870"/>
                    <a:pt x="838" y="2260"/>
                    <a:pt x="782" y="2846"/>
                  </a:cubicBezTo>
                  <a:cubicBezTo>
                    <a:pt x="670" y="3265"/>
                    <a:pt x="447" y="3599"/>
                    <a:pt x="307" y="3795"/>
                  </a:cubicBezTo>
                  <a:cubicBezTo>
                    <a:pt x="112" y="4102"/>
                    <a:pt x="1" y="4241"/>
                    <a:pt x="698" y="4994"/>
                  </a:cubicBezTo>
                  <a:cubicBezTo>
                    <a:pt x="1563" y="5887"/>
                    <a:pt x="2037" y="6864"/>
                    <a:pt x="2372" y="7589"/>
                  </a:cubicBezTo>
                  <a:cubicBezTo>
                    <a:pt x="2539" y="7952"/>
                    <a:pt x="2679" y="8231"/>
                    <a:pt x="2818" y="8398"/>
                  </a:cubicBezTo>
                  <a:cubicBezTo>
                    <a:pt x="3181" y="8900"/>
                    <a:pt x="2874" y="9514"/>
                    <a:pt x="2539" y="10100"/>
                  </a:cubicBezTo>
                  <a:cubicBezTo>
                    <a:pt x="2400" y="10379"/>
                    <a:pt x="2260" y="10630"/>
                    <a:pt x="2233" y="10853"/>
                  </a:cubicBezTo>
                  <a:lnTo>
                    <a:pt x="2205" y="11021"/>
                  </a:lnTo>
                  <a:cubicBezTo>
                    <a:pt x="2093" y="11411"/>
                    <a:pt x="1981" y="11885"/>
                    <a:pt x="2093" y="12025"/>
                  </a:cubicBezTo>
                  <a:cubicBezTo>
                    <a:pt x="2093" y="12025"/>
                    <a:pt x="2121" y="12109"/>
                    <a:pt x="2260" y="12109"/>
                  </a:cubicBezTo>
                  <a:cubicBezTo>
                    <a:pt x="2456" y="12109"/>
                    <a:pt x="2595" y="12025"/>
                    <a:pt x="2735" y="11969"/>
                  </a:cubicBezTo>
                  <a:cubicBezTo>
                    <a:pt x="2852" y="11911"/>
                    <a:pt x="2969" y="11838"/>
                    <a:pt x="3086" y="11838"/>
                  </a:cubicBezTo>
                  <a:cubicBezTo>
                    <a:pt x="3136" y="11838"/>
                    <a:pt x="3187" y="11852"/>
                    <a:pt x="3237" y="11885"/>
                  </a:cubicBezTo>
                  <a:cubicBezTo>
                    <a:pt x="3432" y="11969"/>
                    <a:pt x="3516" y="12192"/>
                    <a:pt x="3572" y="12611"/>
                  </a:cubicBezTo>
                  <a:cubicBezTo>
                    <a:pt x="3711" y="13504"/>
                    <a:pt x="4158" y="14368"/>
                    <a:pt x="4995" y="15345"/>
                  </a:cubicBezTo>
                  <a:cubicBezTo>
                    <a:pt x="5361" y="15769"/>
                    <a:pt x="5967" y="16073"/>
                    <a:pt x="6491" y="16073"/>
                  </a:cubicBezTo>
                  <a:cubicBezTo>
                    <a:pt x="6725" y="16073"/>
                    <a:pt x="6943" y="16013"/>
                    <a:pt x="7115" y="15875"/>
                  </a:cubicBezTo>
                  <a:cubicBezTo>
                    <a:pt x="7431" y="15611"/>
                    <a:pt x="7670" y="15525"/>
                    <a:pt x="7880" y="15525"/>
                  </a:cubicBezTo>
                  <a:cubicBezTo>
                    <a:pt x="8004" y="15525"/>
                    <a:pt x="8117" y="15555"/>
                    <a:pt x="8231" y="15596"/>
                  </a:cubicBezTo>
                  <a:lnTo>
                    <a:pt x="8398" y="14396"/>
                  </a:lnTo>
                  <a:lnTo>
                    <a:pt x="24831" y="16349"/>
                  </a:lnTo>
                  <a:lnTo>
                    <a:pt x="24914" y="15819"/>
                  </a:lnTo>
                  <a:lnTo>
                    <a:pt x="25277" y="13029"/>
                  </a:lnTo>
                  <a:lnTo>
                    <a:pt x="26644" y="3069"/>
                  </a:lnTo>
                  <a:cubicBezTo>
                    <a:pt x="24970" y="2707"/>
                    <a:pt x="22822" y="2679"/>
                    <a:pt x="20757" y="2651"/>
                  </a:cubicBezTo>
                  <a:cubicBezTo>
                    <a:pt x="19335" y="2623"/>
                    <a:pt x="17940" y="2623"/>
                    <a:pt x="16852" y="2483"/>
                  </a:cubicBezTo>
                  <a:cubicBezTo>
                    <a:pt x="15150" y="2260"/>
                    <a:pt x="11886" y="1786"/>
                    <a:pt x="8733" y="1284"/>
                  </a:cubicBezTo>
                  <a:cubicBezTo>
                    <a:pt x="6836" y="1005"/>
                    <a:pt x="5050" y="726"/>
                    <a:pt x="3767" y="558"/>
                  </a:cubicBezTo>
                  <a:cubicBezTo>
                    <a:pt x="3069" y="447"/>
                    <a:pt x="2065" y="279"/>
                    <a:pt x="726" y="0"/>
                  </a:cubicBezTo>
                  <a:close/>
                </a:path>
              </a:pathLst>
            </a:custGeom>
            <a:solidFill>
              <a:srgbClr val="3D84B8"/>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9"/>
            <p:cNvSpPr/>
            <p:nvPr/>
          </p:nvSpPr>
          <p:spPr>
            <a:xfrm>
              <a:off x="4113733" y="1906341"/>
              <a:ext cx="445989" cy="302607"/>
            </a:xfrm>
            <a:custGeom>
              <a:rect b="b" l="l" r="r" t="t"/>
              <a:pathLst>
                <a:path extrusionOk="0" h="10658" w="15708">
                  <a:moveTo>
                    <a:pt x="1340" y="0"/>
                  </a:moveTo>
                  <a:lnTo>
                    <a:pt x="1" y="9765"/>
                  </a:lnTo>
                  <a:lnTo>
                    <a:pt x="15568" y="10658"/>
                  </a:lnTo>
                  <a:cubicBezTo>
                    <a:pt x="15568" y="10602"/>
                    <a:pt x="15568" y="10490"/>
                    <a:pt x="15513" y="10379"/>
                  </a:cubicBezTo>
                  <a:cubicBezTo>
                    <a:pt x="15485" y="9849"/>
                    <a:pt x="15429" y="8956"/>
                    <a:pt x="15596" y="8342"/>
                  </a:cubicBezTo>
                  <a:cubicBezTo>
                    <a:pt x="15708" y="7868"/>
                    <a:pt x="15652" y="7115"/>
                    <a:pt x="15596" y="6501"/>
                  </a:cubicBezTo>
                  <a:cubicBezTo>
                    <a:pt x="15568" y="5915"/>
                    <a:pt x="15513" y="5552"/>
                    <a:pt x="15596" y="5385"/>
                  </a:cubicBezTo>
                  <a:cubicBezTo>
                    <a:pt x="15652" y="5217"/>
                    <a:pt x="15708" y="4687"/>
                    <a:pt x="15708" y="4157"/>
                  </a:cubicBezTo>
                  <a:cubicBezTo>
                    <a:pt x="15708" y="3711"/>
                    <a:pt x="15708" y="3265"/>
                    <a:pt x="15652" y="3125"/>
                  </a:cubicBezTo>
                  <a:cubicBezTo>
                    <a:pt x="15652" y="3069"/>
                    <a:pt x="15624" y="2958"/>
                    <a:pt x="15624" y="2818"/>
                  </a:cubicBezTo>
                  <a:cubicBezTo>
                    <a:pt x="15596" y="2316"/>
                    <a:pt x="15513" y="1451"/>
                    <a:pt x="15513" y="1061"/>
                  </a:cubicBezTo>
                  <a:cubicBezTo>
                    <a:pt x="14958" y="958"/>
                    <a:pt x="14450" y="917"/>
                    <a:pt x="13951" y="917"/>
                  </a:cubicBezTo>
                  <a:cubicBezTo>
                    <a:pt x="13496" y="917"/>
                    <a:pt x="13049" y="951"/>
                    <a:pt x="12583" y="1005"/>
                  </a:cubicBezTo>
                  <a:cubicBezTo>
                    <a:pt x="12025" y="1061"/>
                    <a:pt x="11384" y="1116"/>
                    <a:pt x="10547" y="1116"/>
                  </a:cubicBezTo>
                  <a:cubicBezTo>
                    <a:pt x="10212" y="1116"/>
                    <a:pt x="9905" y="1116"/>
                    <a:pt x="9570" y="1061"/>
                  </a:cubicBezTo>
                  <a:cubicBezTo>
                    <a:pt x="6529" y="893"/>
                    <a:pt x="4130" y="586"/>
                    <a:pt x="1340"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9"/>
            <p:cNvSpPr/>
            <p:nvPr/>
          </p:nvSpPr>
          <p:spPr>
            <a:xfrm>
              <a:off x="3182999" y="2934518"/>
              <a:ext cx="485597" cy="560837"/>
            </a:xfrm>
            <a:custGeom>
              <a:rect b="b" l="l" r="r" t="t"/>
              <a:pathLst>
                <a:path extrusionOk="0" h="19753" w="17103">
                  <a:moveTo>
                    <a:pt x="4911" y="0"/>
                  </a:moveTo>
                  <a:cubicBezTo>
                    <a:pt x="4855" y="503"/>
                    <a:pt x="4771" y="837"/>
                    <a:pt x="4715" y="1116"/>
                  </a:cubicBezTo>
                  <a:cubicBezTo>
                    <a:pt x="4604" y="1619"/>
                    <a:pt x="4548" y="1925"/>
                    <a:pt x="4548" y="1953"/>
                  </a:cubicBezTo>
                  <a:lnTo>
                    <a:pt x="4548" y="2009"/>
                  </a:lnTo>
                  <a:cubicBezTo>
                    <a:pt x="4548" y="2037"/>
                    <a:pt x="4492" y="2065"/>
                    <a:pt x="4492" y="2093"/>
                  </a:cubicBezTo>
                  <a:cubicBezTo>
                    <a:pt x="4464" y="2149"/>
                    <a:pt x="4464" y="2177"/>
                    <a:pt x="4436" y="2177"/>
                  </a:cubicBezTo>
                  <a:lnTo>
                    <a:pt x="4408" y="2204"/>
                  </a:lnTo>
                  <a:cubicBezTo>
                    <a:pt x="4353" y="2232"/>
                    <a:pt x="4325" y="2288"/>
                    <a:pt x="4269" y="2288"/>
                  </a:cubicBezTo>
                  <a:cubicBezTo>
                    <a:pt x="3990" y="2428"/>
                    <a:pt x="3571" y="2455"/>
                    <a:pt x="3320" y="2455"/>
                  </a:cubicBezTo>
                  <a:lnTo>
                    <a:pt x="2483" y="5943"/>
                  </a:lnTo>
                  <a:cubicBezTo>
                    <a:pt x="2511" y="6222"/>
                    <a:pt x="2539" y="6501"/>
                    <a:pt x="2595" y="6752"/>
                  </a:cubicBezTo>
                  <a:cubicBezTo>
                    <a:pt x="2679" y="7394"/>
                    <a:pt x="2790" y="8007"/>
                    <a:pt x="2455" y="8482"/>
                  </a:cubicBezTo>
                  <a:cubicBezTo>
                    <a:pt x="2260" y="8733"/>
                    <a:pt x="2093" y="8844"/>
                    <a:pt x="1925" y="8928"/>
                  </a:cubicBezTo>
                  <a:cubicBezTo>
                    <a:pt x="1674" y="9068"/>
                    <a:pt x="1507" y="9179"/>
                    <a:pt x="1507" y="9877"/>
                  </a:cubicBezTo>
                  <a:cubicBezTo>
                    <a:pt x="1507" y="10379"/>
                    <a:pt x="1507" y="10714"/>
                    <a:pt x="1535" y="11021"/>
                  </a:cubicBezTo>
                  <a:cubicBezTo>
                    <a:pt x="1535" y="11495"/>
                    <a:pt x="1563" y="11718"/>
                    <a:pt x="1507" y="11997"/>
                  </a:cubicBezTo>
                  <a:cubicBezTo>
                    <a:pt x="1479" y="12109"/>
                    <a:pt x="1563" y="12192"/>
                    <a:pt x="1674" y="12332"/>
                  </a:cubicBezTo>
                  <a:cubicBezTo>
                    <a:pt x="1786" y="12415"/>
                    <a:pt x="1897" y="12555"/>
                    <a:pt x="1842" y="12750"/>
                  </a:cubicBezTo>
                  <a:cubicBezTo>
                    <a:pt x="1786" y="12918"/>
                    <a:pt x="1563" y="12973"/>
                    <a:pt x="1395" y="13029"/>
                  </a:cubicBezTo>
                  <a:cubicBezTo>
                    <a:pt x="1339" y="13057"/>
                    <a:pt x="1256" y="13057"/>
                    <a:pt x="1144" y="13085"/>
                  </a:cubicBezTo>
                  <a:cubicBezTo>
                    <a:pt x="1116" y="13085"/>
                    <a:pt x="1088" y="13113"/>
                    <a:pt x="1061" y="13113"/>
                  </a:cubicBezTo>
                  <a:cubicBezTo>
                    <a:pt x="1005" y="13113"/>
                    <a:pt x="949" y="13169"/>
                    <a:pt x="921" y="13169"/>
                  </a:cubicBezTo>
                  <a:cubicBezTo>
                    <a:pt x="865" y="13169"/>
                    <a:pt x="837" y="13197"/>
                    <a:pt x="809" y="13197"/>
                  </a:cubicBezTo>
                  <a:cubicBezTo>
                    <a:pt x="782" y="13197"/>
                    <a:pt x="726" y="13225"/>
                    <a:pt x="698" y="13225"/>
                  </a:cubicBezTo>
                  <a:cubicBezTo>
                    <a:pt x="670" y="13225"/>
                    <a:pt x="642" y="13252"/>
                    <a:pt x="586" y="13252"/>
                  </a:cubicBezTo>
                  <a:cubicBezTo>
                    <a:pt x="558" y="13252"/>
                    <a:pt x="558" y="13308"/>
                    <a:pt x="530" y="13308"/>
                  </a:cubicBezTo>
                  <a:lnTo>
                    <a:pt x="112" y="13504"/>
                  </a:lnTo>
                  <a:cubicBezTo>
                    <a:pt x="112" y="13531"/>
                    <a:pt x="84" y="13587"/>
                    <a:pt x="84" y="13615"/>
                  </a:cubicBezTo>
                  <a:cubicBezTo>
                    <a:pt x="28" y="13671"/>
                    <a:pt x="0" y="13810"/>
                    <a:pt x="0" y="13866"/>
                  </a:cubicBezTo>
                  <a:cubicBezTo>
                    <a:pt x="84" y="14062"/>
                    <a:pt x="1088" y="14480"/>
                    <a:pt x="3041" y="15317"/>
                  </a:cubicBezTo>
                  <a:cubicBezTo>
                    <a:pt x="5190" y="16182"/>
                    <a:pt x="5441" y="16377"/>
                    <a:pt x="6417" y="16991"/>
                  </a:cubicBezTo>
                  <a:lnTo>
                    <a:pt x="6836" y="17270"/>
                  </a:lnTo>
                  <a:cubicBezTo>
                    <a:pt x="8231" y="18135"/>
                    <a:pt x="9793" y="19028"/>
                    <a:pt x="11160" y="19028"/>
                  </a:cubicBezTo>
                  <a:cubicBezTo>
                    <a:pt x="12443" y="19028"/>
                    <a:pt x="13197" y="19195"/>
                    <a:pt x="14396" y="19753"/>
                  </a:cubicBezTo>
                  <a:lnTo>
                    <a:pt x="17102" y="1646"/>
                  </a:lnTo>
                  <a:lnTo>
                    <a:pt x="17102" y="1619"/>
                  </a:lnTo>
                  <a:lnTo>
                    <a:pt x="4911" y="0"/>
                  </a:lnTo>
                  <a:close/>
                </a:path>
              </a:pathLst>
            </a:custGeom>
            <a:solidFill>
              <a:srgbClr val="FFFFFF"/>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9"/>
            <p:cNvSpPr/>
            <p:nvPr/>
          </p:nvSpPr>
          <p:spPr>
            <a:xfrm>
              <a:off x="2870113" y="1726531"/>
              <a:ext cx="490338" cy="328757"/>
            </a:xfrm>
            <a:custGeom>
              <a:rect b="b" l="l" r="r" t="t"/>
              <a:pathLst>
                <a:path extrusionOk="0" h="11579" w="17270">
                  <a:moveTo>
                    <a:pt x="5329" y="0"/>
                  </a:moveTo>
                  <a:cubicBezTo>
                    <a:pt x="5022" y="279"/>
                    <a:pt x="4408" y="977"/>
                    <a:pt x="4576" y="1367"/>
                  </a:cubicBezTo>
                  <a:cubicBezTo>
                    <a:pt x="4883" y="2037"/>
                    <a:pt x="5106" y="2902"/>
                    <a:pt x="5106" y="3432"/>
                  </a:cubicBezTo>
                  <a:cubicBezTo>
                    <a:pt x="5106" y="3990"/>
                    <a:pt x="4687" y="4380"/>
                    <a:pt x="3794" y="4548"/>
                  </a:cubicBezTo>
                  <a:cubicBezTo>
                    <a:pt x="3711" y="4548"/>
                    <a:pt x="3655" y="4576"/>
                    <a:pt x="3599" y="4576"/>
                  </a:cubicBezTo>
                  <a:cubicBezTo>
                    <a:pt x="3404" y="4576"/>
                    <a:pt x="3348" y="4520"/>
                    <a:pt x="3320" y="4436"/>
                  </a:cubicBezTo>
                  <a:cubicBezTo>
                    <a:pt x="3209" y="4269"/>
                    <a:pt x="3320" y="4074"/>
                    <a:pt x="3488" y="3795"/>
                  </a:cubicBezTo>
                  <a:cubicBezTo>
                    <a:pt x="3627" y="3599"/>
                    <a:pt x="3767" y="3320"/>
                    <a:pt x="3878" y="3041"/>
                  </a:cubicBezTo>
                  <a:cubicBezTo>
                    <a:pt x="3906" y="2930"/>
                    <a:pt x="3906" y="2874"/>
                    <a:pt x="3906" y="2818"/>
                  </a:cubicBezTo>
                  <a:cubicBezTo>
                    <a:pt x="3850" y="2818"/>
                    <a:pt x="3794" y="2818"/>
                    <a:pt x="3767" y="2874"/>
                  </a:cubicBezTo>
                  <a:cubicBezTo>
                    <a:pt x="3655" y="2874"/>
                    <a:pt x="3599" y="2902"/>
                    <a:pt x="3488" y="2902"/>
                  </a:cubicBezTo>
                  <a:cubicBezTo>
                    <a:pt x="3320" y="2902"/>
                    <a:pt x="3181" y="2818"/>
                    <a:pt x="3069" y="2734"/>
                  </a:cubicBezTo>
                  <a:lnTo>
                    <a:pt x="2874" y="2511"/>
                  </a:lnTo>
                  <a:cubicBezTo>
                    <a:pt x="2734" y="2372"/>
                    <a:pt x="2734" y="2344"/>
                    <a:pt x="2316" y="2093"/>
                  </a:cubicBezTo>
                  <a:cubicBezTo>
                    <a:pt x="1897" y="1870"/>
                    <a:pt x="921" y="1172"/>
                    <a:pt x="670" y="279"/>
                  </a:cubicBezTo>
                  <a:cubicBezTo>
                    <a:pt x="614" y="223"/>
                    <a:pt x="614" y="196"/>
                    <a:pt x="586" y="196"/>
                  </a:cubicBezTo>
                  <a:cubicBezTo>
                    <a:pt x="558" y="196"/>
                    <a:pt x="502" y="223"/>
                    <a:pt x="419" y="335"/>
                  </a:cubicBezTo>
                  <a:cubicBezTo>
                    <a:pt x="168" y="614"/>
                    <a:pt x="0" y="1228"/>
                    <a:pt x="140" y="1925"/>
                  </a:cubicBezTo>
                  <a:cubicBezTo>
                    <a:pt x="391" y="3125"/>
                    <a:pt x="391" y="3181"/>
                    <a:pt x="363" y="3739"/>
                  </a:cubicBezTo>
                  <a:cubicBezTo>
                    <a:pt x="363" y="3850"/>
                    <a:pt x="307" y="3990"/>
                    <a:pt x="307" y="4157"/>
                  </a:cubicBezTo>
                  <a:cubicBezTo>
                    <a:pt x="251" y="5134"/>
                    <a:pt x="251" y="5134"/>
                    <a:pt x="251" y="6278"/>
                  </a:cubicBezTo>
                  <a:cubicBezTo>
                    <a:pt x="251" y="6417"/>
                    <a:pt x="251" y="6557"/>
                    <a:pt x="223" y="6696"/>
                  </a:cubicBezTo>
                  <a:cubicBezTo>
                    <a:pt x="1395" y="7087"/>
                    <a:pt x="2316" y="7505"/>
                    <a:pt x="2121" y="8370"/>
                  </a:cubicBezTo>
                  <a:cubicBezTo>
                    <a:pt x="2093" y="8509"/>
                    <a:pt x="2065" y="8621"/>
                    <a:pt x="2065" y="8733"/>
                  </a:cubicBezTo>
                  <a:cubicBezTo>
                    <a:pt x="1925" y="9207"/>
                    <a:pt x="1925" y="9263"/>
                    <a:pt x="2316" y="9430"/>
                  </a:cubicBezTo>
                  <a:cubicBezTo>
                    <a:pt x="2595" y="9542"/>
                    <a:pt x="2958" y="9598"/>
                    <a:pt x="3404" y="9625"/>
                  </a:cubicBezTo>
                  <a:cubicBezTo>
                    <a:pt x="3934" y="9709"/>
                    <a:pt x="4520" y="9737"/>
                    <a:pt x="5106" y="9960"/>
                  </a:cubicBezTo>
                  <a:cubicBezTo>
                    <a:pt x="5301" y="10016"/>
                    <a:pt x="5468" y="10100"/>
                    <a:pt x="5608" y="10128"/>
                  </a:cubicBezTo>
                  <a:cubicBezTo>
                    <a:pt x="6194" y="10323"/>
                    <a:pt x="6501" y="10435"/>
                    <a:pt x="7840" y="10658"/>
                  </a:cubicBezTo>
                  <a:cubicBezTo>
                    <a:pt x="8649" y="10741"/>
                    <a:pt x="9179" y="10741"/>
                    <a:pt x="9625" y="10741"/>
                  </a:cubicBezTo>
                  <a:cubicBezTo>
                    <a:pt x="9731" y="10741"/>
                    <a:pt x="9834" y="10740"/>
                    <a:pt x="9937" y="10740"/>
                  </a:cubicBezTo>
                  <a:cubicBezTo>
                    <a:pt x="10347" y="10740"/>
                    <a:pt x="10758" y="10758"/>
                    <a:pt x="11383" y="10937"/>
                  </a:cubicBezTo>
                  <a:cubicBezTo>
                    <a:pt x="12443" y="11216"/>
                    <a:pt x="13057" y="11244"/>
                    <a:pt x="13587" y="11299"/>
                  </a:cubicBezTo>
                  <a:cubicBezTo>
                    <a:pt x="13782" y="11299"/>
                    <a:pt x="13922" y="11355"/>
                    <a:pt x="14061" y="11355"/>
                  </a:cubicBezTo>
                  <a:cubicBezTo>
                    <a:pt x="14564" y="11411"/>
                    <a:pt x="15177" y="11523"/>
                    <a:pt x="15456" y="11578"/>
                  </a:cubicBezTo>
                  <a:lnTo>
                    <a:pt x="15875" y="8928"/>
                  </a:lnTo>
                  <a:lnTo>
                    <a:pt x="16210" y="6696"/>
                  </a:lnTo>
                  <a:lnTo>
                    <a:pt x="16210" y="6668"/>
                  </a:lnTo>
                  <a:cubicBezTo>
                    <a:pt x="16210" y="6668"/>
                    <a:pt x="16628" y="5552"/>
                    <a:pt x="16795" y="4855"/>
                  </a:cubicBezTo>
                  <a:cubicBezTo>
                    <a:pt x="16935" y="4297"/>
                    <a:pt x="17186" y="3264"/>
                    <a:pt x="17270" y="2818"/>
                  </a:cubicBezTo>
                  <a:cubicBezTo>
                    <a:pt x="12890" y="1925"/>
                    <a:pt x="7031" y="530"/>
                    <a:pt x="5329" y="0"/>
                  </a:cubicBezTo>
                  <a:close/>
                </a:path>
              </a:pathLst>
            </a:custGeom>
            <a:solidFill>
              <a:srgbClr val="3D84B8"/>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9"/>
            <p:cNvSpPr/>
            <p:nvPr/>
          </p:nvSpPr>
          <p:spPr>
            <a:xfrm>
              <a:off x="2684739" y="2314284"/>
              <a:ext cx="567197" cy="992545"/>
            </a:xfrm>
            <a:custGeom>
              <a:rect b="b" l="l" r="r" t="t"/>
              <a:pathLst>
                <a:path extrusionOk="0" h="34958" w="19977">
                  <a:moveTo>
                    <a:pt x="1591" y="0"/>
                  </a:moveTo>
                  <a:cubicBezTo>
                    <a:pt x="1619" y="363"/>
                    <a:pt x="1647" y="837"/>
                    <a:pt x="1647" y="1340"/>
                  </a:cubicBezTo>
                  <a:cubicBezTo>
                    <a:pt x="1619" y="2511"/>
                    <a:pt x="1089" y="2790"/>
                    <a:pt x="838" y="2958"/>
                  </a:cubicBezTo>
                  <a:cubicBezTo>
                    <a:pt x="810" y="2958"/>
                    <a:pt x="810" y="2986"/>
                    <a:pt x="782" y="2986"/>
                  </a:cubicBezTo>
                  <a:cubicBezTo>
                    <a:pt x="810" y="3209"/>
                    <a:pt x="670" y="3376"/>
                    <a:pt x="503" y="3571"/>
                  </a:cubicBezTo>
                  <a:cubicBezTo>
                    <a:pt x="280" y="3850"/>
                    <a:pt x="1" y="4185"/>
                    <a:pt x="85" y="4548"/>
                  </a:cubicBezTo>
                  <a:cubicBezTo>
                    <a:pt x="140" y="4966"/>
                    <a:pt x="336" y="5106"/>
                    <a:pt x="531" y="5357"/>
                  </a:cubicBezTo>
                  <a:cubicBezTo>
                    <a:pt x="698" y="5524"/>
                    <a:pt x="894" y="5720"/>
                    <a:pt x="1061" y="6027"/>
                  </a:cubicBezTo>
                  <a:cubicBezTo>
                    <a:pt x="1340" y="6501"/>
                    <a:pt x="1200" y="6919"/>
                    <a:pt x="1033" y="7394"/>
                  </a:cubicBezTo>
                  <a:cubicBezTo>
                    <a:pt x="922" y="7701"/>
                    <a:pt x="782" y="8091"/>
                    <a:pt x="782" y="8538"/>
                  </a:cubicBezTo>
                  <a:cubicBezTo>
                    <a:pt x="782" y="8984"/>
                    <a:pt x="782" y="9402"/>
                    <a:pt x="810" y="9821"/>
                  </a:cubicBezTo>
                  <a:cubicBezTo>
                    <a:pt x="838" y="10490"/>
                    <a:pt x="894" y="11104"/>
                    <a:pt x="782" y="11718"/>
                  </a:cubicBezTo>
                  <a:cubicBezTo>
                    <a:pt x="698" y="12053"/>
                    <a:pt x="782" y="12415"/>
                    <a:pt x="977" y="12639"/>
                  </a:cubicBezTo>
                  <a:cubicBezTo>
                    <a:pt x="1173" y="12890"/>
                    <a:pt x="1479" y="13057"/>
                    <a:pt x="1758" y="13113"/>
                  </a:cubicBezTo>
                  <a:lnTo>
                    <a:pt x="1786" y="13113"/>
                  </a:lnTo>
                  <a:cubicBezTo>
                    <a:pt x="1926" y="13113"/>
                    <a:pt x="1954" y="13001"/>
                    <a:pt x="2065" y="12722"/>
                  </a:cubicBezTo>
                  <a:cubicBezTo>
                    <a:pt x="2149" y="12443"/>
                    <a:pt x="2233" y="12081"/>
                    <a:pt x="2623" y="12053"/>
                  </a:cubicBezTo>
                  <a:lnTo>
                    <a:pt x="2707" y="12053"/>
                  </a:lnTo>
                  <a:cubicBezTo>
                    <a:pt x="3153" y="12053"/>
                    <a:pt x="3181" y="12471"/>
                    <a:pt x="3209" y="12806"/>
                  </a:cubicBezTo>
                  <a:cubicBezTo>
                    <a:pt x="3265" y="13029"/>
                    <a:pt x="3265" y="13225"/>
                    <a:pt x="3349" y="13392"/>
                  </a:cubicBezTo>
                  <a:cubicBezTo>
                    <a:pt x="3572" y="13699"/>
                    <a:pt x="3600" y="14452"/>
                    <a:pt x="3405" y="14843"/>
                  </a:cubicBezTo>
                  <a:cubicBezTo>
                    <a:pt x="3265" y="15094"/>
                    <a:pt x="3126" y="15122"/>
                    <a:pt x="3014" y="15122"/>
                  </a:cubicBezTo>
                  <a:cubicBezTo>
                    <a:pt x="2874" y="15122"/>
                    <a:pt x="2735" y="15066"/>
                    <a:pt x="2595" y="14899"/>
                  </a:cubicBezTo>
                  <a:cubicBezTo>
                    <a:pt x="2484" y="14815"/>
                    <a:pt x="2372" y="14731"/>
                    <a:pt x="2289" y="14731"/>
                  </a:cubicBezTo>
                  <a:cubicBezTo>
                    <a:pt x="2065" y="14731"/>
                    <a:pt x="1898" y="15205"/>
                    <a:pt x="1898" y="15708"/>
                  </a:cubicBezTo>
                  <a:cubicBezTo>
                    <a:pt x="1898" y="15987"/>
                    <a:pt x="2177" y="16182"/>
                    <a:pt x="2456" y="16377"/>
                  </a:cubicBezTo>
                  <a:cubicBezTo>
                    <a:pt x="2735" y="16600"/>
                    <a:pt x="3042" y="16796"/>
                    <a:pt x="3042" y="17130"/>
                  </a:cubicBezTo>
                  <a:cubicBezTo>
                    <a:pt x="3042" y="17521"/>
                    <a:pt x="2874" y="17688"/>
                    <a:pt x="2707" y="17828"/>
                  </a:cubicBezTo>
                  <a:cubicBezTo>
                    <a:pt x="2568" y="17940"/>
                    <a:pt x="2428" y="18079"/>
                    <a:pt x="2316" y="18330"/>
                  </a:cubicBezTo>
                  <a:cubicBezTo>
                    <a:pt x="2177" y="18609"/>
                    <a:pt x="2233" y="18665"/>
                    <a:pt x="2512" y="18916"/>
                  </a:cubicBezTo>
                  <a:cubicBezTo>
                    <a:pt x="2707" y="19055"/>
                    <a:pt x="2930" y="19279"/>
                    <a:pt x="3181" y="19586"/>
                  </a:cubicBezTo>
                  <a:cubicBezTo>
                    <a:pt x="3600" y="20116"/>
                    <a:pt x="3628" y="20311"/>
                    <a:pt x="3684" y="20590"/>
                  </a:cubicBezTo>
                  <a:cubicBezTo>
                    <a:pt x="3711" y="20813"/>
                    <a:pt x="3739" y="21008"/>
                    <a:pt x="3990" y="21455"/>
                  </a:cubicBezTo>
                  <a:cubicBezTo>
                    <a:pt x="4548" y="22543"/>
                    <a:pt x="4325" y="23212"/>
                    <a:pt x="4130" y="23882"/>
                  </a:cubicBezTo>
                  <a:lnTo>
                    <a:pt x="4102" y="23854"/>
                  </a:lnTo>
                  <a:lnTo>
                    <a:pt x="4102" y="23854"/>
                  </a:lnTo>
                  <a:cubicBezTo>
                    <a:pt x="3990" y="24189"/>
                    <a:pt x="3963" y="24831"/>
                    <a:pt x="4241" y="25277"/>
                  </a:cubicBezTo>
                  <a:cubicBezTo>
                    <a:pt x="4409" y="25584"/>
                    <a:pt x="4660" y="25751"/>
                    <a:pt x="4967" y="25863"/>
                  </a:cubicBezTo>
                  <a:cubicBezTo>
                    <a:pt x="5581" y="26030"/>
                    <a:pt x="5720" y="26142"/>
                    <a:pt x="5915" y="26253"/>
                  </a:cubicBezTo>
                  <a:cubicBezTo>
                    <a:pt x="6055" y="26365"/>
                    <a:pt x="6222" y="26449"/>
                    <a:pt x="6669" y="26644"/>
                  </a:cubicBezTo>
                  <a:cubicBezTo>
                    <a:pt x="7310" y="26867"/>
                    <a:pt x="7394" y="27146"/>
                    <a:pt x="7506" y="27509"/>
                  </a:cubicBezTo>
                  <a:cubicBezTo>
                    <a:pt x="7561" y="27788"/>
                    <a:pt x="7673" y="28095"/>
                    <a:pt x="8175" y="28513"/>
                  </a:cubicBezTo>
                  <a:cubicBezTo>
                    <a:pt x="8789" y="29071"/>
                    <a:pt x="9180" y="29294"/>
                    <a:pt x="9514" y="29462"/>
                  </a:cubicBezTo>
                  <a:cubicBezTo>
                    <a:pt x="9793" y="29601"/>
                    <a:pt x="10044" y="29713"/>
                    <a:pt x="10351" y="29936"/>
                  </a:cubicBezTo>
                  <a:cubicBezTo>
                    <a:pt x="11188" y="30606"/>
                    <a:pt x="10993" y="31666"/>
                    <a:pt x="10770" y="32559"/>
                  </a:cubicBezTo>
                  <a:cubicBezTo>
                    <a:pt x="10602" y="33396"/>
                    <a:pt x="10881" y="33563"/>
                    <a:pt x="11830" y="33981"/>
                  </a:cubicBezTo>
                  <a:cubicBezTo>
                    <a:pt x="12723" y="34400"/>
                    <a:pt x="16071" y="34623"/>
                    <a:pt x="17019" y="34623"/>
                  </a:cubicBezTo>
                  <a:cubicBezTo>
                    <a:pt x="17298" y="34623"/>
                    <a:pt x="17466" y="34679"/>
                    <a:pt x="17577" y="34818"/>
                  </a:cubicBezTo>
                  <a:cubicBezTo>
                    <a:pt x="17605" y="34874"/>
                    <a:pt x="17661" y="34930"/>
                    <a:pt x="17661" y="34958"/>
                  </a:cubicBezTo>
                  <a:cubicBezTo>
                    <a:pt x="17689" y="34958"/>
                    <a:pt x="17689" y="34930"/>
                    <a:pt x="17717" y="34930"/>
                  </a:cubicBezTo>
                  <a:cubicBezTo>
                    <a:pt x="17745" y="34930"/>
                    <a:pt x="17800" y="34902"/>
                    <a:pt x="17828" y="34902"/>
                  </a:cubicBezTo>
                  <a:cubicBezTo>
                    <a:pt x="17856" y="34874"/>
                    <a:pt x="17884" y="34874"/>
                    <a:pt x="17940" y="34818"/>
                  </a:cubicBezTo>
                  <a:cubicBezTo>
                    <a:pt x="17968" y="34818"/>
                    <a:pt x="17996" y="34791"/>
                    <a:pt x="18079" y="34791"/>
                  </a:cubicBezTo>
                  <a:cubicBezTo>
                    <a:pt x="18107" y="34791"/>
                    <a:pt x="18135" y="34763"/>
                    <a:pt x="18219" y="34763"/>
                  </a:cubicBezTo>
                  <a:cubicBezTo>
                    <a:pt x="18247" y="34707"/>
                    <a:pt x="18303" y="34707"/>
                    <a:pt x="18386" y="34679"/>
                  </a:cubicBezTo>
                  <a:cubicBezTo>
                    <a:pt x="18414" y="34679"/>
                    <a:pt x="18442" y="34651"/>
                    <a:pt x="18526" y="34651"/>
                  </a:cubicBezTo>
                  <a:cubicBezTo>
                    <a:pt x="18637" y="34623"/>
                    <a:pt x="18693" y="34567"/>
                    <a:pt x="18805" y="34567"/>
                  </a:cubicBezTo>
                  <a:lnTo>
                    <a:pt x="18833" y="34567"/>
                  </a:lnTo>
                  <a:cubicBezTo>
                    <a:pt x="18916" y="34539"/>
                    <a:pt x="18972" y="34539"/>
                    <a:pt x="19000" y="34539"/>
                  </a:cubicBezTo>
                  <a:cubicBezTo>
                    <a:pt x="18972" y="34512"/>
                    <a:pt x="18972" y="34484"/>
                    <a:pt x="18944" y="34484"/>
                  </a:cubicBezTo>
                  <a:cubicBezTo>
                    <a:pt x="18833" y="34344"/>
                    <a:pt x="18665" y="34121"/>
                    <a:pt x="18693" y="33870"/>
                  </a:cubicBezTo>
                  <a:cubicBezTo>
                    <a:pt x="18721" y="33647"/>
                    <a:pt x="18721" y="33396"/>
                    <a:pt x="18721" y="32977"/>
                  </a:cubicBezTo>
                  <a:cubicBezTo>
                    <a:pt x="18721" y="32698"/>
                    <a:pt x="18693" y="32308"/>
                    <a:pt x="18693" y="31833"/>
                  </a:cubicBezTo>
                  <a:cubicBezTo>
                    <a:pt x="18693" y="30996"/>
                    <a:pt x="18944" y="30773"/>
                    <a:pt x="19279" y="30606"/>
                  </a:cubicBezTo>
                  <a:cubicBezTo>
                    <a:pt x="19419" y="30522"/>
                    <a:pt x="19558" y="30438"/>
                    <a:pt x="19698" y="30243"/>
                  </a:cubicBezTo>
                  <a:cubicBezTo>
                    <a:pt x="19977" y="29880"/>
                    <a:pt x="19893" y="29378"/>
                    <a:pt x="19781" y="28792"/>
                  </a:cubicBezTo>
                  <a:cubicBezTo>
                    <a:pt x="19725" y="28485"/>
                    <a:pt x="19670" y="28206"/>
                    <a:pt x="19642" y="27899"/>
                  </a:cubicBezTo>
                  <a:lnTo>
                    <a:pt x="9152" y="11997"/>
                  </a:lnTo>
                  <a:lnTo>
                    <a:pt x="9180" y="11913"/>
                  </a:lnTo>
                  <a:cubicBezTo>
                    <a:pt x="9263" y="11606"/>
                    <a:pt x="11133" y="4381"/>
                    <a:pt x="11691" y="2958"/>
                  </a:cubicBezTo>
                  <a:cubicBezTo>
                    <a:pt x="11160" y="2818"/>
                    <a:pt x="10658" y="2679"/>
                    <a:pt x="10296" y="2539"/>
                  </a:cubicBezTo>
                  <a:lnTo>
                    <a:pt x="9989" y="2428"/>
                  </a:lnTo>
                  <a:cubicBezTo>
                    <a:pt x="9626" y="2316"/>
                    <a:pt x="9208" y="2149"/>
                    <a:pt x="8789" y="2009"/>
                  </a:cubicBezTo>
                  <a:cubicBezTo>
                    <a:pt x="8510" y="1898"/>
                    <a:pt x="8231" y="1814"/>
                    <a:pt x="8008" y="1730"/>
                  </a:cubicBezTo>
                  <a:cubicBezTo>
                    <a:pt x="7785" y="1674"/>
                    <a:pt x="7338" y="1535"/>
                    <a:pt x="6808" y="1340"/>
                  </a:cubicBezTo>
                  <a:cubicBezTo>
                    <a:pt x="6055" y="1116"/>
                    <a:pt x="5134" y="782"/>
                    <a:pt x="4520" y="586"/>
                  </a:cubicBezTo>
                  <a:cubicBezTo>
                    <a:pt x="3488" y="224"/>
                    <a:pt x="1926" y="0"/>
                    <a:pt x="1926" y="0"/>
                  </a:cubicBezTo>
                  <a:close/>
                </a:path>
              </a:pathLst>
            </a:custGeom>
            <a:solidFill>
              <a:srgbClr val="00000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9"/>
            <p:cNvSpPr/>
            <p:nvPr/>
          </p:nvSpPr>
          <p:spPr>
            <a:xfrm>
              <a:off x="2956455" y="2399831"/>
              <a:ext cx="453116" cy="693146"/>
            </a:xfrm>
            <a:custGeom>
              <a:rect b="b" l="l" r="r" t="t"/>
              <a:pathLst>
                <a:path extrusionOk="0" h="24413" w="15959">
                  <a:moveTo>
                    <a:pt x="2483" y="0"/>
                  </a:moveTo>
                  <a:cubicBezTo>
                    <a:pt x="2093" y="977"/>
                    <a:pt x="726" y="6138"/>
                    <a:pt x="0" y="8928"/>
                  </a:cubicBezTo>
                  <a:lnTo>
                    <a:pt x="10211" y="24412"/>
                  </a:lnTo>
                  <a:lnTo>
                    <a:pt x="10992" y="21148"/>
                  </a:lnTo>
                  <a:lnTo>
                    <a:pt x="11020" y="21009"/>
                  </a:lnTo>
                  <a:lnTo>
                    <a:pt x="11299" y="21009"/>
                  </a:lnTo>
                  <a:cubicBezTo>
                    <a:pt x="11550" y="21009"/>
                    <a:pt x="11746" y="20953"/>
                    <a:pt x="11885" y="20925"/>
                  </a:cubicBezTo>
                  <a:lnTo>
                    <a:pt x="11913" y="20925"/>
                  </a:lnTo>
                  <a:cubicBezTo>
                    <a:pt x="11969" y="20925"/>
                    <a:pt x="11997" y="20897"/>
                    <a:pt x="11997" y="20897"/>
                  </a:cubicBezTo>
                  <a:lnTo>
                    <a:pt x="12025" y="20897"/>
                  </a:lnTo>
                  <a:cubicBezTo>
                    <a:pt x="12053" y="20897"/>
                    <a:pt x="12053" y="20869"/>
                    <a:pt x="12108" y="20869"/>
                  </a:cubicBezTo>
                  <a:cubicBezTo>
                    <a:pt x="12108" y="20869"/>
                    <a:pt x="12136" y="20869"/>
                    <a:pt x="12136" y="20813"/>
                  </a:cubicBezTo>
                  <a:lnTo>
                    <a:pt x="12164" y="20785"/>
                  </a:lnTo>
                  <a:lnTo>
                    <a:pt x="12192" y="20757"/>
                  </a:lnTo>
                  <a:lnTo>
                    <a:pt x="12192" y="20730"/>
                  </a:lnTo>
                  <a:cubicBezTo>
                    <a:pt x="12192" y="20646"/>
                    <a:pt x="12304" y="20311"/>
                    <a:pt x="12415" y="19669"/>
                  </a:cubicBezTo>
                  <a:cubicBezTo>
                    <a:pt x="13141" y="16070"/>
                    <a:pt x="15624" y="4409"/>
                    <a:pt x="15958" y="2763"/>
                  </a:cubicBezTo>
                  <a:lnTo>
                    <a:pt x="15903" y="2763"/>
                  </a:lnTo>
                  <a:cubicBezTo>
                    <a:pt x="14982" y="2595"/>
                    <a:pt x="14089" y="2400"/>
                    <a:pt x="13392" y="2205"/>
                  </a:cubicBezTo>
                  <a:cubicBezTo>
                    <a:pt x="12276" y="1842"/>
                    <a:pt x="9346" y="1256"/>
                    <a:pt x="9318" y="1256"/>
                  </a:cubicBezTo>
                  <a:cubicBezTo>
                    <a:pt x="9263" y="1256"/>
                    <a:pt x="4436" y="140"/>
                    <a:pt x="3488" y="140"/>
                  </a:cubicBezTo>
                  <a:cubicBezTo>
                    <a:pt x="3181" y="140"/>
                    <a:pt x="2818" y="112"/>
                    <a:pt x="2483" y="0"/>
                  </a:cubicBezTo>
                  <a:close/>
                </a:path>
              </a:pathLst>
            </a:custGeom>
            <a:solidFill>
              <a:srgbClr val="FFFFFF"/>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9"/>
            <p:cNvSpPr/>
            <p:nvPr/>
          </p:nvSpPr>
          <p:spPr>
            <a:xfrm>
              <a:off x="3324791" y="2480636"/>
              <a:ext cx="393719" cy="491928"/>
            </a:xfrm>
            <a:custGeom>
              <a:rect b="b" l="l" r="r" t="t"/>
              <a:pathLst>
                <a:path extrusionOk="0" h="17326" w="13867">
                  <a:moveTo>
                    <a:pt x="3320" y="0"/>
                  </a:moveTo>
                  <a:cubicBezTo>
                    <a:pt x="3041" y="1395"/>
                    <a:pt x="949" y="11244"/>
                    <a:pt x="0" y="15763"/>
                  </a:cubicBezTo>
                  <a:lnTo>
                    <a:pt x="12164" y="17326"/>
                  </a:lnTo>
                  <a:lnTo>
                    <a:pt x="13866" y="4743"/>
                  </a:lnTo>
                  <a:lnTo>
                    <a:pt x="8984" y="3934"/>
                  </a:lnTo>
                  <a:lnTo>
                    <a:pt x="8984" y="3794"/>
                  </a:lnTo>
                  <a:lnTo>
                    <a:pt x="9263" y="1284"/>
                  </a:lnTo>
                  <a:lnTo>
                    <a:pt x="9319" y="837"/>
                  </a:lnTo>
                  <a:cubicBezTo>
                    <a:pt x="8509" y="753"/>
                    <a:pt x="5413" y="447"/>
                    <a:pt x="4492" y="223"/>
                  </a:cubicBezTo>
                  <a:cubicBezTo>
                    <a:pt x="4185" y="168"/>
                    <a:pt x="3767" y="56"/>
                    <a:pt x="3320"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9"/>
            <p:cNvSpPr/>
            <p:nvPr/>
          </p:nvSpPr>
          <p:spPr>
            <a:xfrm>
              <a:off x="2722756" y="1932490"/>
              <a:ext cx="592551" cy="492723"/>
            </a:xfrm>
            <a:custGeom>
              <a:rect b="b" l="l" r="r" t="t"/>
              <a:pathLst>
                <a:path extrusionOk="0" h="17354" w="20870">
                  <a:moveTo>
                    <a:pt x="5358" y="0"/>
                  </a:moveTo>
                  <a:cubicBezTo>
                    <a:pt x="5330" y="279"/>
                    <a:pt x="5218" y="446"/>
                    <a:pt x="5162" y="698"/>
                  </a:cubicBezTo>
                  <a:cubicBezTo>
                    <a:pt x="5051" y="949"/>
                    <a:pt x="4939" y="1228"/>
                    <a:pt x="4828" y="1646"/>
                  </a:cubicBezTo>
                  <a:cubicBezTo>
                    <a:pt x="4772" y="1841"/>
                    <a:pt x="4744" y="2120"/>
                    <a:pt x="4632" y="2455"/>
                  </a:cubicBezTo>
                  <a:cubicBezTo>
                    <a:pt x="4270" y="3850"/>
                    <a:pt x="3795" y="5970"/>
                    <a:pt x="3293" y="7086"/>
                  </a:cubicBezTo>
                  <a:cubicBezTo>
                    <a:pt x="2958" y="7895"/>
                    <a:pt x="2400" y="8398"/>
                    <a:pt x="1842" y="8928"/>
                  </a:cubicBezTo>
                  <a:cubicBezTo>
                    <a:pt x="1424" y="9318"/>
                    <a:pt x="1061" y="9653"/>
                    <a:pt x="782" y="10072"/>
                  </a:cubicBezTo>
                  <a:cubicBezTo>
                    <a:pt x="475" y="10630"/>
                    <a:pt x="447" y="10964"/>
                    <a:pt x="447" y="11243"/>
                  </a:cubicBezTo>
                  <a:cubicBezTo>
                    <a:pt x="447" y="11467"/>
                    <a:pt x="447" y="11718"/>
                    <a:pt x="196" y="12052"/>
                  </a:cubicBezTo>
                  <a:cubicBezTo>
                    <a:pt x="1" y="12331"/>
                    <a:pt x="57" y="12666"/>
                    <a:pt x="140" y="13224"/>
                  </a:cubicBezTo>
                  <a:cubicBezTo>
                    <a:pt x="308" y="13085"/>
                    <a:pt x="447" y="13085"/>
                    <a:pt x="587" y="13085"/>
                  </a:cubicBezTo>
                  <a:cubicBezTo>
                    <a:pt x="698" y="13085"/>
                    <a:pt x="2233" y="13364"/>
                    <a:pt x="3265" y="13726"/>
                  </a:cubicBezTo>
                  <a:cubicBezTo>
                    <a:pt x="3907" y="13922"/>
                    <a:pt x="4800" y="14201"/>
                    <a:pt x="5581" y="14480"/>
                  </a:cubicBezTo>
                  <a:cubicBezTo>
                    <a:pt x="6111" y="14647"/>
                    <a:pt x="6557" y="14787"/>
                    <a:pt x="6753" y="14870"/>
                  </a:cubicBezTo>
                  <a:cubicBezTo>
                    <a:pt x="6976" y="14926"/>
                    <a:pt x="7255" y="15038"/>
                    <a:pt x="7562" y="15149"/>
                  </a:cubicBezTo>
                  <a:cubicBezTo>
                    <a:pt x="7980" y="15289"/>
                    <a:pt x="8399" y="15456"/>
                    <a:pt x="8761" y="15568"/>
                  </a:cubicBezTo>
                  <a:cubicBezTo>
                    <a:pt x="8817" y="15596"/>
                    <a:pt x="8929" y="15624"/>
                    <a:pt x="9068" y="15679"/>
                  </a:cubicBezTo>
                  <a:cubicBezTo>
                    <a:pt x="9766" y="15875"/>
                    <a:pt x="10910" y="16265"/>
                    <a:pt x="11719" y="16265"/>
                  </a:cubicBezTo>
                  <a:cubicBezTo>
                    <a:pt x="12583" y="16265"/>
                    <a:pt x="16489" y="17130"/>
                    <a:pt x="17410" y="17353"/>
                  </a:cubicBezTo>
                  <a:cubicBezTo>
                    <a:pt x="17438" y="17158"/>
                    <a:pt x="17438" y="16879"/>
                    <a:pt x="17466" y="16544"/>
                  </a:cubicBezTo>
                  <a:cubicBezTo>
                    <a:pt x="17549" y="15958"/>
                    <a:pt x="17605" y="15177"/>
                    <a:pt x="17717" y="14480"/>
                  </a:cubicBezTo>
                  <a:cubicBezTo>
                    <a:pt x="17745" y="14312"/>
                    <a:pt x="17745" y="14117"/>
                    <a:pt x="17773" y="13977"/>
                  </a:cubicBezTo>
                  <a:cubicBezTo>
                    <a:pt x="17884" y="13196"/>
                    <a:pt x="17912" y="12862"/>
                    <a:pt x="18331" y="12108"/>
                  </a:cubicBezTo>
                  <a:cubicBezTo>
                    <a:pt x="18414" y="11969"/>
                    <a:pt x="18526" y="11801"/>
                    <a:pt x="18610" y="11606"/>
                  </a:cubicBezTo>
                  <a:cubicBezTo>
                    <a:pt x="18721" y="11467"/>
                    <a:pt x="18805" y="11327"/>
                    <a:pt x="18833" y="11243"/>
                  </a:cubicBezTo>
                  <a:cubicBezTo>
                    <a:pt x="19000" y="10825"/>
                    <a:pt x="18889" y="10685"/>
                    <a:pt x="18805" y="10546"/>
                  </a:cubicBezTo>
                  <a:cubicBezTo>
                    <a:pt x="18693" y="10406"/>
                    <a:pt x="18554" y="10211"/>
                    <a:pt x="18610" y="9932"/>
                  </a:cubicBezTo>
                  <a:lnTo>
                    <a:pt x="18665" y="9765"/>
                  </a:lnTo>
                  <a:cubicBezTo>
                    <a:pt x="18721" y="9374"/>
                    <a:pt x="18749" y="9067"/>
                    <a:pt x="18972" y="8593"/>
                  </a:cubicBezTo>
                  <a:cubicBezTo>
                    <a:pt x="18972" y="8537"/>
                    <a:pt x="19000" y="8509"/>
                    <a:pt x="19000" y="8481"/>
                  </a:cubicBezTo>
                  <a:cubicBezTo>
                    <a:pt x="19028" y="8453"/>
                    <a:pt x="19028" y="8370"/>
                    <a:pt x="19084" y="8342"/>
                  </a:cubicBezTo>
                  <a:cubicBezTo>
                    <a:pt x="19112" y="8314"/>
                    <a:pt x="19112" y="8230"/>
                    <a:pt x="19140" y="8202"/>
                  </a:cubicBezTo>
                  <a:cubicBezTo>
                    <a:pt x="19168" y="8174"/>
                    <a:pt x="19223" y="8091"/>
                    <a:pt x="19223" y="8063"/>
                  </a:cubicBezTo>
                  <a:cubicBezTo>
                    <a:pt x="19558" y="7477"/>
                    <a:pt x="19781" y="7365"/>
                    <a:pt x="20060" y="7226"/>
                  </a:cubicBezTo>
                  <a:cubicBezTo>
                    <a:pt x="20228" y="7114"/>
                    <a:pt x="20395" y="7059"/>
                    <a:pt x="20646" y="6807"/>
                  </a:cubicBezTo>
                  <a:cubicBezTo>
                    <a:pt x="20702" y="6724"/>
                    <a:pt x="20758" y="6668"/>
                    <a:pt x="20786" y="6640"/>
                  </a:cubicBezTo>
                  <a:cubicBezTo>
                    <a:pt x="20869" y="6417"/>
                    <a:pt x="20786" y="6166"/>
                    <a:pt x="20674" y="5831"/>
                  </a:cubicBezTo>
                  <a:cubicBezTo>
                    <a:pt x="20563" y="5468"/>
                    <a:pt x="20423" y="5133"/>
                    <a:pt x="20535" y="4743"/>
                  </a:cubicBezTo>
                  <a:cubicBezTo>
                    <a:pt x="20256" y="4687"/>
                    <a:pt x="19670" y="4575"/>
                    <a:pt x="19168" y="4548"/>
                  </a:cubicBezTo>
                  <a:cubicBezTo>
                    <a:pt x="19028" y="4492"/>
                    <a:pt x="18861" y="4492"/>
                    <a:pt x="18721" y="4492"/>
                  </a:cubicBezTo>
                  <a:cubicBezTo>
                    <a:pt x="18163" y="4436"/>
                    <a:pt x="17549" y="4408"/>
                    <a:pt x="16461" y="4129"/>
                  </a:cubicBezTo>
                  <a:cubicBezTo>
                    <a:pt x="15971" y="4002"/>
                    <a:pt x="15622" y="3958"/>
                    <a:pt x="15307" y="3958"/>
                  </a:cubicBezTo>
                  <a:cubicBezTo>
                    <a:pt x="15139" y="3958"/>
                    <a:pt x="14981" y="3970"/>
                    <a:pt x="14815" y="3990"/>
                  </a:cubicBezTo>
                  <a:cubicBezTo>
                    <a:pt x="14688" y="3990"/>
                    <a:pt x="14553" y="3992"/>
                    <a:pt x="14407" y="3992"/>
                  </a:cubicBezTo>
                  <a:cubicBezTo>
                    <a:pt x="14041" y="3992"/>
                    <a:pt x="13600" y="3978"/>
                    <a:pt x="13002" y="3878"/>
                  </a:cubicBezTo>
                  <a:cubicBezTo>
                    <a:pt x="11579" y="3655"/>
                    <a:pt x="11300" y="3571"/>
                    <a:pt x="10686" y="3348"/>
                  </a:cubicBezTo>
                  <a:cubicBezTo>
                    <a:pt x="10575" y="3320"/>
                    <a:pt x="10379" y="3236"/>
                    <a:pt x="10184" y="3181"/>
                  </a:cubicBezTo>
                  <a:cubicBezTo>
                    <a:pt x="9654" y="3013"/>
                    <a:pt x="9096" y="2929"/>
                    <a:pt x="8566" y="2902"/>
                  </a:cubicBezTo>
                  <a:cubicBezTo>
                    <a:pt x="8092" y="2818"/>
                    <a:pt x="7673" y="2790"/>
                    <a:pt x="7338" y="2650"/>
                  </a:cubicBezTo>
                  <a:cubicBezTo>
                    <a:pt x="6697" y="2371"/>
                    <a:pt x="6780" y="2065"/>
                    <a:pt x="6892" y="1562"/>
                  </a:cubicBezTo>
                  <a:cubicBezTo>
                    <a:pt x="6920" y="1479"/>
                    <a:pt x="6976" y="1367"/>
                    <a:pt x="6976" y="1255"/>
                  </a:cubicBezTo>
                  <a:cubicBezTo>
                    <a:pt x="7059" y="725"/>
                    <a:pt x="6641" y="446"/>
                    <a:pt x="5358" y="0"/>
                  </a:cubicBezTo>
                  <a:close/>
                </a:path>
              </a:pathLst>
            </a:custGeom>
            <a:solidFill>
              <a:srgbClr val="3D84B8"/>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39"/>
            <p:cNvSpPr/>
            <p:nvPr/>
          </p:nvSpPr>
          <p:spPr>
            <a:xfrm>
              <a:off x="5380351" y="2497274"/>
              <a:ext cx="300251" cy="344600"/>
            </a:xfrm>
            <a:custGeom>
              <a:rect b="b" l="l" r="r" t="t"/>
              <a:pathLst>
                <a:path extrusionOk="0" h="12137" w="10575">
                  <a:moveTo>
                    <a:pt x="10044" y="0"/>
                  </a:moveTo>
                  <a:cubicBezTo>
                    <a:pt x="9932" y="140"/>
                    <a:pt x="9821" y="279"/>
                    <a:pt x="9681" y="558"/>
                  </a:cubicBezTo>
                  <a:cubicBezTo>
                    <a:pt x="9040" y="1814"/>
                    <a:pt x="6975" y="2539"/>
                    <a:pt x="6863" y="2567"/>
                  </a:cubicBezTo>
                  <a:lnTo>
                    <a:pt x="6752" y="2567"/>
                  </a:lnTo>
                  <a:cubicBezTo>
                    <a:pt x="6752" y="2567"/>
                    <a:pt x="5273" y="2288"/>
                    <a:pt x="4325" y="2093"/>
                  </a:cubicBezTo>
                  <a:cubicBezTo>
                    <a:pt x="3795" y="1953"/>
                    <a:pt x="3404" y="1841"/>
                    <a:pt x="3237" y="1646"/>
                  </a:cubicBezTo>
                  <a:lnTo>
                    <a:pt x="0" y="2650"/>
                  </a:lnTo>
                  <a:lnTo>
                    <a:pt x="949" y="10797"/>
                  </a:lnTo>
                  <a:lnTo>
                    <a:pt x="1005" y="10797"/>
                  </a:lnTo>
                  <a:cubicBezTo>
                    <a:pt x="1033" y="10797"/>
                    <a:pt x="1088" y="10853"/>
                    <a:pt x="1088" y="10853"/>
                  </a:cubicBezTo>
                  <a:cubicBezTo>
                    <a:pt x="1116" y="10853"/>
                    <a:pt x="1116" y="10853"/>
                    <a:pt x="1144" y="10881"/>
                  </a:cubicBezTo>
                  <a:cubicBezTo>
                    <a:pt x="1172" y="10909"/>
                    <a:pt x="1256" y="10909"/>
                    <a:pt x="1284" y="10937"/>
                  </a:cubicBezTo>
                  <a:lnTo>
                    <a:pt x="1312" y="10937"/>
                  </a:lnTo>
                  <a:cubicBezTo>
                    <a:pt x="1395" y="10992"/>
                    <a:pt x="1423" y="10992"/>
                    <a:pt x="1507" y="10992"/>
                  </a:cubicBezTo>
                  <a:lnTo>
                    <a:pt x="1535" y="10992"/>
                  </a:lnTo>
                  <a:cubicBezTo>
                    <a:pt x="1591" y="10992"/>
                    <a:pt x="1646" y="11020"/>
                    <a:pt x="1702" y="11020"/>
                  </a:cubicBezTo>
                  <a:lnTo>
                    <a:pt x="1730" y="11020"/>
                  </a:lnTo>
                  <a:cubicBezTo>
                    <a:pt x="1814" y="11020"/>
                    <a:pt x="1842" y="11048"/>
                    <a:pt x="1925" y="11048"/>
                  </a:cubicBezTo>
                  <a:lnTo>
                    <a:pt x="2121" y="11048"/>
                  </a:lnTo>
                  <a:cubicBezTo>
                    <a:pt x="2204" y="11048"/>
                    <a:pt x="2232" y="11048"/>
                    <a:pt x="2260" y="11020"/>
                  </a:cubicBezTo>
                  <a:lnTo>
                    <a:pt x="2288" y="11020"/>
                  </a:lnTo>
                  <a:cubicBezTo>
                    <a:pt x="2372" y="10992"/>
                    <a:pt x="2400" y="10992"/>
                    <a:pt x="2483" y="10992"/>
                  </a:cubicBezTo>
                  <a:lnTo>
                    <a:pt x="2511" y="10992"/>
                  </a:lnTo>
                  <a:cubicBezTo>
                    <a:pt x="2567" y="10992"/>
                    <a:pt x="2651" y="10992"/>
                    <a:pt x="2679" y="11020"/>
                  </a:cubicBezTo>
                  <a:cubicBezTo>
                    <a:pt x="2707" y="11020"/>
                    <a:pt x="2707" y="11048"/>
                    <a:pt x="2707" y="11048"/>
                  </a:cubicBezTo>
                  <a:cubicBezTo>
                    <a:pt x="2707" y="11048"/>
                    <a:pt x="2762" y="11048"/>
                    <a:pt x="2762" y="11076"/>
                  </a:cubicBezTo>
                  <a:lnTo>
                    <a:pt x="2790" y="11132"/>
                  </a:lnTo>
                  <a:lnTo>
                    <a:pt x="2818" y="11160"/>
                  </a:lnTo>
                  <a:lnTo>
                    <a:pt x="2846" y="11188"/>
                  </a:lnTo>
                  <a:cubicBezTo>
                    <a:pt x="2846" y="11188"/>
                    <a:pt x="2846" y="11216"/>
                    <a:pt x="2902" y="11216"/>
                  </a:cubicBezTo>
                  <a:lnTo>
                    <a:pt x="2930" y="11271"/>
                  </a:lnTo>
                  <a:lnTo>
                    <a:pt x="2930" y="11299"/>
                  </a:lnTo>
                  <a:cubicBezTo>
                    <a:pt x="2958" y="11327"/>
                    <a:pt x="2958" y="11411"/>
                    <a:pt x="2986" y="11439"/>
                  </a:cubicBezTo>
                  <a:cubicBezTo>
                    <a:pt x="3097" y="11690"/>
                    <a:pt x="3181" y="11829"/>
                    <a:pt x="3348" y="11885"/>
                  </a:cubicBezTo>
                  <a:cubicBezTo>
                    <a:pt x="3460" y="11913"/>
                    <a:pt x="3599" y="11969"/>
                    <a:pt x="3683" y="11969"/>
                  </a:cubicBezTo>
                  <a:lnTo>
                    <a:pt x="3739" y="11969"/>
                  </a:lnTo>
                  <a:cubicBezTo>
                    <a:pt x="3822" y="11969"/>
                    <a:pt x="3906" y="11997"/>
                    <a:pt x="4018" y="11997"/>
                  </a:cubicBezTo>
                  <a:lnTo>
                    <a:pt x="4353" y="11997"/>
                  </a:lnTo>
                  <a:cubicBezTo>
                    <a:pt x="4380" y="11997"/>
                    <a:pt x="4464" y="11997"/>
                    <a:pt x="4492" y="11969"/>
                  </a:cubicBezTo>
                  <a:cubicBezTo>
                    <a:pt x="4520" y="11969"/>
                    <a:pt x="4576" y="11969"/>
                    <a:pt x="4604" y="11913"/>
                  </a:cubicBezTo>
                  <a:cubicBezTo>
                    <a:pt x="4659" y="11913"/>
                    <a:pt x="4715" y="11885"/>
                    <a:pt x="4771" y="11857"/>
                  </a:cubicBezTo>
                  <a:cubicBezTo>
                    <a:pt x="4799" y="11857"/>
                    <a:pt x="4799" y="11857"/>
                    <a:pt x="4855" y="11829"/>
                  </a:cubicBezTo>
                  <a:cubicBezTo>
                    <a:pt x="4911" y="11773"/>
                    <a:pt x="5022" y="11746"/>
                    <a:pt x="5078" y="11718"/>
                  </a:cubicBezTo>
                  <a:lnTo>
                    <a:pt x="5162" y="11718"/>
                  </a:lnTo>
                  <a:cubicBezTo>
                    <a:pt x="5217" y="11690"/>
                    <a:pt x="5273" y="11690"/>
                    <a:pt x="5329" y="11634"/>
                  </a:cubicBezTo>
                  <a:lnTo>
                    <a:pt x="5748" y="11634"/>
                  </a:lnTo>
                  <a:cubicBezTo>
                    <a:pt x="5775" y="11634"/>
                    <a:pt x="5831" y="11690"/>
                    <a:pt x="5859" y="11690"/>
                  </a:cubicBezTo>
                  <a:cubicBezTo>
                    <a:pt x="5887" y="11690"/>
                    <a:pt x="5887" y="11718"/>
                    <a:pt x="5915" y="11718"/>
                  </a:cubicBezTo>
                  <a:cubicBezTo>
                    <a:pt x="5971" y="11718"/>
                    <a:pt x="5971" y="11746"/>
                    <a:pt x="5999" y="11746"/>
                  </a:cubicBezTo>
                  <a:cubicBezTo>
                    <a:pt x="6166" y="11857"/>
                    <a:pt x="6305" y="11997"/>
                    <a:pt x="6389" y="12136"/>
                  </a:cubicBezTo>
                  <a:cubicBezTo>
                    <a:pt x="6612" y="11913"/>
                    <a:pt x="7087" y="11495"/>
                    <a:pt x="7421" y="10992"/>
                  </a:cubicBezTo>
                  <a:cubicBezTo>
                    <a:pt x="7784" y="10490"/>
                    <a:pt x="8789" y="8956"/>
                    <a:pt x="9123" y="7923"/>
                  </a:cubicBezTo>
                  <a:cubicBezTo>
                    <a:pt x="9374" y="7170"/>
                    <a:pt x="9765" y="6612"/>
                    <a:pt x="10044" y="6166"/>
                  </a:cubicBezTo>
                  <a:cubicBezTo>
                    <a:pt x="10183" y="5998"/>
                    <a:pt x="10295" y="5831"/>
                    <a:pt x="10351" y="5636"/>
                  </a:cubicBezTo>
                  <a:cubicBezTo>
                    <a:pt x="10574" y="5301"/>
                    <a:pt x="10295" y="2260"/>
                    <a:pt x="10044"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9"/>
            <p:cNvSpPr/>
            <p:nvPr/>
          </p:nvSpPr>
          <p:spPr>
            <a:xfrm>
              <a:off x="4074921" y="2482368"/>
              <a:ext cx="600473" cy="292159"/>
            </a:xfrm>
            <a:custGeom>
              <a:rect b="b" l="l" r="r" t="t"/>
              <a:pathLst>
                <a:path extrusionOk="0" h="10290" w="21149">
                  <a:moveTo>
                    <a:pt x="7217" y="0"/>
                  </a:moveTo>
                  <a:cubicBezTo>
                    <a:pt x="7043" y="0"/>
                    <a:pt x="6902" y="7"/>
                    <a:pt x="6808" y="23"/>
                  </a:cubicBezTo>
                  <a:cubicBezTo>
                    <a:pt x="6473" y="97"/>
                    <a:pt x="5469" y="122"/>
                    <a:pt x="4398" y="122"/>
                  </a:cubicBezTo>
                  <a:cubicBezTo>
                    <a:pt x="3863" y="122"/>
                    <a:pt x="3311" y="116"/>
                    <a:pt x="2818" y="107"/>
                  </a:cubicBezTo>
                  <a:lnTo>
                    <a:pt x="2512" y="107"/>
                  </a:lnTo>
                  <a:cubicBezTo>
                    <a:pt x="2260" y="107"/>
                    <a:pt x="866" y="79"/>
                    <a:pt x="391" y="23"/>
                  </a:cubicBezTo>
                  <a:lnTo>
                    <a:pt x="308" y="971"/>
                  </a:lnTo>
                  <a:lnTo>
                    <a:pt x="1" y="5714"/>
                  </a:lnTo>
                  <a:lnTo>
                    <a:pt x="1228" y="5826"/>
                  </a:lnTo>
                  <a:lnTo>
                    <a:pt x="4883" y="6105"/>
                  </a:lnTo>
                  <a:lnTo>
                    <a:pt x="4632" y="9285"/>
                  </a:lnTo>
                  <a:lnTo>
                    <a:pt x="21092" y="10290"/>
                  </a:lnTo>
                  <a:cubicBezTo>
                    <a:pt x="21148" y="10122"/>
                    <a:pt x="21037" y="9843"/>
                    <a:pt x="20730" y="9509"/>
                  </a:cubicBezTo>
                  <a:cubicBezTo>
                    <a:pt x="20506" y="9313"/>
                    <a:pt x="20311" y="9062"/>
                    <a:pt x="20144" y="8811"/>
                  </a:cubicBezTo>
                  <a:cubicBezTo>
                    <a:pt x="20004" y="8616"/>
                    <a:pt x="19865" y="8365"/>
                    <a:pt x="19753" y="8169"/>
                  </a:cubicBezTo>
                  <a:cubicBezTo>
                    <a:pt x="19753" y="8169"/>
                    <a:pt x="19753" y="8114"/>
                    <a:pt x="19697" y="8114"/>
                  </a:cubicBezTo>
                  <a:cubicBezTo>
                    <a:pt x="19642" y="7974"/>
                    <a:pt x="19614" y="7835"/>
                    <a:pt x="19558" y="7695"/>
                  </a:cubicBezTo>
                  <a:cubicBezTo>
                    <a:pt x="19530" y="7556"/>
                    <a:pt x="19502" y="7472"/>
                    <a:pt x="19474" y="7360"/>
                  </a:cubicBezTo>
                  <a:cubicBezTo>
                    <a:pt x="19391" y="7137"/>
                    <a:pt x="19335" y="6970"/>
                    <a:pt x="19391" y="6412"/>
                  </a:cubicBezTo>
                  <a:cubicBezTo>
                    <a:pt x="19446" y="6077"/>
                    <a:pt x="19363" y="5854"/>
                    <a:pt x="19223" y="5547"/>
                  </a:cubicBezTo>
                  <a:cubicBezTo>
                    <a:pt x="19112" y="5268"/>
                    <a:pt x="18944" y="4961"/>
                    <a:pt x="18833" y="4431"/>
                  </a:cubicBezTo>
                  <a:cubicBezTo>
                    <a:pt x="18665" y="3566"/>
                    <a:pt x="18107" y="2590"/>
                    <a:pt x="17717" y="1836"/>
                  </a:cubicBezTo>
                  <a:cubicBezTo>
                    <a:pt x="17605" y="1669"/>
                    <a:pt x="17549" y="1502"/>
                    <a:pt x="17465" y="1362"/>
                  </a:cubicBezTo>
                  <a:cubicBezTo>
                    <a:pt x="16573" y="1334"/>
                    <a:pt x="13141" y="1111"/>
                    <a:pt x="12723" y="776"/>
                  </a:cubicBezTo>
                  <a:cubicBezTo>
                    <a:pt x="12413" y="466"/>
                    <a:pt x="11409" y="156"/>
                    <a:pt x="10775" y="156"/>
                  </a:cubicBezTo>
                  <a:cubicBezTo>
                    <a:pt x="10724" y="156"/>
                    <a:pt x="10676" y="158"/>
                    <a:pt x="10630" y="162"/>
                  </a:cubicBezTo>
                  <a:cubicBezTo>
                    <a:pt x="10548" y="179"/>
                    <a:pt x="10436" y="186"/>
                    <a:pt x="10298" y="186"/>
                  </a:cubicBezTo>
                  <a:cubicBezTo>
                    <a:pt x="9966" y="186"/>
                    <a:pt x="9489" y="146"/>
                    <a:pt x="8956" y="107"/>
                  </a:cubicBezTo>
                  <a:cubicBezTo>
                    <a:pt x="8333" y="46"/>
                    <a:pt x="7666" y="0"/>
                    <a:pt x="7217" y="0"/>
                  </a:cubicBezTo>
                  <a:close/>
                </a:path>
              </a:pathLst>
            </a:custGeom>
            <a:solidFill>
              <a:srgbClr val="FFFFFF"/>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9"/>
            <p:cNvSpPr/>
            <p:nvPr/>
          </p:nvSpPr>
          <p:spPr>
            <a:xfrm>
              <a:off x="4187412" y="2754709"/>
              <a:ext cx="533126" cy="286764"/>
            </a:xfrm>
            <a:custGeom>
              <a:rect b="b" l="l" r="r" t="t"/>
              <a:pathLst>
                <a:path extrusionOk="0" h="10100" w="18777">
                  <a:moveTo>
                    <a:pt x="698" y="0"/>
                  </a:moveTo>
                  <a:lnTo>
                    <a:pt x="251" y="5692"/>
                  </a:lnTo>
                  <a:lnTo>
                    <a:pt x="0" y="9598"/>
                  </a:lnTo>
                  <a:lnTo>
                    <a:pt x="18693" y="10100"/>
                  </a:lnTo>
                  <a:cubicBezTo>
                    <a:pt x="18693" y="9458"/>
                    <a:pt x="18609" y="7282"/>
                    <a:pt x="18693" y="6110"/>
                  </a:cubicBezTo>
                  <a:cubicBezTo>
                    <a:pt x="18776" y="4604"/>
                    <a:pt x="18470" y="3097"/>
                    <a:pt x="17995" y="2623"/>
                  </a:cubicBezTo>
                  <a:cubicBezTo>
                    <a:pt x="17493" y="2121"/>
                    <a:pt x="17298" y="1312"/>
                    <a:pt x="17214" y="1005"/>
                  </a:cubicBezTo>
                  <a:lnTo>
                    <a:pt x="698" y="0"/>
                  </a:lnTo>
                  <a:close/>
                </a:path>
              </a:pathLst>
            </a:custGeom>
            <a:solidFill>
              <a:srgbClr val="FFFFFF"/>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9"/>
            <p:cNvSpPr/>
            <p:nvPr/>
          </p:nvSpPr>
          <p:spPr>
            <a:xfrm>
              <a:off x="4555748" y="1934052"/>
              <a:ext cx="459447" cy="508595"/>
            </a:xfrm>
            <a:custGeom>
              <a:rect b="b" l="l" r="r" t="t"/>
              <a:pathLst>
                <a:path extrusionOk="0" h="17913" w="16182">
                  <a:moveTo>
                    <a:pt x="4464" y="1"/>
                  </a:moveTo>
                  <a:cubicBezTo>
                    <a:pt x="4464" y="1"/>
                    <a:pt x="4408" y="1"/>
                    <a:pt x="4353" y="29"/>
                  </a:cubicBezTo>
                  <a:cubicBezTo>
                    <a:pt x="4074" y="308"/>
                    <a:pt x="3627" y="447"/>
                    <a:pt x="2930" y="447"/>
                  </a:cubicBezTo>
                  <a:cubicBezTo>
                    <a:pt x="2288" y="447"/>
                    <a:pt x="1423" y="336"/>
                    <a:pt x="196" y="85"/>
                  </a:cubicBezTo>
                  <a:lnTo>
                    <a:pt x="196" y="85"/>
                  </a:lnTo>
                  <a:cubicBezTo>
                    <a:pt x="224" y="475"/>
                    <a:pt x="224" y="894"/>
                    <a:pt x="279" y="1256"/>
                  </a:cubicBezTo>
                  <a:cubicBezTo>
                    <a:pt x="279" y="1452"/>
                    <a:pt x="307" y="1619"/>
                    <a:pt x="307" y="1758"/>
                  </a:cubicBezTo>
                  <a:lnTo>
                    <a:pt x="307" y="1898"/>
                  </a:lnTo>
                  <a:lnTo>
                    <a:pt x="307" y="1982"/>
                  </a:lnTo>
                  <a:cubicBezTo>
                    <a:pt x="363" y="2177"/>
                    <a:pt x="363" y="3181"/>
                    <a:pt x="307" y="3879"/>
                  </a:cubicBezTo>
                  <a:cubicBezTo>
                    <a:pt x="279" y="4130"/>
                    <a:pt x="279" y="4353"/>
                    <a:pt x="196" y="4437"/>
                  </a:cubicBezTo>
                  <a:cubicBezTo>
                    <a:pt x="168" y="4520"/>
                    <a:pt x="168" y="4660"/>
                    <a:pt x="168" y="4827"/>
                  </a:cubicBezTo>
                  <a:cubicBezTo>
                    <a:pt x="168" y="4995"/>
                    <a:pt x="196" y="5218"/>
                    <a:pt x="196" y="5413"/>
                  </a:cubicBezTo>
                  <a:cubicBezTo>
                    <a:pt x="224" y="5664"/>
                    <a:pt x="224" y="5943"/>
                    <a:pt x="224" y="6194"/>
                  </a:cubicBezTo>
                  <a:cubicBezTo>
                    <a:pt x="279" y="6613"/>
                    <a:pt x="224" y="7031"/>
                    <a:pt x="168" y="7366"/>
                  </a:cubicBezTo>
                  <a:cubicBezTo>
                    <a:pt x="0" y="8175"/>
                    <a:pt x="140" y="9514"/>
                    <a:pt x="168" y="9710"/>
                  </a:cubicBezTo>
                  <a:cubicBezTo>
                    <a:pt x="475" y="9989"/>
                    <a:pt x="1061" y="11049"/>
                    <a:pt x="865" y="12053"/>
                  </a:cubicBezTo>
                  <a:cubicBezTo>
                    <a:pt x="754" y="12583"/>
                    <a:pt x="893" y="13030"/>
                    <a:pt x="1033" y="13476"/>
                  </a:cubicBezTo>
                  <a:cubicBezTo>
                    <a:pt x="1172" y="13867"/>
                    <a:pt x="1284" y="14257"/>
                    <a:pt x="1256" y="14704"/>
                  </a:cubicBezTo>
                  <a:cubicBezTo>
                    <a:pt x="1200" y="15094"/>
                    <a:pt x="1256" y="15401"/>
                    <a:pt x="1284" y="15680"/>
                  </a:cubicBezTo>
                  <a:cubicBezTo>
                    <a:pt x="1312" y="16071"/>
                    <a:pt x="1340" y="16461"/>
                    <a:pt x="1256" y="17019"/>
                  </a:cubicBezTo>
                  <a:cubicBezTo>
                    <a:pt x="1200" y="17159"/>
                    <a:pt x="1172" y="17326"/>
                    <a:pt x="1144" y="17494"/>
                  </a:cubicBezTo>
                  <a:cubicBezTo>
                    <a:pt x="1591" y="17577"/>
                    <a:pt x="8928" y="17773"/>
                    <a:pt x="13029" y="17912"/>
                  </a:cubicBezTo>
                  <a:cubicBezTo>
                    <a:pt x="12890" y="17605"/>
                    <a:pt x="12778" y="17187"/>
                    <a:pt x="12778" y="16489"/>
                  </a:cubicBezTo>
                  <a:cubicBezTo>
                    <a:pt x="12778" y="15569"/>
                    <a:pt x="11746" y="15122"/>
                    <a:pt x="10881" y="14704"/>
                  </a:cubicBezTo>
                  <a:cubicBezTo>
                    <a:pt x="10267" y="14425"/>
                    <a:pt x="9821" y="14257"/>
                    <a:pt x="9765" y="13895"/>
                  </a:cubicBezTo>
                  <a:cubicBezTo>
                    <a:pt x="9709" y="13755"/>
                    <a:pt x="9681" y="13616"/>
                    <a:pt x="9653" y="13448"/>
                  </a:cubicBezTo>
                  <a:cubicBezTo>
                    <a:pt x="9542" y="12862"/>
                    <a:pt x="9402" y="12165"/>
                    <a:pt x="9123" y="11579"/>
                  </a:cubicBezTo>
                  <a:cubicBezTo>
                    <a:pt x="8872" y="11021"/>
                    <a:pt x="9012" y="10798"/>
                    <a:pt x="9347" y="10519"/>
                  </a:cubicBezTo>
                  <a:cubicBezTo>
                    <a:pt x="9514" y="10351"/>
                    <a:pt x="9681" y="10128"/>
                    <a:pt x="9905" y="9766"/>
                  </a:cubicBezTo>
                  <a:cubicBezTo>
                    <a:pt x="10128" y="9291"/>
                    <a:pt x="10267" y="8873"/>
                    <a:pt x="10407" y="8398"/>
                  </a:cubicBezTo>
                  <a:cubicBezTo>
                    <a:pt x="10602" y="7757"/>
                    <a:pt x="10825" y="7059"/>
                    <a:pt x="11327" y="6167"/>
                  </a:cubicBezTo>
                  <a:cubicBezTo>
                    <a:pt x="11355" y="5581"/>
                    <a:pt x="11857" y="5218"/>
                    <a:pt x="12332" y="4883"/>
                  </a:cubicBezTo>
                  <a:cubicBezTo>
                    <a:pt x="12443" y="4799"/>
                    <a:pt x="12555" y="4744"/>
                    <a:pt x="12639" y="4632"/>
                  </a:cubicBezTo>
                  <a:cubicBezTo>
                    <a:pt x="12862" y="4465"/>
                    <a:pt x="13280" y="4325"/>
                    <a:pt x="13810" y="4102"/>
                  </a:cubicBezTo>
                  <a:cubicBezTo>
                    <a:pt x="14731" y="3767"/>
                    <a:pt x="16182" y="3209"/>
                    <a:pt x="15987" y="2568"/>
                  </a:cubicBezTo>
                  <a:cubicBezTo>
                    <a:pt x="15931" y="2289"/>
                    <a:pt x="15791" y="2289"/>
                    <a:pt x="15763" y="2289"/>
                  </a:cubicBezTo>
                  <a:cubicBezTo>
                    <a:pt x="15624" y="2289"/>
                    <a:pt x="15401" y="2400"/>
                    <a:pt x="15177" y="2512"/>
                  </a:cubicBezTo>
                  <a:cubicBezTo>
                    <a:pt x="14954" y="2651"/>
                    <a:pt x="14703" y="2735"/>
                    <a:pt x="14480" y="2735"/>
                  </a:cubicBezTo>
                  <a:cubicBezTo>
                    <a:pt x="14368" y="2735"/>
                    <a:pt x="14229" y="2707"/>
                    <a:pt x="14145" y="2595"/>
                  </a:cubicBezTo>
                  <a:cubicBezTo>
                    <a:pt x="14034" y="2484"/>
                    <a:pt x="13894" y="2456"/>
                    <a:pt x="13699" y="2456"/>
                  </a:cubicBezTo>
                  <a:cubicBezTo>
                    <a:pt x="13448" y="2456"/>
                    <a:pt x="13197" y="2484"/>
                    <a:pt x="12890" y="2568"/>
                  </a:cubicBezTo>
                  <a:cubicBezTo>
                    <a:pt x="12522" y="2632"/>
                    <a:pt x="12071" y="2697"/>
                    <a:pt x="11679" y="2697"/>
                  </a:cubicBezTo>
                  <a:cubicBezTo>
                    <a:pt x="11565" y="2697"/>
                    <a:pt x="11456" y="2692"/>
                    <a:pt x="11355" y="2679"/>
                  </a:cubicBezTo>
                  <a:lnTo>
                    <a:pt x="11104" y="2651"/>
                  </a:lnTo>
                  <a:cubicBezTo>
                    <a:pt x="10128" y="2512"/>
                    <a:pt x="9626" y="2428"/>
                    <a:pt x="8956" y="1452"/>
                  </a:cubicBezTo>
                  <a:cubicBezTo>
                    <a:pt x="8816" y="1200"/>
                    <a:pt x="8677" y="1173"/>
                    <a:pt x="8565" y="1173"/>
                  </a:cubicBezTo>
                  <a:cubicBezTo>
                    <a:pt x="8398" y="1173"/>
                    <a:pt x="8203" y="1256"/>
                    <a:pt x="7980" y="1340"/>
                  </a:cubicBezTo>
                  <a:cubicBezTo>
                    <a:pt x="7701" y="1479"/>
                    <a:pt x="7366" y="1619"/>
                    <a:pt x="7003" y="1619"/>
                  </a:cubicBezTo>
                  <a:cubicBezTo>
                    <a:pt x="6780" y="1619"/>
                    <a:pt x="6612" y="1591"/>
                    <a:pt x="6445" y="1535"/>
                  </a:cubicBezTo>
                  <a:cubicBezTo>
                    <a:pt x="5915" y="1284"/>
                    <a:pt x="5469" y="866"/>
                    <a:pt x="5106" y="503"/>
                  </a:cubicBezTo>
                  <a:cubicBezTo>
                    <a:pt x="4855" y="280"/>
                    <a:pt x="4604" y="1"/>
                    <a:pt x="4464" y="1"/>
                  </a:cubicBezTo>
                  <a:close/>
                </a:path>
              </a:pathLst>
            </a:custGeom>
            <a:solidFill>
              <a:srgbClr val="3D84B8"/>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9"/>
            <p:cNvSpPr/>
            <p:nvPr/>
          </p:nvSpPr>
          <p:spPr>
            <a:xfrm>
              <a:off x="4821104" y="2094952"/>
              <a:ext cx="547379" cy="415013"/>
            </a:xfrm>
            <a:custGeom>
              <a:rect b="b" l="l" r="r" t="t"/>
              <a:pathLst>
                <a:path extrusionOk="0" h="14617" w="19279">
                  <a:moveTo>
                    <a:pt x="10391" y="0"/>
                  </a:moveTo>
                  <a:cubicBezTo>
                    <a:pt x="10327" y="0"/>
                    <a:pt x="10236" y="19"/>
                    <a:pt x="10128" y="81"/>
                  </a:cubicBezTo>
                  <a:cubicBezTo>
                    <a:pt x="9849" y="165"/>
                    <a:pt x="9654" y="360"/>
                    <a:pt x="9430" y="527"/>
                  </a:cubicBezTo>
                  <a:cubicBezTo>
                    <a:pt x="9096" y="806"/>
                    <a:pt x="8733" y="1085"/>
                    <a:pt x="8231" y="1085"/>
                  </a:cubicBezTo>
                  <a:cubicBezTo>
                    <a:pt x="7812" y="1085"/>
                    <a:pt x="7478" y="1281"/>
                    <a:pt x="7199" y="1504"/>
                  </a:cubicBezTo>
                  <a:cubicBezTo>
                    <a:pt x="7003" y="1643"/>
                    <a:pt x="6836" y="1783"/>
                    <a:pt x="6613" y="1839"/>
                  </a:cubicBezTo>
                  <a:cubicBezTo>
                    <a:pt x="6436" y="1892"/>
                    <a:pt x="6259" y="1911"/>
                    <a:pt x="6068" y="1911"/>
                  </a:cubicBezTo>
                  <a:cubicBezTo>
                    <a:pt x="5957" y="1911"/>
                    <a:pt x="5842" y="1905"/>
                    <a:pt x="5720" y="1894"/>
                  </a:cubicBezTo>
                  <a:cubicBezTo>
                    <a:pt x="5497" y="1839"/>
                    <a:pt x="5274" y="1839"/>
                    <a:pt x="4967" y="1839"/>
                  </a:cubicBezTo>
                  <a:cubicBezTo>
                    <a:pt x="4437" y="1839"/>
                    <a:pt x="4241" y="1532"/>
                    <a:pt x="4074" y="1253"/>
                  </a:cubicBezTo>
                  <a:cubicBezTo>
                    <a:pt x="3934" y="1058"/>
                    <a:pt x="3795" y="834"/>
                    <a:pt x="3460" y="695"/>
                  </a:cubicBezTo>
                  <a:cubicBezTo>
                    <a:pt x="3370" y="654"/>
                    <a:pt x="3280" y="637"/>
                    <a:pt x="3193" y="637"/>
                  </a:cubicBezTo>
                  <a:cubicBezTo>
                    <a:pt x="2981" y="637"/>
                    <a:pt x="2781" y="736"/>
                    <a:pt x="2623" y="834"/>
                  </a:cubicBezTo>
                  <a:cubicBezTo>
                    <a:pt x="2539" y="918"/>
                    <a:pt x="2428" y="946"/>
                    <a:pt x="2316" y="946"/>
                  </a:cubicBezTo>
                  <a:cubicBezTo>
                    <a:pt x="2288" y="946"/>
                    <a:pt x="2260" y="946"/>
                    <a:pt x="2233" y="918"/>
                  </a:cubicBezTo>
                  <a:cubicBezTo>
                    <a:pt x="1842" y="1671"/>
                    <a:pt x="1619" y="2285"/>
                    <a:pt x="1479" y="2843"/>
                  </a:cubicBezTo>
                  <a:cubicBezTo>
                    <a:pt x="1340" y="3317"/>
                    <a:pt x="1200" y="3820"/>
                    <a:pt x="921" y="4266"/>
                  </a:cubicBezTo>
                  <a:cubicBezTo>
                    <a:pt x="670" y="4684"/>
                    <a:pt x="475" y="4935"/>
                    <a:pt x="307" y="5103"/>
                  </a:cubicBezTo>
                  <a:cubicBezTo>
                    <a:pt x="56" y="5354"/>
                    <a:pt x="1" y="5410"/>
                    <a:pt x="168" y="5772"/>
                  </a:cubicBezTo>
                  <a:cubicBezTo>
                    <a:pt x="447" y="6386"/>
                    <a:pt x="586" y="7112"/>
                    <a:pt x="726" y="7725"/>
                  </a:cubicBezTo>
                  <a:cubicBezTo>
                    <a:pt x="754" y="7893"/>
                    <a:pt x="782" y="8032"/>
                    <a:pt x="838" y="8172"/>
                  </a:cubicBezTo>
                  <a:cubicBezTo>
                    <a:pt x="865" y="8311"/>
                    <a:pt x="1340" y="8562"/>
                    <a:pt x="1730" y="8730"/>
                  </a:cubicBezTo>
                  <a:cubicBezTo>
                    <a:pt x="2595" y="9148"/>
                    <a:pt x="3823" y="9678"/>
                    <a:pt x="3823" y="10822"/>
                  </a:cubicBezTo>
                  <a:cubicBezTo>
                    <a:pt x="3823" y="11827"/>
                    <a:pt x="4074" y="12161"/>
                    <a:pt x="4325" y="12524"/>
                  </a:cubicBezTo>
                  <a:cubicBezTo>
                    <a:pt x="4437" y="12747"/>
                    <a:pt x="4576" y="12915"/>
                    <a:pt x="4660" y="13222"/>
                  </a:cubicBezTo>
                  <a:cubicBezTo>
                    <a:pt x="4799" y="13668"/>
                    <a:pt x="4967" y="13919"/>
                    <a:pt x="5218" y="14170"/>
                  </a:cubicBezTo>
                  <a:cubicBezTo>
                    <a:pt x="5329" y="14310"/>
                    <a:pt x="5469" y="14449"/>
                    <a:pt x="5580" y="14616"/>
                  </a:cubicBezTo>
                  <a:cubicBezTo>
                    <a:pt x="7439" y="14566"/>
                    <a:pt x="8787" y="14550"/>
                    <a:pt x="9761" y="14550"/>
                  </a:cubicBezTo>
                  <a:cubicBezTo>
                    <a:pt x="10936" y="14550"/>
                    <a:pt x="11565" y="14573"/>
                    <a:pt x="11886" y="14589"/>
                  </a:cubicBezTo>
                  <a:cubicBezTo>
                    <a:pt x="11802" y="14393"/>
                    <a:pt x="11774" y="14198"/>
                    <a:pt x="11746" y="14031"/>
                  </a:cubicBezTo>
                  <a:lnTo>
                    <a:pt x="11718" y="13919"/>
                  </a:lnTo>
                  <a:cubicBezTo>
                    <a:pt x="11579" y="13249"/>
                    <a:pt x="11467" y="12691"/>
                    <a:pt x="11886" y="11659"/>
                  </a:cubicBezTo>
                  <a:cubicBezTo>
                    <a:pt x="12137" y="11045"/>
                    <a:pt x="12053" y="10627"/>
                    <a:pt x="12025" y="10264"/>
                  </a:cubicBezTo>
                  <a:cubicBezTo>
                    <a:pt x="11997" y="9985"/>
                    <a:pt x="11941" y="9734"/>
                    <a:pt x="12025" y="9427"/>
                  </a:cubicBezTo>
                  <a:cubicBezTo>
                    <a:pt x="12053" y="9316"/>
                    <a:pt x="12053" y="9204"/>
                    <a:pt x="12081" y="9092"/>
                  </a:cubicBezTo>
                  <a:cubicBezTo>
                    <a:pt x="12192" y="8507"/>
                    <a:pt x="12304" y="7921"/>
                    <a:pt x="12974" y="7391"/>
                  </a:cubicBezTo>
                  <a:cubicBezTo>
                    <a:pt x="13197" y="7195"/>
                    <a:pt x="13253" y="7000"/>
                    <a:pt x="13197" y="6861"/>
                  </a:cubicBezTo>
                  <a:cubicBezTo>
                    <a:pt x="13185" y="6826"/>
                    <a:pt x="13169" y="6806"/>
                    <a:pt x="13148" y="6806"/>
                  </a:cubicBezTo>
                  <a:cubicBezTo>
                    <a:pt x="13118" y="6806"/>
                    <a:pt x="13078" y="6846"/>
                    <a:pt x="13029" y="6944"/>
                  </a:cubicBezTo>
                  <a:cubicBezTo>
                    <a:pt x="12723" y="7642"/>
                    <a:pt x="11634" y="8200"/>
                    <a:pt x="11216" y="8200"/>
                  </a:cubicBezTo>
                  <a:cubicBezTo>
                    <a:pt x="11049" y="8200"/>
                    <a:pt x="10937" y="8088"/>
                    <a:pt x="10881" y="7949"/>
                  </a:cubicBezTo>
                  <a:cubicBezTo>
                    <a:pt x="10770" y="7614"/>
                    <a:pt x="11049" y="6944"/>
                    <a:pt x="11607" y="6526"/>
                  </a:cubicBezTo>
                  <a:cubicBezTo>
                    <a:pt x="11997" y="6247"/>
                    <a:pt x="12192" y="5996"/>
                    <a:pt x="12220" y="5800"/>
                  </a:cubicBezTo>
                  <a:cubicBezTo>
                    <a:pt x="12220" y="5745"/>
                    <a:pt x="12220" y="5689"/>
                    <a:pt x="12081" y="5577"/>
                  </a:cubicBezTo>
                  <a:cubicBezTo>
                    <a:pt x="11997" y="5521"/>
                    <a:pt x="11913" y="5382"/>
                    <a:pt x="11941" y="5270"/>
                  </a:cubicBezTo>
                  <a:cubicBezTo>
                    <a:pt x="11997" y="4963"/>
                    <a:pt x="12416" y="4573"/>
                    <a:pt x="13476" y="3931"/>
                  </a:cubicBezTo>
                  <a:cubicBezTo>
                    <a:pt x="13839" y="3736"/>
                    <a:pt x="14090" y="3624"/>
                    <a:pt x="14285" y="3568"/>
                  </a:cubicBezTo>
                  <a:cubicBezTo>
                    <a:pt x="14648" y="3429"/>
                    <a:pt x="14954" y="3289"/>
                    <a:pt x="15540" y="2815"/>
                  </a:cubicBezTo>
                  <a:cubicBezTo>
                    <a:pt x="15847" y="2592"/>
                    <a:pt x="16238" y="2452"/>
                    <a:pt x="16656" y="2452"/>
                  </a:cubicBezTo>
                  <a:cubicBezTo>
                    <a:pt x="17047" y="2452"/>
                    <a:pt x="17382" y="2536"/>
                    <a:pt x="17716" y="2648"/>
                  </a:cubicBezTo>
                  <a:cubicBezTo>
                    <a:pt x="17995" y="2731"/>
                    <a:pt x="18219" y="2787"/>
                    <a:pt x="18470" y="2787"/>
                  </a:cubicBezTo>
                  <a:cubicBezTo>
                    <a:pt x="18888" y="2787"/>
                    <a:pt x="19251" y="2369"/>
                    <a:pt x="19279" y="2090"/>
                  </a:cubicBezTo>
                  <a:cubicBezTo>
                    <a:pt x="19279" y="1978"/>
                    <a:pt x="19251" y="1950"/>
                    <a:pt x="19111" y="1922"/>
                  </a:cubicBezTo>
                  <a:cubicBezTo>
                    <a:pt x="18749" y="1894"/>
                    <a:pt x="18581" y="1783"/>
                    <a:pt x="18442" y="1671"/>
                  </a:cubicBezTo>
                  <a:cubicBezTo>
                    <a:pt x="18330" y="1615"/>
                    <a:pt x="18274" y="1532"/>
                    <a:pt x="18051" y="1532"/>
                  </a:cubicBezTo>
                  <a:cubicBezTo>
                    <a:pt x="17995" y="1532"/>
                    <a:pt x="17884" y="1532"/>
                    <a:pt x="17772" y="1560"/>
                  </a:cubicBezTo>
                  <a:cubicBezTo>
                    <a:pt x="17610" y="1590"/>
                    <a:pt x="17473" y="1603"/>
                    <a:pt x="17358" y="1603"/>
                  </a:cubicBezTo>
                  <a:cubicBezTo>
                    <a:pt x="16937" y="1603"/>
                    <a:pt x="16794" y="1428"/>
                    <a:pt x="16684" y="1253"/>
                  </a:cubicBezTo>
                  <a:cubicBezTo>
                    <a:pt x="16656" y="1225"/>
                    <a:pt x="16628" y="1141"/>
                    <a:pt x="16545" y="1085"/>
                  </a:cubicBezTo>
                  <a:cubicBezTo>
                    <a:pt x="16545" y="1085"/>
                    <a:pt x="16517" y="1058"/>
                    <a:pt x="16349" y="1058"/>
                  </a:cubicBezTo>
                  <a:cubicBezTo>
                    <a:pt x="15959" y="1058"/>
                    <a:pt x="15289" y="1225"/>
                    <a:pt x="14703" y="1364"/>
                  </a:cubicBezTo>
                  <a:cubicBezTo>
                    <a:pt x="14369" y="1420"/>
                    <a:pt x="14006" y="1532"/>
                    <a:pt x="13755" y="1560"/>
                  </a:cubicBezTo>
                  <a:cubicBezTo>
                    <a:pt x="13554" y="1604"/>
                    <a:pt x="13353" y="1622"/>
                    <a:pt x="13150" y="1622"/>
                  </a:cubicBezTo>
                  <a:cubicBezTo>
                    <a:pt x="12846" y="1622"/>
                    <a:pt x="12538" y="1582"/>
                    <a:pt x="12220" y="1532"/>
                  </a:cubicBezTo>
                  <a:cubicBezTo>
                    <a:pt x="11997" y="1504"/>
                    <a:pt x="11746" y="1476"/>
                    <a:pt x="11439" y="1420"/>
                  </a:cubicBezTo>
                  <a:cubicBezTo>
                    <a:pt x="11049" y="1392"/>
                    <a:pt x="10798" y="1281"/>
                    <a:pt x="10658" y="1113"/>
                  </a:cubicBezTo>
                  <a:cubicBezTo>
                    <a:pt x="10491" y="918"/>
                    <a:pt x="10546" y="667"/>
                    <a:pt x="10546" y="527"/>
                  </a:cubicBezTo>
                  <a:lnTo>
                    <a:pt x="10546" y="444"/>
                  </a:lnTo>
                  <a:cubicBezTo>
                    <a:pt x="10602" y="165"/>
                    <a:pt x="10519" y="81"/>
                    <a:pt x="10491" y="25"/>
                  </a:cubicBezTo>
                  <a:cubicBezTo>
                    <a:pt x="10478" y="13"/>
                    <a:pt x="10443" y="0"/>
                    <a:pt x="10391"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9"/>
            <p:cNvSpPr/>
            <p:nvPr/>
          </p:nvSpPr>
          <p:spPr>
            <a:xfrm>
              <a:off x="3601249" y="2993915"/>
              <a:ext cx="513308" cy="517283"/>
            </a:xfrm>
            <a:custGeom>
              <a:rect b="b" l="l" r="r" t="t"/>
              <a:pathLst>
                <a:path extrusionOk="0" h="18219" w="18079">
                  <a:moveTo>
                    <a:pt x="2650" y="1"/>
                  </a:moveTo>
                  <a:lnTo>
                    <a:pt x="0" y="17856"/>
                  </a:lnTo>
                  <a:cubicBezTo>
                    <a:pt x="474" y="18107"/>
                    <a:pt x="1032" y="18219"/>
                    <a:pt x="1562" y="18219"/>
                  </a:cubicBezTo>
                  <a:cubicBezTo>
                    <a:pt x="2009" y="18219"/>
                    <a:pt x="2399" y="18107"/>
                    <a:pt x="2511" y="17940"/>
                  </a:cubicBezTo>
                  <a:cubicBezTo>
                    <a:pt x="2539" y="17884"/>
                    <a:pt x="2567" y="17828"/>
                    <a:pt x="2539" y="17689"/>
                  </a:cubicBezTo>
                  <a:cubicBezTo>
                    <a:pt x="2455" y="17438"/>
                    <a:pt x="2455" y="17242"/>
                    <a:pt x="2567" y="17047"/>
                  </a:cubicBezTo>
                  <a:cubicBezTo>
                    <a:pt x="2790" y="16768"/>
                    <a:pt x="3236" y="16768"/>
                    <a:pt x="3655" y="16740"/>
                  </a:cubicBezTo>
                  <a:cubicBezTo>
                    <a:pt x="3794" y="16740"/>
                    <a:pt x="3934" y="16740"/>
                    <a:pt x="4045" y="16712"/>
                  </a:cubicBezTo>
                  <a:cubicBezTo>
                    <a:pt x="4158" y="16705"/>
                    <a:pt x="4274" y="16701"/>
                    <a:pt x="4394" y="16701"/>
                  </a:cubicBezTo>
                  <a:cubicBezTo>
                    <a:pt x="4722" y="16701"/>
                    <a:pt x="5080" y="16727"/>
                    <a:pt x="5468" y="16768"/>
                  </a:cubicBezTo>
                  <a:cubicBezTo>
                    <a:pt x="5664" y="16824"/>
                    <a:pt x="5915" y="16824"/>
                    <a:pt x="6166" y="16852"/>
                  </a:cubicBezTo>
                  <a:lnTo>
                    <a:pt x="6222" y="16852"/>
                  </a:lnTo>
                  <a:lnTo>
                    <a:pt x="16544" y="17410"/>
                  </a:lnTo>
                  <a:lnTo>
                    <a:pt x="16628" y="16796"/>
                  </a:lnTo>
                  <a:lnTo>
                    <a:pt x="18079" y="1675"/>
                  </a:lnTo>
                  <a:lnTo>
                    <a:pt x="2650" y="1"/>
                  </a:lnTo>
                  <a:close/>
                </a:path>
              </a:pathLst>
            </a:custGeom>
            <a:solidFill>
              <a:srgbClr val="3D84B8"/>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9"/>
            <p:cNvSpPr/>
            <p:nvPr/>
          </p:nvSpPr>
          <p:spPr>
            <a:xfrm>
              <a:off x="4122450" y="3035908"/>
              <a:ext cx="624238" cy="313709"/>
            </a:xfrm>
            <a:custGeom>
              <a:rect b="b" l="l" r="r" t="t"/>
              <a:pathLst>
                <a:path extrusionOk="0" h="11049" w="21986">
                  <a:moveTo>
                    <a:pt x="2121" y="0"/>
                  </a:moveTo>
                  <a:lnTo>
                    <a:pt x="112" y="168"/>
                  </a:lnTo>
                  <a:lnTo>
                    <a:pt x="1" y="1172"/>
                  </a:lnTo>
                  <a:lnTo>
                    <a:pt x="1507" y="1395"/>
                  </a:lnTo>
                  <a:lnTo>
                    <a:pt x="7031" y="2260"/>
                  </a:lnTo>
                  <a:lnTo>
                    <a:pt x="7171" y="2288"/>
                  </a:lnTo>
                  <a:lnTo>
                    <a:pt x="7171" y="2428"/>
                  </a:lnTo>
                  <a:lnTo>
                    <a:pt x="7171" y="2483"/>
                  </a:lnTo>
                  <a:lnTo>
                    <a:pt x="7171" y="8119"/>
                  </a:lnTo>
                  <a:cubicBezTo>
                    <a:pt x="7478" y="8259"/>
                    <a:pt x="8342" y="8649"/>
                    <a:pt x="8733" y="8956"/>
                  </a:cubicBezTo>
                  <a:cubicBezTo>
                    <a:pt x="8789" y="9040"/>
                    <a:pt x="8873" y="9068"/>
                    <a:pt x="8928" y="9123"/>
                  </a:cubicBezTo>
                  <a:cubicBezTo>
                    <a:pt x="9291" y="9402"/>
                    <a:pt x="9682" y="9793"/>
                    <a:pt x="9988" y="9793"/>
                  </a:cubicBezTo>
                  <a:cubicBezTo>
                    <a:pt x="10016" y="9793"/>
                    <a:pt x="10044" y="9793"/>
                    <a:pt x="10100" y="9765"/>
                  </a:cubicBezTo>
                  <a:cubicBezTo>
                    <a:pt x="10128" y="9765"/>
                    <a:pt x="10156" y="9709"/>
                    <a:pt x="10184" y="9709"/>
                  </a:cubicBezTo>
                  <a:cubicBezTo>
                    <a:pt x="10212" y="9709"/>
                    <a:pt x="10267" y="9681"/>
                    <a:pt x="10295" y="9681"/>
                  </a:cubicBezTo>
                  <a:lnTo>
                    <a:pt x="10351" y="9681"/>
                  </a:lnTo>
                  <a:cubicBezTo>
                    <a:pt x="10407" y="9681"/>
                    <a:pt x="10463" y="9654"/>
                    <a:pt x="10491" y="9654"/>
                  </a:cubicBezTo>
                  <a:lnTo>
                    <a:pt x="10546" y="9654"/>
                  </a:lnTo>
                  <a:cubicBezTo>
                    <a:pt x="10574" y="9654"/>
                    <a:pt x="10630" y="9654"/>
                    <a:pt x="10686" y="9626"/>
                  </a:cubicBezTo>
                  <a:lnTo>
                    <a:pt x="11328" y="9626"/>
                  </a:lnTo>
                  <a:cubicBezTo>
                    <a:pt x="11411" y="9626"/>
                    <a:pt x="11467" y="9654"/>
                    <a:pt x="11551" y="9654"/>
                  </a:cubicBezTo>
                  <a:lnTo>
                    <a:pt x="11579" y="9654"/>
                  </a:lnTo>
                  <a:cubicBezTo>
                    <a:pt x="11690" y="9681"/>
                    <a:pt x="11802" y="9681"/>
                    <a:pt x="11886" y="9709"/>
                  </a:cubicBezTo>
                  <a:cubicBezTo>
                    <a:pt x="11969" y="9709"/>
                    <a:pt x="11997" y="9765"/>
                    <a:pt x="12081" y="9765"/>
                  </a:cubicBezTo>
                  <a:cubicBezTo>
                    <a:pt x="12360" y="9821"/>
                    <a:pt x="12667" y="9960"/>
                    <a:pt x="13002" y="10100"/>
                  </a:cubicBezTo>
                  <a:cubicBezTo>
                    <a:pt x="13671" y="10379"/>
                    <a:pt x="14397" y="10658"/>
                    <a:pt x="14899" y="10658"/>
                  </a:cubicBezTo>
                  <a:cubicBezTo>
                    <a:pt x="15178" y="10658"/>
                    <a:pt x="15457" y="10630"/>
                    <a:pt x="15708" y="10630"/>
                  </a:cubicBezTo>
                  <a:lnTo>
                    <a:pt x="15764" y="10630"/>
                  </a:lnTo>
                  <a:cubicBezTo>
                    <a:pt x="15945" y="10616"/>
                    <a:pt x="16119" y="10609"/>
                    <a:pt x="16301" y="10609"/>
                  </a:cubicBezTo>
                  <a:cubicBezTo>
                    <a:pt x="16482" y="10609"/>
                    <a:pt x="16670" y="10616"/>
                    <a:pt x="16880" y="10630"/>
                  </a:cubicBezTo>
                  <a:cubicBezTo>
                    <a:pt x="17019" y="10630"/>
                    <a:pt x="17159" y="10658"/>
                    <a:pt x="17298" y="10658"/>
                  </a:cubicBezTo>
                  <a:cubicBezTo>
                    <a:pt x="17377" y="10675"/>
                    <a:pt x="17453" y="10683"/>
                    <a:pt x="17527" y="10683"/>
                  </a:cubicBezTo>
                  <a:cubicBezTo>
                    <a:pt x="17815" y="10683"/>
                    <a:pt x="18069" y="10562"/>
                    <a:pt x="18358" y="10407"/>
                  </a:cubicBezTo>
                  <a:cubicBezTo>
                    <a:pt x="18386" y="10379"/>
                    <a:pt x="18470" y="10379"/>
                    <a:pt x="18498" y="10351"/>
                  </a:cubicBezTo>
                  <a:cubicBezTo>
                    <a:pt x="18526" y="10323"/>
                    <a:pt x="18553" y="10323"/>
                    <a:pt x="18637" y="10267"/>
                  </a:cubicBezTo>
                  <a:cubicBezTo>
                    <a:pt x="18665" y="10267"/>
                    <a:pt x="18693" y="10239"/>
                    <a:pt x="18721" y="10239"/>
                  </a:cubicBezTo>
                  <a:cubicBezTo>
                    <a:pt x="18777" y="10212"/>
                    <a:pt x="18832" y="10212"/>
                    <a:pt x="18860" y="10212"/>
                  </a:cubicBezTo>
                  <a:cubicBezTo>
                    <a:pt x="18916" y="10212"/>
                    <a:pt x="18944" y="10184"/>
                    <a:pt x="19000" y="10184"/>
                  </a:cubicBezTo>
                  <a:cubicBezTo>
                    <a:pt x="19056" y="10184"/>
                    <a:pt x="19084" y="10184"/>
                    <a:pt x="19111" y="10128"/>
                  </a:cubicBezTo>
                  <a:cubicBezTo>
                    <a:pt x="19195" y="10128"/>
                    <a:pt x="19251" y="10100"/>
                    <a:pt x="19335" y="10100"/>
                  </a:cubicBezTo>
                  <a:lnTo>
                    <a:pt x="19363" y="10100"/>
                  </a:lnTo>
                  <a:cubicBezTo>
                    <a:pt x="19502" y="10100"/>
                    <a:pt x="19614" y="10100"/>
                    <a:pt x="19753" y="10128"/>
                  </a:cubicBezTo>
                  <a:cubicBezTo>
                    <a:pt x="20479" y="10323"/>
                    <a:pt x="21427" y="10658"/>
                    <a:pt x="21985" y="11048"/>
                  </a:cubicBezTo>
                  <a:lnTo>
                    <a:pt x="21092" y="1340"/>
                  </a:lnTo>
                  <a:lnTo>
                    <a:pt x="21037" y="503"/>
                  </a:lnTo>
                  <a:lnTo>
                    <a:pt x="2121" y="0"/>
                  </a:lnTo>
                  <a:close/>
                </a:path>
              </a:pathLst>
            </a:custGeom>
            <a:solidFill>
              <a:srgbClr val="00000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9"/>
            <p:cNvSpPr/>
            <p:nvPr/>
          </p:nvSpPr>
          <p:spPr>
            <a:xfrm>
              <a:off x="4086817" y="2193077"/>
              <a:ext cx="498260" cy="317684"/>
            </a:xfrm>
            <a:custGeom>
              <a:rect b="b" l="l" r="r" t="t"/>
              <a:pathLst>
                <a:path extrusionOk="0" h="11189" w="17549">
                  <a:moveTo>
                    <a:pt x="893" y="1"/>
                  </a:moveTo>
                  <a:lnTo>
                    <a:pt x="781" y="810"/>
                  </a:lnTo>
                  <a:lnTo>
                    <a:pt x="419" y="3349"/>
                  </a:lnTo>
                  <a:lnTo>
                    <a:pt x="0" y="9877"/>
                  </a:lnTo>
                  <a:cubicBezTo>
                    <a:pt x="502" y="9905"/>
                    <a:pt x="1841" y="9933"/>
                    <a:pt x="2093" y="9933"/>
                  </a:cubicBezTo>
                  <a:lnTo>
                    <a:pt x="2399" y="9933"/>
                  </a:lnTo>
                  <a:cubicBezTo>
                    <a:pt x="2818" y="9933"/>
                    <a:pt x="3669" y="9947"/>
                    <a:pt x="4481" y="9947"/>
                  </a:cubicBezTo>
                  <a:cubicBezTo>
                    <a:pt x="5294" y="9947"/>
                    <a:pt x="6068" y="9933"/>
                    <a:pt x="6333" y="9877"/>
                  </a:cubicBezTo>
                  <a:cubicBezTo>
                    <a:pt x="6443" y="9852"/>
                    <a:pt x="6608" y="9842"/>
                    <a:pt x="6810" y="9842"/>
                  </a:cubicBezTo>
                  <a:cubicBezTo>
                    <a:pt x="7272" y="9842"/>
                    <a:pt x="7933" y="9894"/>
                    <a:pt x="8593" y="9933"/>
                  </a:cubicBezTo>
                  <a:cubicBezTo>
                    <a:pt x="9116" y="9996"/>
                    <a:pt x="9624" y="10027"/>
                    <a:pt x="9939" y="10027"/>
                  </a:cubicBezTo>
                  <a:cubicBezTo>
                    <a:pt x="10044" y="10027"/>
                    <a:pt x="10128" y="10024"/>
                    <a:pt x="10183" y="10017"/>
                  </a:cubicBezTo>
                  <a:cubicBezTo>
                    <a:pt x="10249" y="10008"/>
                    <a:pt x="10321" y="10004"/>
                    <a:pt x="10396" y="10004"/>
                  </a:cubicBezTo>
                  <a:cubicBezTo>
                    <a:pt x="11088" y="10004"/>
                    <a:pt x="12127" y="10331"/>
                    <a:pt x="12555" y="10658"/>
                  </a:cubicBezTo>
                  <a:cubicBezTo>
                    <a:pt x="12806" y="10881"/>
                    <a:pt x="15038" y="11077"/>
                    <a:pt x="17130" y="11188"/>
                  </a:cubicBezTo>
                  <a:cubicBezTo>
                    <a:pt x="17130" y="11160"/>
                    <a:pt x="17130" y="11049"/>
                    <a:pt x="17046" y="10881"/>
                  </a:cubicBezTo>
                  <a:cubicBezTo>
                    <a:pt x="16935" y="10575"/>
                    <a:pt x="17019" y="9905"/>
                    <a:pt x="17270" y="8901"/>
                  </a:cubicBezTo>
                  <a:cubicBezTo>
                    <a:pt x="17353" y="8538"/>
                    <a:pt x="17409" y="8175"/>
                    <a:pt x="17493" y="7840"/>
                  </a:cubicBezTo>
                  <a:cubicBezTo>
                    <a:pt x="17549" y="7310"/>
                    <a:pt x="17521" y="6976"/>
                    <a:pt x="17493" y="6585"/>
                  </a:cubicBezTo>
                  <a:cubicBezTo>
                    <a:pt x="17437" y="6278"/>
                    <a:pt x="17409" y="5971"/>
                    <a:pt x="17437" y="5553"/>
                  </a:cubicBezTo>
                  <a:cubicBezTo>
                    <a:pt x="17493" y="5162"/>
                    <a:pt x="17381" y="4855"/>
                    <a:pt x="17242" y="4465"/>
                  </a:cubicBezTo>
                  <a:cubicBezTo>
                    <a:pt x="17046" y="3990"/>
                    <a:pt x="16935" y="3488"/>
                    <a:pt x="17046" y="2874"/>
                  </a:cubicBezTo>
                  <a:cubicBezTo>
                    <a:pt x="17242" y="2065"/>
                    <a:pt x="16795" y="1145"/>
                    <a:pt x="16600" y="922"/>
                  </a:cubicBezTo>
                  <a:lnTo>
                    <a:pt x="893" y="1"/>
                  </a:ln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9"/>
            <p:cNvSpPr/>
            <p:nvPr/>
          </p:nvSpPr>
          <p:spPr>
            <a:xfrm>
              <a:off x="4577922" y="2433902"/>
              <a:ext cx="428556" cy="272511"/>
            </a:xfrm>
            <a:custGeom>
              <a:rect b="b" l="l" r="r" t="t"/>
              <a:pathLst>
                <a:path extrusionOk="0" h="9598" w="15094">
                  <a:moveTo>
                    <a:pt x="419" y="0"/>
                  </a:moveTo>
                  <a:lnTo>
                    <a:pt x="335" y="419"/>
                  </a:lnTo>
                  <a:cubicBezTo>
                    <a:pt x="196" y="1116"/>
                    <a:pt x="1" y="1953"/>
                    <a:pt x="112" y="2204"/>
                  </a:cubicBezTo>
                  <a:cubicBezTo>
                    <a:pt x="252" y="2511"/>
                    <a:pt x="224" y="2706"/>
                    <a:pt x="140" y="2846"/>
                  </a:cubicBezTo>
                  <a:cubicBezTo>
                    <a:pt x="224" y="2985"/>
                    <a:pt x="280" y="3125"/>
                    <a:pt x="391" y="3320"/>
                  </a:cubicBezTo>
                  <a:cubicBezTo>
                    <a:pt x="810" y="4046"/>
                    <a:pt x="1340" y="5078"/>
                    <a:pt x="1535" y="5998"/>
                  </a:cubicBezTo>
                  <a:cubicBezTo>
                    <a:pt x="1647" y="6473"/>
                    <a:pt x="1786" y="6808"/>
                    <a:pt x="1898" y="7031"/>
                  </a:cubicBezTo>
                  <a:cubicBezTo>
                    <a:pt x="2037" y="7393"/>
                    <a:pt x="2177" y="7645"/>
                    <a:pt x="2093" y="8091"/>
                  </a:cubicBezTo>
                  <a:cubicBezTo>
                    <a:pt x="2065" y="8537"/>
                    <a:pt x="2093" y="8677"/>
                    <a:pt x="2177" y="8844"/>
                  </a:cubicBezTo>
                  <a:cubicBezTo>
                    <a:pt x="2205" y="8928"/>
                    <a:pt x="2205" y="8984"/>
                    <a:pt x="2232" y="9095"/>
                  </a:cubicBezTo>
                  <a:lnTo>
                    <a:pt x="10184" y="9486"/>
                  </a:lnTo>
                  <a:lnTo>
                    <a:pt x="12332" y="9597"/>
                  </a:lnTo>
                  <a:cubicBezTo>
                    <a:pt x="12388" y="9374"/>
                    <a:pt x="12527" y="9123"/>
                    <a:pt x="12750" y="8956"/>
                  </a:cubicBezTo>
                  <a:cubicBezTo>
                    <a:pt x="13085" y="8677"/>
                    <a:pt x="13057" y="8147"/>
                    <a:pt x="13057" y="7672"/>
                  </a:cubicBezTo>
                  <a:cubicBezTo>
                    <a:pt x="13002" y="7142"/>
                    <a:pt x="12974" y="6501"/>
                    <a:pt x="13615" y="6389"/>
                  </a:cubicBezTo>
                  <a:cubicBezTo>
                    <a:pt x="14369" y="6194"/>
                    <a:pt x="14648" y="5580"/>
                    <a:pt x="14927" y="4659"/>
                  </a:cubicBezTo>
                  <a:cubicBezTo>
                    <a:pt x="15094" y="4185"/>
                    <a:pt x="14759" y="3878"/>
                    <a:pt x="14396" y="3488"/>
                  </a:cubicBezTo>
                  <a:cubicBezTo>
                    <a:pt x="14229" y="3320"/>
                    <a:pt x="14062" y="3125"/>
                    <a:pt x="13922" y="2930"/>
                  </a:cubicBezTo>
                  <a:cubicBezTo>
                    <a:pt x="13783" y="2706"/>
                    <a:pt x="13643" y="2567"/>
                    <a:pt x="13532" y="2427"/>
                  </a:cubicBezTo>
                  <a:cubicBezTo>
                    <a:pt x="13281" y="2148"/>
                    <a:pt x="13085" y="1869"/>
                    <a:pt x="12918" y="1367"/>
                  </a:cubicBezTo>
                  <a:cubicBezTo>
                    <a:pt x="12834" y="1116"/>
                    <a:pt x="12750" y="949"/>
                    <a:pt x="12611" y="753"/>
                  </a:cubicBezTo>
                  <a:cubicBezTo>
                    <a:pt x="12555" y="726"/>
                    <a:pt x="12527" y="698"/>
                    <a:pt x="12527" y="614"/>
                  </a:cubicBezTo>
                  <a:cubicBezTo>
                    <a:pt x="11355" y="586"/>
                    <a:pt x="893" y="279"/>
                    <a:pt x="391" y="195"/>
                  </a:cubicBezTo>
                  <a:lnTo>
                    <a:pt x="419" y="0"/>
                  </a:ln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9"/>
            <p:cNvSpPr/>
            <p:nvPr/>
          </p:nvSpPr>
          <p:spPr>
            <a:xfrm>
              <a:off x="4730816" y="3078695"/>
              <a:ext cx="331113" cy="317655"/>
            </a:xfrm>
            <a:custGeom>
              <a:rect b="b" l="l" r="r" t="t"/>
              <a:pathLst>
                <a:path extrusionOk="0" h="11188" w="11662">
                  <a:moveTo>
                    <a:pt x="0" y="0"/>
                  </a:moveTo>
                  <a:lnTo>
                    <a:pt x="865" y="9848"/>
                  </a:lnTo>
                  <a:cubicBezTo>
                    <a:pt x="949" y="9988"/>
                    <a:pt x="977" y="10072"/>
                    <a:pt x="977" y="10183"/>
                  </a:cubicBezTo>
                  <a:lnTo>
                    <a:pt x="977" y="10239"/>
                  </a:lnTo>
                  <a:lnTo>
                    <a:pt x="977" y="10351"/>
                  </a:lnTo>
                  <a:lnTo>
                    <a:pt x="977" y="10462"/>
                  </a:lnTo>
                  <a:lnTo>
                    <a:pt x="977" y="10490"/>
                  </a:lnTo>
                  <a:cubicBezTo>
                    <a:pt x="949" y="10630"/>
                    <a:pt x="893" y="10797"/>
                    <a:pt x="837" y="10964"/>
                  </a:cubicBezTo>
                  <a:lnTo>
                    <a:pt x="809" y="11048"/>
                  </a:lnTo>
                  <a:lnTo>
                    <a:pt x="809" y="11076"/>
                  </a:lnTo>
                  <a:cubicBezTo>
                    <a:pt x="809" y="11104"/>
                    <a:pt x="809" y="11160"/>
                    <a:pt x="753" y="11188"/>
                  </a:cubicBezTo>
                  <a:lnTo>
                    <a:pt x="9095" y="11188"/>
                  </a:lnTo>
                  <a:cubicBezTo>
                    <a:pt x="9067" y="10964"/>
                    <a:pt x="9011" y="10546"/>
                    <a:pt x="9011" y="9960"/>
                  </a:cubicBezTo>
                  <a:cubicBezTo>
                    <a:pt x="9011" y="9486"/>
                    <a:pt x="9067" y="9207"/>
                    <a:pt x="9123" y="8872"/>
                  </a:cubicBezTo>
                  <a:cubicBezTo>
                    <a:pt x="9151" y="8732"/>
                    <a:pt x="9207" y="8565"/>
                    <a:pt x="9263" y="8398"/>
                  </a:cubicBezTo>
                  <a:cubicBezTo>
                    <a:pt x="9346" y="8230"/>
                    <a:pt x="9402" y="7979"/>
                    <a:pt x="9486" y="7700"/>
                  </a:cubicBezTo>
                  <a:cubicBezTo>
                    <a:pt x="9765" y="6752"/>
                    <a:pt x="11216" y="3153"/>
                    <a:pt x="11662" y="2037"/>
                  </a:cubicBezTo>
                  <a:lnTo>
                    <a:pt x="11578" y="2037"/>
                  </a:lnTo>
                  <a:cubicBezTo>
                    <a:pt x="11494" y="2037"/>
                    <a:pt x="11467" y="2037"/>
                    <a:pt x="11439" y="2092"/>
                  </a:cubicBezTo>
                  <a:lnTo>
                    <a:pt x="11048" y="2092"/>
                  </a:lnTo>
                  <a:cubicBezTo>
                    <a:pt x="11020" y="2092"/>
                    <a:pt x="10937" y="2092"/>
                    <a:pt x="10909" y="2037"/>
                  </a:cubicBezTo>
                  <a:cubicBezTo>
                    <a:pt x="10685" y="2009"/>
                    <a:pt x="10630" y="1869"/>
                    <a:pt x="10630" y="1813"/>
                  </a:cubicBezTo>
                  <a:cubicBezTo>
                    <a:pt x="10546" y="1534"/>
                    <a:pt x="10769" y="502"/>
                    <a:pt x="10909" y="0"/>
                  </a:cubicBezTo>
                  <a:close/>
                </a:path>
              </a:pathLst>
            </a:custGeom>
            <a:solidFill>
              <a:srgbClr val="00000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9"/>
            <p:cNvSpPr/>
            <p:nvPr/>
          </p:nvSpPr>
          <p:spPr>
            <a:xfrm>
              <a:off x="5254402" y="2204973"/>
              <a:ext cx="273306" cy="359648"/>
            </a:xfrm>
            <a:custGeom>
              <a:rect b="b" l="l" r="r" t="t"/>
              <a:pathLst>
                <a:path extrusionOk="0" h="12667" w="9626">
                  <a:moveTo>
                    <a:pt x="3599" y="0"/>
                  </a:moveTo>
                  <a:cubicBezTo>
                    <a:pt x="3460" y="0"/>
                    <a:pt x="3320" y="28"/>
                    <a:pt x="3209" y="112"/>
                  </a:cubicBezTo>
                  <a:cubicBezTo>
                    <a:pt x="3153" y="140"/>
                    <a:pt x="3041" y="168"/>
                    <a:pt x="2930" y="224"/>
                  </a:cubicBezTo>
                  <a:cubicBezTo>
                    <a:pt x="2790" y="251"/>
                    <a:pt x="2400" y="586"/>
                    <a:pt x="2204" y="1005"/>
                  </a:cubicBezTo>
                  <a:cubicBezTo>
                    <a:pt x="2093" y="1200"/>
                    <a:pt x="2093" y="1284"/>
                    <a:pt x="2121" y="1284"/>
                  </a:cubicBezTo>
                  <a:cubicBezTo>
                    <a:pt x="2400" y="1646"/>
                    <a:pt x="2316" y="2734"/>
                    <a:pt x="1842" y="3432"/>
                  </a:cubicBezTo>
                  <a:cubicBezTo>
                    <a:pt x="1758" y="3599"/>
                    <a:pt x="1619" y="3655"/>
                    <a:pt x="1479" y="3655"/>
                  </a:cubicBezTo>
                  <a:cubicBezTo>
                    <a:pt x="1256" y="3655"/>
                    <a:pt x="1088" y="3460"/>
                    <a:pt x="949" y="3237"/>
                  </a:cubicBezTo>
                  <a:cubicBezTo>
                    <a:pt x="837" y="3097"/>
                    <a:pt x="698" y="2902"/>
                    <a:pt x="586" y="2902"/>
                  </a:cubicBezTo>
                  <a:lnTo>
                    <a:pt x="558" y="2902"/>
                  </a:lnTo>
                  <a:cubicBezTo>
                    <a:pt x="419" y="2958"/>
                    <a:pt x="419" y="2958"/>
                    <a:pt x="419" y="3153"/>
                  </a:cubicBezTo>
                  <a:cubicBezTo>
                    <a:pt x="447" y="3292"/>
                    <a:pt x="447" y="3516"/>
                    <a:pt x="251" y="3795"/>
                  </a:cubicBezTo>
                  <a:cubicBezTo>
                    <a:pt x="84" y="4018"/>
                    <a:pt x="112" y="4074"/>
                    <a:pt x="112" y="4297"/>
                  </a:cubicBezTo>
                  <a:cubicBezTo>
                    <a:pt x="112" y="4464"/>
                    <a:pt x="140" y="4715"/>
                    <a:pt x="84" y="5106"/>
                  </a:cubicBezTo>
                  <a:cubicBezTo>
                    <a:pt x="0" y="5524"/>
                    <a:pt x="140" y="5720"/>
                    <a:pt x="279" y="5971"/>
                  </a:cubicBezTo>
                  <a:cubicBezTo>
                    <a:pt x="419" y="6166"/>
                    <a:pt x="530" y="6389"/>
                    <a:pt x="503" y="6696"/>
                  </a:cubicBezTo>
                  <a:cubicBezTo>
                    <a:pt x="419" y="7226"/>
                    <a:pt x="419" y="7673"/>
                    <a:pt x="782" y="9012"/>
                  </a:cubicBezTo>
                  <a:cubicBezTo>
                    <a:pt x="921" y="9458"/>
                    <a:pt x="1005" y="9737"/>
                    <a:pt x="1088" y="9904"/>
                  </a:cubicBezTo>
                  <a:cubicBezTo>
                    <a:pt x="1228" y="10267"/>
                    <a:pt x="1256" y="10407"/>
                    <a:pt x="1116" y="10881"/>
                  </a:cubicBezTo>
                  <a:cubicBezTo>
                    <a:pt x="949" y="11439"/>
                    <a:pt x="586" y="11997"/>
                    <a:pt x="0" y="12667"/>
                  </a:cubicBezTo>
                  <a:lnTo>
                    <a:pt x="4269" y="12667"/>
                  </a:lnTo>
                  <a:lnTo>
                    <a:pt x="6975" y="11941"/>
                  </a:lnTo>
                  <a:lnTo>
                    <a:pt x="7533" y="11802"/>
                  </a:lnTo>
                  <a:cubicBezTo>
                    <a:pt x="7561" y="11606"/>
                    <a:pt x="7756" y="11467"/>
                    <a:pt x="7784" y="11411"/>
                  </a:cubicBezTo>
                  <a:cubicBezTo>
                    <a:pt x="8063" y="11160"/>
                    <a:pt x="8063" y="10993"/>
                    <a:pt x="8091" y="10686"/>
                  </a:cubicBezTo>
                  <a:cubicBezTo>
                    <a:pt x="8091" y="10546"/>
                    <a:pt x="8091" y="10323"/>
                    <a:pt x="8175" y="10156"/>
                  </a:cubicBezTo>
                  <a:cubicBezTo>
                    <a:pt x="8258" y="9737"/>
                    <a:pt x="8370" y="9598"/>
                    <a:pt x="8537" y="9374"/>
                  </a:cubicBezTo>
                  <a:cubicBezTo>
                    <a:pt x="8621" y="9291"/>
                    <a:pt x="8733" y="9179"/>
                    <a:pt x="8816" y="8956"/>
                  </a:cubicBezTo>
                  <a:cubicBezTo>
                    <a:pt x="9626" y="7673"/>
                    <a:pt x="9068" y="7338"/>
                    <a:pt x="8900" y="7198"/>
                  </a:cubicBezTo>
                  <a:cubicBezTo>
                    <a:pt x="8398" y="6863"/>
                    <a:pt x="8203" y="6138"/>
                    <a:pt x="8035" y="5552"/>
                  </a:cubicBezTo>
                  <a:cubicBezTo>
                    <a:pt x="7952" y="5385"/>
                    <a:pt x="7896" y="5134"/>
                    <a:pt x="7840" y="5022"/>
                  </a:cubicBezTo>
                  <a:cubicBezTo>
                    <a:pt x="7756" y="5134"/>
                    <a:pt x="7645" y="5273"/>
                    <a:pt x="7533" y="5413"/>
                  </a:cubicBezTo>
                  <a:cubicBezTo>
                    <a:pt x="7366" y="5664"/>
                    <a:pt x="7143" y="5943"/>
                    <a:pt x="6808" y="6222"/>
                  </a:cubicBezTo>
                  <a:cubicBezTo>
                    <a:pt x="6640" y="6361"/>
                    <a:pt x="6501" y="6417"/>
                    <a:pt x="6306" y="6417"/>
                  </a:cubicBezTo>
                  <a:cubicBezTo>
                    <a:pt x="5999" y="6417"/>
                    <a:pt x="5831" y="6166"/>
                    <a:pt x="5608" y="5887"/>
                  </a:cubicBezTo>
                  <a:cubicBezTo>
                    <a:pt x="5552" y="5803"/>
                    <a:pt x="5441" y="5692"/>
                    <a:pt x="5329" y="5552"/>
                  </a:cubicBezTo>
                  <a:cubicBezTo>
                    <a:pt x="5190" y="5385"/>
                    <a:pt x="5134" y="5245"/>
                    <a:pt x="5162" y="5050"/>
                  </a:cubicBezTo>
                  <a:cubicBezTo>
                    <a:pt x="5190" y="4743"/>
                    <a:pt x="5469" y="4548"/>
                    <a:pt x="5943" y="4213"/>
                  </a:cubicBezTo>
                  <a:cubicBezTo>
                    <a:pt x="6166" y="4046"/>
                    <a:pt x="6501" y="3850"/>
                    <a:pt x="6808" y="3571"/>
                  </a:cubicBezTo>
                  <a:cubicBezTo>
                    <a:pt x="7059" y="3348"/>
                    <a:pt x="7198" y="3153"/>
                    <a:pt x="7226" y="2958"/>
                  </a:cubicBezTo>
                  <a:cubicBezTo>
                    <a:pt x="7226" y="2762"/>
                    <a:pt x="7059" y="2595"/>
                    <a:pt x="6836" y="2372"/>
                  </a:cubicBezTo>
                  <a:cubicBezTo>
                    <a:pt x="6696" y="2232"/>
                    <a:pt x="6529" y="2065"/>
                    <a:pt x="6417" y="1842"/>
                  </a:cubicBezTo>
                  <a:cubicBezTo>
                    <a:pt x="6222" y="1479"/>
                    <a:pt x="5748" y="1228"/>
                    <a:pt x="5245" y="865"/>
                  </a:cubicBezTo>
                  <a:cubicBezTo>
                    <a:pt x="4966" y="726"/>
                    <a:pt x="4632" y="530"/>
                    <a:pt x="4353" y="307"/>
                  </a:cubicBezTo>
                  <a:cubicBezTo>
                    <a:pt x="4046" y="112"/>
                    <a:pt x="3795" y="0"/>
                    <a:pt x="3599"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9"/>
            <p:cNvSpPr/>
            <p:nvPr/>
          </p:nvSpPr>
          <p:spPr>
            <a:xfrm>
              <a:off x="4934390" y="2517858"/>
              <a:ext cx="284379" cy="507771"/>
            </a:xfrm>
            <a:custGeom>
              <a:rect b="b" l="l" r="r" t="t"/>
              <a:pathLst>
                <a:path extrusionOk="0" h="17884" w="10016">
                  <a:moveTo>
                    <a:pt x="7896" y="0"/>
                  </a:moveTo>
                  <a:cubicBezTo>
                    <a:pt x="7421" y="0"/>
                    <a:pt x="4129" y="28"/>
                    <a:pt x="1814" y="112"/>
                  </a:cubicBezTo>
                  <a:cubicBezTo>
                    <a:pt x="1897" y="168"/>
                    <a:pt x="1953" y="279"/>
                    <a:pt x="2065" y="363"/>
                  </a:cubicBezTo>
                  <a:cubicBezTo>
                    <a:pt x="2455" y="726"/>
                    <a:pt x="2902" y="1172"/>
                    <a:pt x="2706" y="1870"/>
                  </a:cubicBezTo>
                  <a:cubicBezTo>
                    <a:pt x="2427" y="2679"/>
                    <a:pt x="2148" y="3599"/>
                    <a:pt x="1088" y="3795"/>
                  </a:cubicBezTo>
                  <a:cubicBezTo>
                    <a:pt x="809" y="3878"/>
                    <a:pt x="781" y="4102"/>
                    <a:pt x="809" y="4715"/>
                  </a:cubicBezTo>
                  <a:cubicBezTo>
                    <a:pt x="837" y="5245"/>
                    <a:pt x="893" y="5859"/>
                    <a:pt x="391" y="6278"/>
                  </a:cubicBezTo>
                  <a:cubicBezTo>
                    <a:pt x="223" y="6417"/>
                    <a:pt x="84" y="6696"/>
                    <a:pt x="56" y="6975"/>
                  </a:cubicBezTo>
                  <a:cubicBezTo>
                    <a:pt x="56" y="7031"/>
                    <a:pt x="0" y="7115"/>
                    <a:pt x="0" y="7198"/>
                  </a:cubicBezTo>
                  <a:lnTo>
                    <a:pt x="0" y="7282"/>
                  </a:lnTo>
                  <a:lnTo>
                    <a:pt x="0" y="7533"/>
                  </a:lnTo>
                  <a:lnTo>
                    <a:pt x="0" y="7617"/>
                  </a:lnTo>
                  <a:cubicBezTo>
                    <a:pt x="0" y="7701"/>
                    <a:pt x="56" y="7812"/>
                    <a:pt x="56" y="7924"/>
                  </a:cubicBezTo>
                  <a:lnTo>
                    <a:pt x="56" y="7952"/>
                  </a:lnTo>
                  <a:cubicBezTo>
                    <a:pt x="84" y="8063"/>
                    <a:pt x="112" y="8203"/>
                    <a:pt x="140" y="8314"/>
                  </a:cubicBezTo>
                  <a:cubicBezTo>
                    <a:pt x="195" y="8398"/>
                    <a:pt x="223" y="8510"/>
                    <a:pt x="279" y="8621"/>
                  </a:cubicBezTo>
                  <a:cubicBezTo>
                    <a:pt x="335" y="8649"/>
                    <a:pt x="363" y="8733"/>
                    <a:pt x="363" y="8761"/>
                  </a:cubicBezTo>
                  <a:cubicBezTo>
                    <a:pt x="391" y="8817"/>
                    <a:pt x="419" y="8844"/>
                    <a:pt x="447" y="8900"/>
                  </a:cubicBezTo>
                  <a:cubicBezTo>
                    <a:pt x="502" y="8928"/>
                    <a:pt x="530" y="8984"/>
                    <a:pt x="558" y="9040"/>
                  </a:cubicBezTo>
                  <a:cubicBezTo>
                    <a:pt x="586" y="9096"/>
                    <a:pt x="670" y="9123"/>
                    <a:pt x="698" y="9207"/>
                  </a:cubicBezTo>
                  <a:cubicBezTo>
                    <a:pt x="726" y="9235"/>
                    <a:pt x="726" y="9263"/>
                    <a:pt x="781" y="9263"/>
                  </a:cubicBezTo>
                  <a:cubicBezTo>
                    <a:pt x="837" y="9347"/>
                    <a:pt x="949" y="9458"/>
                    <a:pt x="1060" y="9514"/>
                  </a:cubicBezTo>
                  <a:cubicBezTo>
                    <a:pt x="1228" y="9654"/>
                    <a:pt x="1423" y="9765"/>
                    <a:pt x="1618" y="9905"/>
                  </a:cubicBezTo>
                  <a:cubicBezTo>
                    <a:pt x="2595" y="10574"/>
                    <a:pt x="3348" y="11076"/>
                    <a:pt x="3348" y="11885"/>
                  </a:cubicBezTo>
                  <a:cubicBezTo>
                    <a:pt x="3348" y="12276"/>
                    <a:pt x="3460" y="12527"/>
                    <a:pt x="3515" y="12695"/>
                  </a:cubicBezTo>
                  <a:cubicBezTo>
                    <a:pt x="3599" y="12834"/>
                    <a:pt x="3655" y="12974"/>
                    <a:pt x="3627" y="13141"/>
                  </a:cubicBezTo>
                  <a:cubicBezTo>
                    <a:pt x="3627" y="13225"/>
                    <a:pt x="3627" y="13253"/>
                    <a:pt x="3599" y="13308"/>
                  </a:cubicBezTo>
                  <a:cubicBezTo>
                    <a:pt x="3599" y="13364"/>
                    <a:pt x="3599" y="13392"/>
                    <a:pt x="3571" y="13420"/>
                  </a:cubicBezTo>
                  <a:cubicBezTo>
                    <a:pt x="3376" y="14062"/>
                    <a:pt x="3571" y="14508"/>
                    <a:pt x="4129" y="14815"/>
                  </a:cubicBezTo>
                  <a:cubicBezTo>
                    <a:pt x="5050" y="15317"/>
                    <a:pt x="5385" y="15624"/>
                    <a:pt x="5552" y="16517"/>
                  </a:cubicBezTo>
                  <a:cubicBezTo>
                    <a:pt x="5664" y="17130"/>
                    <a:pt x="5831" y="17577"/>
                    <a:pt x="6026" y="17772"/>
                  </a:cubicBezTo>
                  <a:cubicBezTo>
                    <a:pt x="6082" y="17828"/>
                    <a:pt x="6110" y="17856"/>
                    <a:pt x="6138" y="17856"/>
                  </a:cubicBezTo>
                  <a:cubicBezTo>
                    <a:pt x="6166" y="17856"/>
                    <a:pt x="6222" y="17884"/>
                    <a:pt x="6250" y="17884"/>
                  </a:cubicBezTo>
                  <a:lnTo>
                    <a:pt x="6305" y="17884"/>
                  </a:lnTo>
                  <a:cubicBezTo>
                    <a:pt x="6305" y="17884"/>
                    <a:pt x="6361" y="17884"/>
                    <a:pt x="6361" y="17856"/>
                  </a:cubicBezTo>
                  <a:cubicBezTo>
                    <a:pt x="6361" y="17856"/>
                    <a:pt x="6389" y="17856"/>
                    <a:pt x="6389" y="17828"/>
                  </a:cubicBezTo>
                  <a:cubicBezTo>
                    <a:pt x="6389" y="17828"/>
                    <a:pt x="6417" y="17828"/>
                    <a:pt x="6417" y="17772"/>
                  </a:cubicBezTo>
                  <a:lnTo>
                    <a:pt x="6501" y="17716"/>
                  </a:lnTo>
                  <a:cubicBezTo>
                    <a:pt x="6750" y="17448"/>
                    <a:pt x="6986" y="17377"/>
                    <a:pt x="7181" y="17377"/>
                  </a:cubicBezTo>
                  <a:cubicBezTo>
                    <a:pt x="7271" y="17377"/>
                    <a:pt x="7351" y="17392"/>
                    <a:pt x="7421" y="17409"/>
                  </a:cubicBezTo>
                  <a:lnTo>
                    <a:pt x="7617" y="17409"/>
                  </a:lnTo>
                  <a:cubicBezTo>
                    <a:pt x="7644" y="17409"/>
                    <a:pt x="7700" y="17354"/>
                    <a:pt x="7756" y="17354"/>
                  </a:cubicBezTo>
                  <a:lnTo>
                    <a:pt x="7784" y="17326"/>
                  </a:lnTo>
                  <a:lnTo>
                    <a:pt x="7812" y="17298"/>
                  </a:lnTo>
                  <a:lnTo>
                    <a:pt x="7812" y="17270"/>
                  </a:lnTo>
                  <a:cubicBezTo>
                    <a:pt x="7812" y="17214"/>
                    <a:pt x="7868" y="17214"/>
                    <a:pt x="7868" y="17186"/>
                  </a:cubicBezTo>
                  <a:lnTo>
                    <a:pt x="7868" y="17158"/>
                  </a:lnTo>
                  <a:cubicBezTo>
                    <a:pt x="7868" y="17130"/>
                    <a:pt x="7896" y="17130"/>
                    <a:pt x="7896" y="17075"/>
                  </a:cubicBezTo>
                  <a:cubicBezTo>
                    <a:pt x="7923" y="17047"/>
                    <a:pt x="7923" y="16991"/>
                    <a:pt x="7951" y="16907"/>
                  </a:cubicBezTo>
                  <a:cubicBezTo>
                    <a:pt x="8147" y="16349"/>
                    <a:pt x="8230" y="15931"/>
                    <a:pt x="8370" y="15540"/>
                  </a:cubicBezTo>
                  <a:cubicBezTo>
                    <a:pt x="8370" y="15540"/>
                    <a:pt x="8370" y="15512"/>
                    <a:pt x="8426" y="15512"/>
                  </a:cubicBezTo>
                  <a:cubicBezTo>
                    <a:pt x="8454" y="15457"/>
                    <a:pt x="8454" y="15401"/>
                    <a:pt x="8481" y="15345"/>
                  </a:cubicBezTo>
                  <a:lnTo>
                    <a:pt x="8481" y="15317"/>
                  </a:lnTo>
                  <a:cubicBezTo>
                    <a:pt x="8481" y="15261"/>
                    <a:pt x="8509" y="15233"/>
                    <a:pt x="8509" y="15233"/>
                  </a:cubicBezTo>
                  <a:cubicBezTo>
                    <a:pt x="8649" y="14926"/>
                    <a:pt x="8788" y="14647"/>
                    <a:pt x="8984" y="14368"/>
                  </a:cubicBezTo>
                  <a:cubicBezTo>
                    <a:pt x="9151" y="14117"/>
                    <a:pt x="9179" y="13811"/>
                    <a:pt x="9263" y="13448"/>
                  </a:cubicBezTo>
                  <a:cubicBezTo>
                    <a:pt x="9318" y="13001"/>
                    <a:pt x="9430" y="12555"/>
                    <a:pt x="9765" y="12248"/>
                  </a:cubicBezTo>
                  <a:cubicBezTo>
                    <a:pt x="10016" y="12025"/>
                    <a:pt x="9988" y="11690"/>
                    <a:pt x="9876" y="11048"/>
                  </a:cubicBezTo>
                  <a:cubicBezTo>
                    <a:pt x="9821" y="10658"/>
                    <a:pt x="9737" y="10212"/>
                    <a:pt x="9737" y="9681"/>
                  </a:cubicBezTo>
                  <a:cubicBezTo>
                    <a:pt x="9737" y="9179"/>
                    <a:pt x="9597" y="8259"/>
                    <a:pt x="9458" y="7254"/>
                  </a:cubicBezTo>
                  <a:cubicBezTo>
                    <a:pt x="9263" y="5720"/>
                    <a:pt x="9012" y="4018"/>
                    <a:pt x="9179" y="3209"/>
                  </a:cubicBezTo>
                  <a:lnTo>
                    <a:pt x="9402" y="2065"/>
                  </a:lnTo>
                  <a:cubicBezTo>
                    <a:pt x="9179" y="1925"/>
                    <a:pt x="9012" y="1730"/>
                    <a:pt x="8844" y="1563"/>
                  </a:cubicBezTo>
                  <a:cubicBezTo>
                    <a:pt x="8342" y="1089"/>
                    <a:pt x="8063" y="475"/>
                    <a:pt x="7896" y="0"/>
                  </a:cubicBezTo>
                  <a:close/>
                </a:path>
              </a:pathLst>
            </a:custGeom>
            <a:solidFill>
              <a:srgbClr val="00000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9"/>
            <p:cNvSpPr/>
            <p:nvPr/>
          </p:nvSpPr>
          <p:spPr>
            <a:xfrm>
              <a:off x="5195772" y="2572514"/>
              <a:ext cx="198066" cy="365184"/>
            </a:xfrm>
            <a:custGeom>
              <a:rect b="b" l="l" r="r" t="t"/>
              <a:pathLst>
                <a:path extrusionOk="0" h="12862" w="6976">
                  <a:moveTo>
                    <a:pt x="1591" y="0"/>
                  </a:moveTo>
                  <a:cubicBezTo>
                    <a:pt x="1331" y="241"/>
                    <a:pt x="1085" y="366"/>
                    <a:pt x="822" y="366"/>
                  </a:cubicBezTo>
                  <a:cubicBezTo>
                    <a:pt x="719" y="366"/>
                    <a:pt x="613" y="347"/>
                    <a:pt x="503" y="307"/>
                  </a:cubicBezTo>
                  <a:lnTo>
                    <a:pt x="280" y="1368"/>
                  </a:lnTo>
                  <a:cubicBezTo>
                    <a:pt x="140" y="2093"/>
                    <a:pt x="391" y="3795"/>
                    <a:pt x="559" y="5273"/>
                  </a:cubicBezTo>
                  <a:cubicBezTo>
                    <a:pt x="838" y="6306"/>
                    <a:pt x="977" y="7254"/>
                    <a:pt x="977" y="7812"/>
                  </a:cubicBezTo>
                  <a:cubicBezTo>
                    <a:pt x="977" y="8287"/>
                    <a:pt x="1061" y="8705"/>
                    <a:pt x="1117" y="9096"/>
                  </a:cubicBezTo>
                  <a:cubicBezTo>
                    <a:pt x="1228" y="9737"/>
                    <a:pt x="1340" y="10239"/>
                    <a:pt x="922" y="10602"/>
                  </a:cubicBezTo>
                  <a:cubicBezTo>
                    <a:pt x="643" y="10853"/>
                    <a:pt x="615" y="11216"/>
                    <a:pt x="503" y="11607"/>
                  </a:cubicBezTo>
                  <a:cubicBezTo>
                    <a:pt x="419" y="11969"/>
                    <a:pt x="364" y="12332"/>
                    <a:pt x="140" y="12667"/>
                  </a:cubicBezTo>
                  <a:cubicBezTo>
                    <a:pt x="112" y="12722"/>
                    <a:pt x="57" y="12778"/>
                    <a:pt x="1" y="12862"/>
                  </a:cubicBezTo>
                  <a:cubicBezTo>
                    <a:pt x="140" y="12862"/>
                    <a:pt x="308" y="12862"/>
                    <a:pt x="531" y="12834"/>
                  </a:cubicBezTo>
                  <a:lnTo>
                    <a:pt x="559" y="12834"/>
                  </a:lnTo>
                  <a:cubicBezTo>
                    <a:pt x="615" y="12834"/>
                    <a:pt x="670" y="12834"/>
                    <a:pt x="698" y="12778"/>
                  </a:cubicBezTo>
                  <a:cubicBezTo>
                    <a:pt x="782" y="12778"/>
                    <a:pt x="838" y="12750"/>
                    <a:pt x="894" y="12750"/>
                  </a:cubicBezTo>
                  <a:lnTo>
                    <a:pt x="949" y="12750"/>
                  </a:lnTo>
                  <a:cubicBezTo>
                    <a:pt x="1033" y="12750"/>
                    <a:pt x="1089" y="12722"/>
                    <a:pt x="1173" y="12695"/>
                  </a:cubicBezTo>
                  <a:lnTo>
                    <a:pt x="1200" y="12695"/>
                  </a:lnTo>
                  <a:cubicBezTo>
                    <a:pt x="1256" y="12639"/>
                    <a:pt x="1340" y="12639"/>
                    <a:pt x="1396" y="12611"/>
                  </a:cubicBezTo>
                  <a:cubicBezTo>
                    <a:pt x="1479" y="12583"/>
                    <a:pt x="1535" y="12555"/>
                    <a:pt x="1591" y="12499"/>
                  </a:cubicBezTo>
                  <a:cubicBezTo>
                    <a:pt x="1591" y="12499"/>
                    <a:pt x="1619" y="12499"/>
                    <a:pt x="1619" y="12471"/>
                  </a:cubicBezTo>
                  <a:cubicBezTo>
                    <a:pt x="1675" y="12443"/>
                    <a:pt x="1731" y="12416"/>
                    <a:pt x="1758" y="12360"/>
                  </a:cubicBezTo>
                  <a:cubicBezTo>
                    <a:pt x="1814" y="12332"/>
                    <a:pt x="1870" y="12304"/>
                    <a:pt x="1926" y="12276"/>
                  </a:cubicBezTo>
                  <a:lnTo>
                    <a:pt x="1954" y="12276"/>
                  </a:lnTo>
                  <a:cubicBezTo>
                    <a:pt x="2010" y="12220"/>
                    <a:pt x="2065" y="12220"/>
                    <a:pt x="2093" y="12192"/>
                  </a:cubicBezTo>
                  <a:lnTo>
                    <a:pt x="2149" y="12192"/>
                  </a:lnTo>
                  <a:cubicBezTo>
                    <a:pt x="2177" y="12192"/>
                    <a:pt x="2233" y="12164"/>
                    <a:pt x="2289" y="12164"/>
                  </a:cubicBezTo>
                  <a:lnTo>
                    <a:pt x="2512" y="12164"/>
                  </a:lnTo>
                  <a:cubicBezTo>
                    <a:pt x="2568" y="12164"/>
                    <a:pt x="2623" y="12164"/>
                    <a:pt x="2651" y="12192"/>
                  </a:cubicBezTo>
                  <a:cubicBezTo>
                    <a:pt x="2735" y="12192"/>
                    <a:pt x="2763" y="12220"/>
                    <a:pt x="2847" y="12220"/>
                  </a:cubicBezTo>
                  <a:cubicBezTo>
                    <a:pt x="2874" y="12220"/>
                    <a:pt x="2902" y="12220"/>
                    <a:pt x="2930" y="12276"/>
                  </a:cubicBezTo>
                  <a:cubicBezTo>
                    <a:pt x="2986" y="12276"/>
                    <a:pt x="2986" y="12276"/>
                    <a:pt x="3014" y="12304"/>
                  </a:cubicBezTo>
                  <a:cubicBezTo>
                    <a:pt x="3042" y="12304"/>
                    <a:pt x="3126" y="12332"/>
                    <a:pt x="3153" y="12332"/>
                  </a:cubicBezTo>
                  <a:cubicBezTo>
                    <a:pt x="3181" y="12388"/>
                    <a:pt x="3265" y="12388"/>
                    <a:pt x="3293" y="12388"/>
                  </a:cubicBezTo>
                  <a:lnTo>
                    <a:pt x="3321" y="12388"/>
                  </a:lnTo>
                  <a:cubicBezTo>
                    <a:pt x="3349" y="12388"/>
                    <a:pt x="3405" y="12416"/>
                    <a:pt x="3432" y="12416"/>
                  </a:cubicBezTo>
                  <a:lnTo>
                    <a:pt x="3600" y="12416"/>
                  </a:lnTo>
                  <a:cubicBezTo>
                    <a:pt x="3628" y="12416"/>
                    <a:pt x="3684" y="12416"/>
                    <a:pt x="3684" y="12388"/>
                  </a:cubicBezTo>
                  <a:cubicBezTo>
                    <a:pt x="4102" y="12053"/>
                    <a:pt x="4409" y="11718"/>
                    <a:pt x="5023" y="10993"/>
                  </a:cubicBezTo>
                  <a:cubicBezTo>
                    <a:pt x="5246" y="10714"/>
                    <a:pt x="5385" y="10602"/>
                    <a:pt x="5441" y="10518"/>
                  </a:cubicBezTo>
                  <a:cubicBezTo>
                    <a:pt x="5525" y="10463"/>
                    <a:pt x="5525" y="10463"/>
                    <a:pt x="5553" y="10323"/>
                  </a:cubicBezTo>
                  <a:cubicBezTo>
                    <a:pt x="5581" y="10239"/>
                    <a:pt x="5581" y="10100"/>
                    <a:pt x="5664" y="9933"/>
                  </a:cubicBezTo>
                  <a:cubicBezTo>
                    <a:pt x="5664" y="9905"/>
                    <a:pt x="5692" y="9821"/>
                    <a:pt x="5692" y="9793"/>
                  </a:cubicBezTo>
                  <a:cubicBezTo>
                    <a:pt x="5692" y="9765"/>
                    <a:pt x="5720" y="9765"/>
                    <a:pt x="5720" y="9737"/>
                  </a:cubicBezTo>
                  <a:cubicBezTo>
                    <a:pt x="5776" y="9626"/>
                    <a:pt x="5832" y="9514"/>
                    <a:pt x="5860" y="9458"/>
                  </a:cubicBezTo>
                  <a:lnTo>
                    <a:pt x="5860" y="9402"/>
                  </a:lnTo>
                  <a:cubicBezTo>
                    <a:pt x="5915" y="9375"/>
                    <a:pt x="5943" y="9291"/>
                    <a:pt x="5971" y="9263"/>
                  </a:cubicBezTo>
                  <a:cubicBezTo>
                    <a:pt x="5971" y="9235"/>
                    <a:pt x="5999" y="9235"/>
                    <a:pt x="5999" y="9207"/>
                  </a:cubicBezTo>
                  <a:cubicBezTo>
                    <a:pt x="6083" y="9123"/>
                    <a:pt x="6111" y="9068"/>
                    <a:pt x="6194" y="8956"/>
                  </a:cubicBezTo>
                  <a:cubicBezTo>
                    <a:pt x="6194" y="8928"/>
                    <a:pt x="6222" y="8928"/>
                    <a:pt x="6222" y="8900"/>
                  </a:cubicBezTo>
                  <a:cubicBezTo>
                    <a:pt x="6278" y="8817"/>
                    <a:pt x="6362" y="8705"/>
                    <a:pt x="6418" y="8649"/>
                  </a:cubicBezTo>
                  <a:cubicBezTo>
                    <a:pt x="6669" y="8398"/>
                    <a:pt x="6892" y="8231"/>
                    <a:pt x="6976" y="8147"/>
                  </a:cubicBezTo>
                  <a:lnTo>
                    <a:pt x="6055" y="0"/>
                  </a:ln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9"/>
            <p:cNvSpPr/>
            <p:nvPr/>
          </p:nvSpPr>
          <p:spPr>
            <a:xfrm>
              <a:off x="5697978" y="1859607"/>
              <a:ext cx="773951" cy="884029"/>
            </a:xfrm>
            <a:custGeom>
              <a:rect b="b" l="l" r="r" t="t"/>
              <a:pathLst>
                <a:path extrusionOk="0" h="31136" w="27259">
                  <a:moveTo>
                    <a:pt x="23408" y="0"/>
                  </a:moveTo>
                  <a:cubicBezTo>
                    <a:pt x="23324" y="84"/>
                    <a:pt x="23157" y="279"/>
                    <a:pt x="22739" y="475"/>
                  </a:cubicBezTo>
                  <a:cubicBezTo>
                    <a:pt x="22571" y="558"/>
                    <a:pt x="22404" y="614"/>
                    <a:pt x="22264" y="614"/>
                  </a:cubicBezTo>
                  <a:cubicBezTo>
                    <a:pt x="22013" y="614"/>
                    <a:pt x="21874" y="475"/>
                    <a:pt x="21734" y="391"/>
                  </a:cubicBezTo>
                  <a:cubicBezTo>
                    <a:pt x="21601" y="258"/>
                    <a:pt x="21486" y="143"/>
                    <a:pt x="21207" y="143"/>
                  </a:cubicBezTo>
                  <a:cubicBezTo>
                    <a:pt x="21134" y="143"/>
                    <a:pt x="21051" y="150"/>
                    <a:pt x="20953" y="168"/>
                  </a:cubicBezTo>
                  <a:cubicBezTo>
                    <a:pt x="20367" y="224"/>
                    <a:pt x="19921" y="2567"/>
                    <a:pt x="19670" y="3878"/>
                  </a:cubicBezTo>
                  <a:cubicBezTo>
                    <a:pt x="19474" y="4855"/>
                    <a:pt x="19363" y="5357"/>
                    <a:pt x="19223" y="5552"/>
                  </a:cubicBezTo>
                  <a:cubicBezTo>
                    <a:pt x="19056" y="5748"/>
                    <a:pt x="18972" y="6110"/>
                    <a:pt x="18861" y="6445"/>
                  </a:cubicBezTo>
                  <a:cubicBezTo>
                    <a:pt x="18805" y="6724"/>
                    <a:pt x="18721" y="7031"/>
                    <a:pt x="18582" y="7282"/>
                  </a:cubicBezTo>
                  <a:cubicBezTo>
                    <a:pt x="18247" y="7979"/>
                    <a:pt x="17187" y="8761"/>
                    <a:pt x="15736" y="8816"/>
                  </a:cubicBezTo>
                  <a:cubicBezTo>
                    <a:pt x="14815" y="8844"/>
                    <a:pt x="14676" y="9123"/>
                    <a:pt x="14453" y="9542"/>
                  </a:cubicBezTo>
                  <a:cubicBezTo>
                    <a:pt x="14313" y="9793"/>
                    <a:pt x="14174" y="10072"/>
                    <a:pt x="13839" y="10379"/>
                  </a:cubicBezTo>
                  <a:cubicBezTo>
                    <a:pt x="13281" y="10937"/>
                    <a:pt x="12555" y="11132"/>
                    <a:pt x="11718" y="11355"/>
                  </a:cubicBezTo>
                  <a:cubicBezTo>
                    <a:pt x="11188" y="11495"/>
                    <a:pt x="10630" y="11634"/>
                    <a:pt x="10072" y="11885"/>
                  </a:cubicBezTo>
                  <a:cubicBezTo>
                    <a:pt x="8705" y="12443"/>
                    <a:pt x="7729" y="14229"/>
                    <a:pt x="7589" y="14424"/>
                  </a:cubicBezTo>
                  <a:cubicBezTo>
                    <a:pt x="7561" y="14675"/>
                    <a:pt x="7227" y="16349"/>
                    <a:pt x="6725" y="16991"/>
                  </a:cubicBezTo>
                  <a:cubicBezTo>
                    <a:pt x="6529" y="17270"/>
                    <a:pt x="6194" y="17354"/>
                    <a:pt x="5748" y="17354"/>
                  </a:cubicBezTo>
                  <a:cubicBezTo>
                    <a:pt x="5469" y="17354"/>
                    <a:pt x="5162" y="17326"/>
                    <a:pt x="4855" y="17270"/>
                  </a:cubicBezTo>
                  <a:cubicBezTo>
                    <a:pt x="4576" y="17214"/>
                    <a:pt x="4325" y="17186"/>
                    <a:pt x="4074" y="17186"/>
                  </a:cubicBezTo>
                  <a:cubicBezTo>
                    <a:pt x="3488" y="17186"/>
                    <a:pt x="2902" y="17856"/>
                    <a:pt x="2568" y="18163"/>
                  </a:cubicBezTo>
                  <a:cubicBezTo>
                    <a:pt x="2512" y="18246"/>
                    <a:pt x="2484" y="18302"/>
                    <a:pt x="2400" y="18330"/>
                  </a:cubicBezTo>
                  <a:cubicBezTo>
                    <a:pt x="2316" y="18442"/>
                    <a:pt x="2233" y="18804"/>
                    <a:pt x="2149" y="19111"/>
                  </a:cubicBezTo>
                  <a:cubicBezTo>
                    <a:pt x="2093" y="19418"/>
                    <a:pt x="2010" y="19781"/>
                    <a:pt x="1870" y="20060"/>
                  </a:cubicBezTo>
                  <a:cubicBezTo>
                    <a:pt x="1675" y="20506"/>
                    <a:pt x="1507" y="20646"/>
                    <a:pt x="1117" y="20925"/>
                  </a:cubicBezTo>
                  <a:cubicBezTo>
                    <a:pt x="894" y="21064"/>
                    <a:pt x="670" y="21259"/>
                    <a:pt x="280" y="21594"/>
                  </a:cubicBezTo>
                  <a:cubicBezTo>
                    <a:pt x="168" y="21650"/>
                    <a:pt x="112" y="21734"/>
                    <a:pt x="1" y="21790"/>
                  </a:cubicBezTo>
                  <a:cubicBezTo>
                    <a:pt x="1647" y="21734"/>
                    <a:pt x="5915" y="21483"/>
                    <a:pt x="6976" y="21259"/>
                  </a:cubicBezTo>
                  <a:cubicBezTo>
                    <a:pt x="7282" y="21204"/>
                    <a:pt x="7645" y="21120"/>
                    <a:pt x="7980" y="21064"/>
                  </a:cubicBezTo>
                  <a:cubicBezTo>
                    <a:pt x="8774" y="20884"/>
                    <a:pt x="9591" y="20692"/>
                    <a:pt x="10220" y="20692"/>
                  </a:cubicBezTo>
                  <a:cubicBezTo>
                    <a:pt x="10564" y="20692"/>
                    <a:pt x="10852" y="20749"/>
                    <a:pt x="11049" y="20897"/>
                  </a:cubicBezTo>
                  <a:cubicBezTo>
                    <a:pt x="11858" y="21483"/>
                    <a:pt x="11579" y="23854"/>
                    <a:pt x="11551" y="24049"/>
                  </a:cubicBezTo>
                  <a:cubicBezTo>
                    <a:pt x="11495" y="24161"/>
                    <a:pt x="11635" y="24384"/>
                    <a:pt x="11774" y="24579"/>
                  </a:cubicBezTo>
                  <a:cubicBezTo>
                    <a:pt x="11970" y="24831"/>
                    <a:pt x="12137" y="25109"/>
                    <a:pt x="12193" y="25444"/>
                  </a:cubicBezTo>
                  <a:cubicBezTo>
                    <a:pt x="12249" y="25640"/>
                    <a:pt x="12304" y="25807"/>
                    <a:pt x="12388" y="25974"/>
                  </a:cubicBezTo>
                  <a:cubicBezTo>
                    <a:pt x="12555" y="26365"/>
                    <a:pt x="12779" y="26811"/>
                    <a:pt x="12528" y="27341"/>
                  </a:cubicBezTo>
                  <a:cubicBezTo>
                    <a:pt x="12165" y="28095"/>
                    <a:pt x="11970" y="28736"/>
                    <a:pt x="12583" y="29434"/>
                  </a:cubicBezTo>
                  <a:cubicBezTo>
                    <a:pt x="13225" y="30159"/>
                    <a:pt x="13727" y="30940"/>
                    <a:pt x="13895" y="31136"/>
                  </a:cubicBezTo>
                  <a:cubicBezTo>
                    <a:pt x="13895" y="30885"/>
                    <a:pt x="13839" y="30689"/>
                    <a:pt x="13811" y="30550"/>
                  </a:cubicBezTo>
                  <a:lnTo>
                    <a:pt x="13783" y="30438"/>
                  </a:lnTo>
                  <a:cubicBezTo>
                    <a:pt x="13643" y="29880"/>
                    <a:pt x="13532" y="29434"/>
                    <a:pt x="13978" y="28764"/>
                  </a:cubicBezTo>
                  <a:cubicBezTo>
                    <a:pt x="14118" y="28597"/>
                    <a:pt x="14034" y="28457"/>
                    <a:pt x="13811" y="28123"/>
                  </a:cubicBezTo>
                  <a:cubicBezTo>
                    <a:pt x="13588" y="27816"/>
                    <a:pt x="13281" y="27425"/>
                    <a:pt x="13643" y="26923"/>
                  </a:cubicBezTo>
                  <a:cubicBezTo>
                    <a:pt x="13895" y="26532"/>
                    <a:pt x="14090" y="26365"/>
                    <a:pt x="14341" y="26142"/>
                  </a:cubicBezTo>
                  <a:cubicBezTo>
                    <a:pt x="14620" y="25919"/>
                    <a:pt x="14815" y="25695"/>
                    <a:pt x="15066" y="25249"/>
                  </a:cubicBezTo>
                  <a:cubicBezTo>
                    <a:pt x="15150" y="25137"/>
                    <a:pt x="15178" y="25026"/>
                    <a:pt x="15206" y="24942"/>
                  </a:cubicBezTo>
                  <a:cubicBezTo>
                    <a:pt x="15457" y="24328"/>
                    <a:pt x="15485" y="24328"/>
                    <a:pt x="16071" y="23938"/>
                  </a:cubicBezTo>
                  <a:lnTo>
                    <a:pt x="16210" y="23882"/>
                  </a:lnTo>
                  <a:cubicBezTo>
                    <a:pt x="16461" y="23715"/>
                    <a:pt x="16908" y="23463"/>
                    <a:pt x="17354" y="23212"/>
                  </a:cubicBezTo>
                  <a:cubicBezTo>
                    <a:pt x="17717" y="23017"/>
                    <a:pt x="18191" y="22738"/>
                    <a:pt x="18554" y="22571"/>
                  </a:cubicBezTo>
                  <a:lnTo>
                    <a:pt x="18554" y="22571"/>
                  </a:lnTo>
                  <a:cubicBezTo>
                    <a:pt x="18470" y="22599"/>
                    <a:pt x="18386" y="22599"/>
                    <a:pt x="18275" y="22626"/>
                  </a:cubicBezTo>
                  <a:cubicBezTo>
                    <a:pt x="18163" y="22654"/>
                    <a:pt x="18052" y="22710"/>
                    <a:pt x="17912" y="22710"/>
                  </a:cubicBezTo>
                  <a:lnTo>
                    <a:pt x="17773" y="22738"/>
                  </a:lnTo>
                  <a:cubicBezTo>
                    <a:pt x="17438" y="22850"/>
                    <a:pt x="16908" y="22989"/>
                    <a:pt x="16517" y="22989"/>
                  </a:cubicBezTo>
                  <a:cubicBezTo>
                    <a:pt x="16266" y="22989"/>
                    <a:pt x="16071" y="22905"/>
                    <a:pt x="15959" y="22766"/>
                  </a:cubicBezTo>
                  <a:cubicBezTo>
                    <a:pt x="15903" y="22654"/>
                    <a:pt x="15875" y="22515"/>
                    <a:pt x="15931" y="22347"/>
                  </a:cubicBezTo>
                  <a:cubicBezTo>
                    <a:pt x="16099" y="21790"/>
                    <a:pt x="16573" y="21762"/>
                    <a:pt x="16936" y="21734"/>
                  </a:cubicBezTo>
                  <a:cubicBezTo>
                    <a:pt x="17159" y="21734"/>
                    <a:pt x="17326" y="21678"/>
                    <a:pt x="17438" y="21622"/>
                  </a:cubicBezTo>
                  <a:cubicBezTo>
                    <a:pt x="17549" y="21538"/>
                    <a:pt x="17605" y="21511"/>
                    <a:pt x="17717" y="21455"/>
                  </a:cubicBezTo>
                  <a:cubicBezTo>
                    <a:pt x="18052" y="21148"/>
                    <a:pt x="18582" y="20813"/>
                    <a:pt x="19809" y="20171"/>
                  </a:cubicBezTo>
                  <a:cubicBezTo>
                    <a:pt x="20618" y="19809"/>
                    <a:pt x="20841" y="19725"/>
                    <a:pt x="20981" y="19725"/>
                  </a:cubicBezTo>
                  <a:lnTo>
                    <a:pt x="21037" y="19725"/>
                  </a:lnTo>
                  <a:cubicBezTo>
                    <a:pt x="21065" y="19725"/>
                    <a:pt x="21232" y="19585"/>
                    <a:pt x="21260" y="19558"/>
                  </a:cubicBezTo>
                  <a:cubicBezTo>
                    <a:pt x="21837" y="19101"/>
                    <a:pt x="22207" y="18809"/>
                    <a:pt x="22727" y="18809"/>
                  </a:cubicBezTo>
                  <a:cubicBezTo>
                    <a:pt x="22810" y="18809"/>
                    <a:pt x="22897" y="18817"/>
                    <a:pt x="22990" y="18832"/>
                  </a:cubicBezTo>
                  <a:cubicBezTo>
                    <a:pt x="23297" y="18832"/>
                    <a:pt x="23910" y="18414"/>
                    <a:pt x="24273" y="17995"/>
                  </a:cubicBezTo>
                  <a:cubicBezTo>
                    <a:pt x="24413" y="17800"/>
                    <a:pt x="24440" y="17716"/>
                    <a:pt x="24440" y="17660"/>
                  </a:cubicBezTo>
                  <a:lnTo>
                    <a:pt x="24413" y="17660"/>
                  </a:lnTo>
                  <a:cubicBezTo>
                    <a:pt x="24304" y="17641"/>
                    <a:pt x="24171" y="17631"/>
                    <a:pt x="24025" y="17631"/>
                  </a:cubicBezTo>
                  <a:cubicBezTo>
                    <a:pt x="23760" y="17631"/>
                    <a:pt x="23455" y="17662"/>
                    <a:pt x="23185" y="17716"/>
                  </a:cubicBezTo>
                  <a:cubicBezTo>
                    <a:pt x="22948" y="17736"/>
                    <a:pt x="22711" y="17756"/>
                    <a:pt x="22494" y="17756"/>
                  </a:cubicBezTo>
                  <a:cubicBezTo>
                    <a:pt x="22405" y="17756"/>
                    <a:pt x="22318" y="17752"/>
                    <a:pt x="22236" y="17744"/>
                  </a:cubicBezTo>
                  <a:cubicBezTo>
                    <a:pt x="21762" y="17660"/>
                    <a:pt x="21511" y="17298"/>
                    <a:pt x="21316" y="16963"/>
                  </a:cubicBezTo>
                  <a:lnTo>
                    <a:pt x="21093" y="16656"/>
                  </a:lnTo>
                  <a:cubicBezTo>
                    <a:pt x="20841" y="16405"/>
                    <a:pt x="20786" y="15847"/>
                    <a:pt x="20674" y="15150"/>
                  </a:cubicBezTo>
                  <a:cubicBezTo>
                    <a:pt x="20646" y="14982"/>
                    <a:pt x="20646" y="14843"/>
                    <a:pt x="20618" y="14787"/>
                  </a:cubicBezTo>
                  <a:cubicBezTo>
                    <a:pt x="20507" y="14396"/>
                    <a:pt x="21176" y="13308"/>
                    <a:pt x="21511" y="12973"/>
                  </a:cubicBezTo>
                  <a:cubicBezTo>
                    <a:pt x="21734" y="12750"/>
                    <a:pt x="21929" y="12276"/>
                    <a:pt x="22153" y="11802"/>
                  </a:cubicBezTo>
                  <a:cubicBezTo>
                    <a:pt x="22236" y="11578"/>
                    <a:pt x="22376" y="11327"/>
                    <a:pt x="22487" y="11160"/>
                  </a:cubicBezTo>
                  <a:cubicBezTo>
                    <a:pt x="22655" y="10825"/>
                    <a:pt x="22990" y="10490"/>
                    <a:pt x="23436" y="10044"/>
                  </a:cubicBezTo>
                  <a:cubicBezTo>
                    <a:pt x="23687" y="9765"/>
                    <a:pt x="23994" y="9430"/>
                    <a:pt x="24301" y="9068"/>
                  </a:cubicBezTo>
                  <a:cubicBezTo>
                    <a:pt x="24747" y="8537"/>
                    <a:pt x="24719" y="8426"/>
                    <a:pt x="24719" y="8426"/>
                  </a:cubicBezTo>
                  <a:cubicBezTo>
                    <a:pt x="24664" y="8286"/>
                    <a:pt x="24664" y="8175"/>
                    <a:pt x="24803" y="7952"/>
                  </a:cubicBezTo>
                  <a:cubicBezTo>
                    <a:pt x="25026" y="7533"/>
                    <a:pt x="25305" y="7477"/>
                    <a:pt x="25668" y="7421"/>
                  </a:cubicBezTo>
                  <a:cubicBezTo>
                    <a:pt x="25807" y="7394"/>
                    <a:pt x="25975" y="7338"/>
                    <a:pt x="26198" y="7310"/>
                  </a:cubicBezTo>
                  <a:cubicBezTo>
                    <a:pt x="26644" y="7170"/>
                    <a:pt x="26756" y="6891"/>
                    <a:pt x="26951" y="6417"/>
                  </a:cubicBezTo>
                  <a:cubicBezTo>
                    <a:pt x="26979" y="6306"/>
                    <a:pt x="27035" y="6194"/>
                    <a:pt x="27091" y="6082"/>
                  </a:cubicBezTo>
                  <a:cubicBezTo>
                    <a:pt x="27258" y="5748"/>
                    <a:pt x="26812" y="5301"/>
                    <a:pt x="26421" y="4911"/>
                  </a:cubicBezTo>
                  <a:cubicBezTo>
                    <a:pt x="26254" y="4743"/>
                    <a:pt x="26114" y="4604"/>
                    <a:pt x="26003" y="4464"/>
                  </a:cubicBezTo>
                  <a:cubicBezTo>
                    <a:pt x="25780" y="4241"/>
                    <a:pt x="25696" y="4018"/>
                    <a:pt x="25640" y="3795"/>
                  </a:cubicBezTo>
                  <a:cubicBezTo>
                    <a:pt x="25556" y="3627"/>
                    <a:pt x="25528" y="3488"/>
                    <a:pt x="25473" y="3348"/>
                  </a:cubicBezTo>
                  <a:cubicBezTo>
                    <a:pt x="25389" y="3265"/>
                    <a:pt x="25249" y="3125"/>
                    <a:pt x="25082" y="2986"/>
                  </a:cubicBezTo>
                  <a:cubicBezTo>
                    <a:pt x="24719" y="2707"/>
                    <a:pt x="24301" y="2372"/>
                    <a:pt x="24217" y="1981"/>
                  </a:cubicBezTo>
                  <a:cubicBezTo>
                    <a:pt x="24161" y="1870"/>
                    <a:pt x="24134" y="1702"/>
                    <a:pt x="24106" y="1535"/>
                  </a:cubicBezTo>
                  <a:cubicBezTo>
                    <a:pt x="23994" y="1005"/>
                    <a:pt x="23827" y="168"/>
                    <a:pt x="23520" y="28"/>
                  </a:cubicBezTo>
                  <a:cubicBezTo>
                    <a:pt x="23464" y="0"/>
                    <a:pt x="23436" y="0"/>
                    <a:pt x="23408" y="0"/>
                  </a:cubicBezTo>
                  <a:close/>
                </a:path>
              </a:pathLst>
            </a:custGeom>
            <a:solidFill>
              <a:srgbClr val="FFFFFF"/>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9"/>
            <p:cNvSpPr/>
            <p:nvPr/>
          </p:nvSpPr>
          <p:spPr>
            <a:xfrm>
              <a:off x="5396989" y="3175315"/>
              <a:ext cx="367569" cy="397012"/>
            </a:xfrm>
            <a:custGeom>
              <a:rect b="b" l="l" r="r" t="t"/>
              <a:pathLst>
                <a:path extrusionOk="0" h="13983" w="12946">
                  <a:moveTo>
                    <a:pt x="5608" y="1"/>
                  </a:moveTo>
                  <a:cubicBezTo>
                    <a:pt x="5134" y="140"/>
                    <a:pt x="4659" y="280"/>
                    <a:pt x="4325" y="391"/>
                  </a:cubicBezTo>
                  <a:cubicBezTo>
                    <a:pt x="3822" y="559"/>
                    <a:pt x="3097" y="642"/>
                    <a:pt x="2344" y="698"/>
                  </a:cubicBezTo>
                  <a:lnTo>
                    <a:pt x="1786" y="726"/>
                  </a:lnTo>
                  <a:lnTo>
                    <a:pt x="1646" y="726"/>
                  </a:lnTo>
                  <a:cubicBezTo>
                    <a:pt x="1507" y="726"/>
                    <a:pt x="1395" y="782"/>
                    <a:pt x="1256" y="782"/>
                  </a:cubicBezTo>
                  <a:lnTo>
                    <a:pt x="1228" y="782"/>
                  </a:lnTo>
                  <a:cubicBezTo>
                    <a:pt x="1116" y="782"/>
                    <a:pt x="1005" y="782"/>
                    <a:pt x="893" y="810"/>
                  </a:cubicBezTo>
                  <a:cubicBezTo>
                    <a:pt x="809" y="810"/>
                    <a:pt x="698" y="810"/>
                    <a:pt x="614" y="838"/>
                  </a:cubicBezTo>
                  <a:cubicBezTo>
                    <a:pt x="558" y="838"/>
                    <a:pt x="447" y="838"/>
                    <a:pt x="391" y="866"/>
                  </a:cubicBezTo>
                  <a:cubicBezTo>
                    <a:pt x="307" y="866"/>
                    <a:pt x="251" y="866"/>
                    <a:pt x="168" y="921"/>
                  </a:cubicBezTo>
                  <a:lnTo>
                    <a:pt x="0" y="921"/>
                  </a:lnTo>
                  <a:cubicBezTo>
                    <a:pt x="251" y="1619"/>
                    <a:pt x="949" y="3767"/>
                    <a:pt x="977" y="4437"/>
                  </a:cubicBezTo>
                  <a:cubicBezTo>
                    <a:pt x="1005" y="4883"/>
                    <a:pt x="1032" y="4995"/>
                    <a:pt x="1172" y="5274"/>
                  </a:cubicBezTo>
                  <a:cubicBezTo>
                    <a:pt x="1256" y="5441"/>
                    <a:pt x="1367" y="5692"/>
                    <a:pt x="1535" y="6083"/>
                  </a:cubicBezTo>
                  <a:cubicBezTo>
                    <a:pt x="1590" y="6250"/>
                    <a:pt x="1674" y="6417"/>
                    <a:pt x="1730" y="6557"/>
                  </a:cubicBezTo>
                  <a:cubicBezTo>
                    <a:pt x="1925" y="7059"/>
                    <a:pt x="2121" y="7506"/>
                    <a:pt x="2232" y="7952"/>
                  </a:cubicBezTo>
                  <a:cubicBezTo>
                    <a:pt x="2232" y="8036"/>
                    <a:pt x="2260" y="8064"/>
                    <a:pt x="2260" y="8119"/>
                  </a:cubicBezTo>
                  <a:cubicBezTo>
                    <a:pt x="2260" y="8175"/>
                    <a:pt x="2288" y="8231"/>
                    <a:pt x="2288" y="8259"/>
                  </a:cubicBezTo>
                  <a:cubicBezTo>
                    <a:pt x="2372" y="8594"/>
                    <a:pt x="2400" y="8873"/>
                    <a:pt x="2372" y="9096"/>
                  </a:cubicBezTo>
                  <a:cubicBezTo>
                    <a:pt x="2372" y="9291"/>
                    <a:pt x="2344" y="9375"/>
                    <a:pt x="2288" y="9486"/>
                  </a:cubicBezTo>
                  <a:cubicBezTo>
                    <a:pt x="2288" y="9514"/>
                    <a:pt x="2260" y="9570"/>
                    <a:pt x="2260" y="9598"/>
                  </a:cubicBezTo>
                  <a:cubicBezTo>
                    <a:pt x="2260" y="9626"/>
                    <a:pt x="2260" y="9626"/>
                    <a:pt x="2232" y="9654"/>
                  </a:cubicBezTo>
                  <a:cubicBezTo>
                    <a:pt x="2232" y="9710"/>
                    <a:pt x="2204" y="9765"/>
                    <a:pt x="2204" y="9793"/>
                  </a:cubicBezTo>
                  <a:cubicBezTo>
                    <a:pt x="2204" y="9933"/>
                    <a:pt x="2232" y="10156"/>
                    <a:pt x="2344" y="10574"/>
                  </a:cubicBezTo>
                  <a:cubicBezTo>
                    <a:pt x="2483" y="11105"/>
                    <a:pt x="2372" y="11607"/>
                    <a:pt x="2260" y="12109"/>
                  </a:cubicBezTo>
                  <a:cubicBezTo>
                    <a:pt x="2232" y="12360"/>
                    <a:pt x="2148" y="12555"/>
                    <a:pt x="2148" y="12778"/>
                  </a:cubicBezTo>
                  <a:lnTo>
                    <a:pt x="2148" y="12806"/>
                  </a:lnTo>
                  <a:cubicBezTo>
                    <a:pt x="2148" y="12946"/>
                    <a:pt x="2204" y="13085"/>
                    <a:pt x="2260" y="13197"/>
                  </a:cubicBezTo>
                  <a:cubicBezTo>
                    <a:pt x="2621" y="13606"/>
                    <a:pt x="3728" y="13828"/>
                    <a:pt x="4544" y="13828"/>
                  </a:cubicBezTo>
                  <a:cubicBezTo>
                    <a:pt x="4675" y="13828"/>
                    <a:pt x="4799" y="13822"/>
                    <a:pt x="4910" y="13811"/>
                  </a:cubicBezTo>
                  <a:cubicBezTo>
                    <a:pt x="5300" y="13787"/>
                    <a:pt x="5699" y="13779"/>
                    <a:pt x="6099" y="13779"/>
                  </a:cubicBezTo>
                  <a:cubicBezTo>
                    <a:pt x="6647" y="13779"/>
                    <a:pt x="7197" y="13795"/>
                    <a:pt x="7728" y="13811"/>
                  </a:cubicBezTo>
                  <a:cubicBezTo>
                    <a:pt x="7979" y="13811"/>
                    <a:pt x="8286" y="13839"/>
                    <a:pt x="8649" y="13894"/>
                  </a:cubicBezTo>
                  <a:cubicBezTo>
                    <a:pt x="9090" y="13928"/>
                    <a:pt x="9778" y="13983"/>
                    <a:pt x="10287" y="13983"/>
                  </a:cubicBezTo>
                  <a:cubicBezTo>
                    <a:pt x="10616" y="13983"/>
                    <a:pt x="10871" y="13960"/>
                    <a:pt x="10937" y="13894"/>
                  </a:cubicBezTo>
                  <a:cubicBezTo>
                    <a:pt x="10992" y="13783"/>
                    <a:pt x="11020" y="13615"/>
                    <a:pt x="11048" y="13420"/>
                  </a:cubicBezTo>
                  <a:cubicBezTo>
                    <a:pt x="11076" y="13113"/>
                    <a:pt x="11160" y="12806"/>
                    <a:pt x="11355" y="12667"/>
                  </a:cubicBezTo>
                  <a:cubicBezTo>
                    <a:pt x="11420" y="12618"/>
                    <a:pt x="11494" y="12588"/>
                    <a:pt x="11572" y="12588"/>
                  </a:cubicBezTo>
                  <a:cubicBezTo>
                    <a:pt x="11629" y="12588"/>
                    <a:pt x="11687" y="12604"/>
                    <a:pt x="11746" y="12639"/>
                  </a:cubicBezTo>
                  <a:cubicBezTo>
                    <a:pt x="12108" y="12695"/>
                    <a:pt x="12443" y="12723"/>
                    <a:pt x="12694" y="12723"/>
                  </a:cubicBezTo>
                  <a:lnTo>
                    <a:pt x="12666" y="12555"/>
                  </a:lnTo>
                  <a:cubicBezTo>
                    <a:pt x="12471" y="11802"/>
                    <a:pt x="12304" y="11049"/>
                    <a:pt x="12248" y="10826"/>
                  </a:cubicBezTo>
                  <a:cubicBezTo>
                    <a:pt x="12053" y="10351"/>
                    <a:pt x="12387" y="9877"/>
                    <a:pt x="12750" y="9319"/>
                  </a:cubicBezTo>
                  <a:cubicBezTo>
                    <a:pt x="12834" y="9235"/>
                    <a:pt x="12862" y="9152"/>
                    <a:pt x="12945" y="9068"/>
                  </a:cubicBezTo>
                  <a:cubicBezTo>
                    <a:pt x="12806" y="8761"/>
                    <a:pt x="12304" y="7617"/>
                    <a:pt x="12192" y="7199"/>
                  </a:cubicBezTo>
                  <a:cubicBezTo>
                    <a:pt x="12220" y="6724"/>
                    <a:pt x="11327" y="5608"/>
                    <a:pt x="9876" y="4576"/>
                  </a:cubicBezTo>
                  <a:cubicBezTo>
                    <a:pt x="8788" y="3795"/>
                    <a:pt x="8677" y="3655"/>
                    <a:pt x="8398" y="3070"/>
                  </a:cubicBezTo>
                  <a:cubicBezTo>
                    <a:pt x="8314" y="2902"/>
                    <a:pt x="8203" y="2651"/>
                    <a:pt x="7979" y="2316"/>
                  </a:cubicBezTo>
                  <a:cubicBezTo>
                    <a:pt x="7505" y="1479"/>
                    <a:pt x="6947" y="1061"/>
                    <a:pt x="6389" y="642"/>
                  </a:cubicBezTo>
                  <a:cubicBezTo>
                    <a:pt x="6138" y="419"/>
                    <a:pt x="5859" y="224"/>
                    <a:pt x="5608" y="1"/>
                  </a:cubicBezTo>
                  <a:close/>
                </a:path>
              </a:pathLst>
            </a:custGeom>
            <a:solidFill>
              <a:srgbClr val="3D84B8"/>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9"/>
            <p:cNvSpPr/>
            <p:nvPr/>
          </p:nvSpPr>
          <p:spPr>
            <a:xfrm>
              <a:off x="5296395" y="3541380"/>
              <a:ext cx="702629" cy="493433"/>
            </a:xfrm>
            <a:custGeom>
              <a:rect b="b" l="l" r="r" t="t"/>
              <a:pathLst>
                <a:path extrusionOk="0" h="17379" w="24747">
                  <a:moveTo>
                    <a:pt x="15306" y="0"/>
                  </a:moveTo>
                  <a:cubicBezTo>
                    <a:pt x="15273" y="0"/>
                    <a:pt x="15261" y="25"/>
                    <a:pt x="15261" y="25"/>
                  </a:cubicBezTo>
                  <a:cubicBezTo>
                    <a:pt x="15149" y="81"/>
                    <a:pt x="15121" y="360"/>
                    <a:pt x="15093" y="583"/>
                  </a:cubicBezTo>
                  <a:cubicBezTo>
                    <a:pt x="15065" y="778"/>
                    <a:pt x="15010" y="1001"/>
                    <a:pt x="14954" y="1141"/>
                  </a:cubicBezTo>
                  <a:cubicBezTo>
                    <a:pt x="14842" y="1336"/>
                    <a:pt x="14508" y="1420"/>
                    <a:pt x="13977" y="1420"/>
                  </a:cubicBezTo>
                  <a:cubicBezTo>
                    <a:pt x="13559" y="1420"/>
                    <a:pt x="13001" y="1364"/>
                    <a:pt x="12303" y="1308"/>
                  </a:cubicBezTo>
                  <a:cubicBezTo>
                    <a:pt x="11997" y="1280"/>
                    <a:pt x="11662" y="1225"/>
                    <a:pt x="11439" y="1225"/>
                  </a:cubicBezTo>
                  <a:cubicBezTo>
                    <a:pt x="10879" y="1208"/>
                    <a:pt x="10299" y="1180"/>
                    <a:pt x="9736" y="1180"/>
                  </a:cubicBezTo>
                  <a:cubicBezTo>
                    <a:pt x="9373" y="1180"/>
                    <a:pt x="9016" y="1192"/>
                    <a:pt x="8677" y="1225"/>
                  </a:cubicBezTo>
                  <a:cubicBezTo>
                    <a:pt x="8564" y="1238"/>
                    <a:pt x="8430" y="1245"/>
                    <a:pt x="8281" y="1245"/>
                  </a:cubicBezTo>
                  <a:cubicBezTo>
                    <a:pt x="7467" y="1245"/>
                    <a:pt x="6215" y="1037"/>
                    <a:pt x="5719" y="471"/>
                  </a:cubicBezTo>
                  <a:cubicBezTo>
                    <a:pt x="5608" y="360"/>
                    <a:pt x="5580" y="220"/>
                    <a:pt x="5524" y="109"/>
                  </a:cubicBezTo>
                  <a:cubicBezTo>
                    <a:pt x="5189" y="220"/>
                    <a:pt x="4910" y="360"/>
                    <a:pt x="4631" y="499"/>
                  </a:cubicBezTo>
                  <a:cubicBezTo>
                    <a:pt x="4022" y="764"/>
                    <a:pt x="3489" y="1004"/>
                    <a:pt x="2697" y="1004"/>
                  </a:cubicBezTo>
                  <a:cubicBezTo>
                    <a:pt x="2654" y="1004"/>
                    <a:pt x="2611" y="1003"/>
                    <a:pt x="2567" y="1001"/>
                  </a:cubicBezTo>
                  <a:lnTo>
                    <a:pt x="2455" y="1001"/>
                  </a:lnTo>
                  <a:cubicBezTo>
                    <a:pt x="2371" y="1001"/>
                    <a:pt x="2260" y="946"/>
                    <a:pt x="2148" y="946"/>
                  </a:cubicBezTo>
                  <a:cubicBezTo>
                    <a:pt x="2009" y="946"/>
                    <a:pt x="1897" y="918"/>
                    <a:pt x="1813" y="918"/>
                  </a:cubicBezTo>
                  <a:cubicBezTo>
                    <a:pt x="1618" y="890"/>
                    <a:pt x="1451" y="890"/>
                    <a:pt x="1283" y="862"/>
                  </a:cubicBezTo>
                  <a:cubicBezTo>
                    <a:pt x="1088" y="834"/>
                    <a:pt x="914" y="820"/>
                    <a:pt x="760" y="820"/>
                  </a:cubicBezTo>
                  <a:cubicBezTo>
                    <a:pt x="607" y="820"/>
                    <a:pt x="474" y="834"/>
                    <a:pt x="363" y="862"/>
                  </a:cubicBezTo>
                  <a:lnTo>
                    <a:pt x="335" y="862"/>
                  </a:lnTo>
                  <a:cubicBezTo>
                    <a:pt x="223" y="890"/>
                    <a:pt x="167" y="918"/>
                    <a:pt x="84" y="946"/>
                  </a:cubicBezTo>
                  <a:cubicBezTo>
                    <a:pt x="0" y="1029"/>
                    <a:pt x="0" y="1197"/>
                    <a:pt x="28" y="1420"/>
                  </a:cubicBezTo>
                  <a:cubicBezTo>
                    <a:pt x="56" y="1504"/>
                    <a:pt x="84" y="1643"/>
                    <a:pt x="84" y="1783"/>
                  </a:cubicBezTo>
                  <a:cubicBezTo>
                    <a:pt x="167" y="2006"/>
                    <a:pt x="195" y="2201"/>
                    <a:pt x="195" y="2341"/>
                  </a:cubicBezTo>
                  <a:cubicBezTo>
                    <a:pt x="195" y="2424"/>
                    <a:pt x="167" y="2452"/>
                    <a:pt x="167" y="2480"/>
                  </a:cubicBezTo>
                  <a:cubicBezTo>
                    <a:pt x="140" y="2536"/>
                    <a:pt x="140" y="2564"/>
                    <a:pt x="140" y="2620"/>
                  </a:cubicBezTo>
                  <a:lnTo>
                    <a:pt x="140" y="2675"/>
                  </a:lnTo>
                  <a:lnTo>
                    <a:pt x="140" y="2759"/>
                  </a:lnTo>
                  <a:lnTo>
                    <a:pt x="140" y="2815"/>
                  </a:lnTo>
                  <a:cubicBezTo>
                    <a:pt x="140" y="2843"/>
                    <a:pt x="167" y="2899"/>
                    <a:pt x="167" y="2954"/>
                  </a:cubicBezTo>
                  <a:cubicBezTo>
                    <a:pt x="725" y="2954"/>
                    <a:pt x="1172" y="2899"/>
                    <a:pt x="2650" y="2536"/>
                  </a:cubicBezTo>
                  <a:cubicBezTo>
                    <a:pt x="2818" y="2480"/>
                    <a:pt x="3013" y="2452"/>
                    <a:pt x="3208" y="2452"/>
                  </a:cubicBezTo>
                  <a:cubicBezTo>
                    <a:pt x="4520" y="2452"/>
                    <a:pt x="5636" y="3680"/>
                    <a:pt x="6166" y="4377"/>
                  </a:cubicBezTo>
                  <a:cubicBezTo>
                    <a:pt x="6222" y="4489"/>
                    <a:pt x="6305" y="4517"/>
                    <a:pt x="6305" y="4517"/>
                  </a:cubicBezTo>
                  <a:cubicBezTo>
                    <a:pt x="6361" y="4517"/>
                    <a:pt x="6473" y="4377"/>
                    <a:pt x="6584" y="4266"/>
                  </a:cubicBezTo>
                  <a:cubicBezTo>
                    <a:pt x="6724" y="4126"/>
                    <a:pt x="6863" y="3959"/>
                    <a:pt x="7058" y="3847"/>
                  </a:cubicBezTo>
                  <a:cubicBezTo>
                    <a:pt x="7310" y="3708"/>
                    <a:pt x="7421" y="3568"/>
                    <a:pt x="7561" y="3373"/>
                  </a:cubicBezTo>
                  <a:cubicBezTo>
                    <a:pt x="7700" y="3178"/>
                    <a:pt x="7840" y="2982"/>
                    <a:pt x="8119" y="2731"/>
                  </a:cubicBezTo>
                  <a:cubicBezTo>
                    <a:pt x="8314" y="2564"/>
                    <a:pt x="8509" y="2452"/>
                    <a:pt x="8705" y="2452"/>
                  </a:cubicBezTo>
                  <a:cubicBezTo>
                    <a:pt x="8872" y="2452"/>
                    <a:pt x="9011" y="2536"/>
                    <a:pt x="9207" y="2592"/>
                  </a:cubicBezTo>
                  <a:cubicBezTo>
                    <a:pt x="9346" y="2675"/>
                    <a:pt x="9514" y="2731"/>
                    <a:pt x="9681" y="2731"/>
                  </a:cubicBezTo>
                  <a:cubicBezTo>
                    <a:pt x="10127" y="2759"/>
                    <a:pt x="10406" y="3178"/>
                    <a:pt x="10685" y="3680"/>
                  </a:cubicBezTo>
                  <a:cubicBezTo>
                    <a:pt x="10909" y="3987"/>
                    <a:pt x="11160" y="4377"/>
                    <a:pt x="11494" y="4712"/>
                  </a:cubicBezTo>
                  <a:cubicBezTo>
                    <a:pt x="11997" y="5214"/>
                    <a:pt x="12638" y="5633"/>
                    <a:pt x="13196" y="5940"/>
                  </a:cubicBezTo>
                  <a:cubicBezTo>
                    <a:pt x="13587" y="6191"/>
                    <a:pt x="13950" y="6386"/>
                    <a:pt x="14145" y="6581"/>
                  </a:cubicBezTo>
                  <a:cubicBezTo>
                    <a:pt x="14535" y="6944"/>
                    <a:pt x="14368" y="7279"/>
                    <a:pt x="14173" y="7614"/>
                  </a:cubicBezTo>
                  <a:cubicBezTo>
                    <a:pt x="14089" y="7781"/>
                    <a:pt x="14005" y="7976"/>
                    <a:pt x="13894" y="8199"/>
                  </a:cubicBezTo>
                  <a:cubicBezTo>
                    <a:pt x="13726" y="8674"/>
                    <a:pt x="13754" y="9260"/>
                    <a:pt x="13977" y="9929"/>
                  </a:cubicBezTo>
                  <a:cubicBezTo>
                    <a:pt x="14005" y="9790"/>
                    <a:pt x="14005" y="9650"/>
                    <a:pt x="14089" y="9539"/>
                  </a:cubicBezTo>
                  <a:cubicBezTo>
                    <a:pt x="14173" y="9287"/>
                    <a:pt x="14368" y="9120"/>
                    <a:pt x="14563" y="9120"/>
                  </a:cubicBezTo>
                  <a:cubicBezTo>
                    <a:pt x="14675" y="9120"/>
                    <a:pt x="14926" y="9176"/>
                    <a:pt x="14982" y="9650"/>
                  </a:cubicBezTo>
                  <a:cubicBezTo>
                    <a:pt x="15010" y="9873"/>
                    <a:pt x="14954" y="10124"/>
                    <a:pt x="14926" y="10348"/>
                  </a:cubicBezTo>
                  <a:cubicBezTo>
                    <a:pt x="14870" y="10487"/>
                    <a:pt x="14842" y="10682"/>
                    <a:pt x="14870" y="10710"/>
                  </a:cubicBezTo>
                  <a:cubicBezTo>
                    <a:pt x="14870" y="10766"/>
                    <a:pt x="14954" y="10766"/>
                    <a:pt x="14982" y="10766"/>
                  </a:cubicBezTo>
                  <a:cubicBezTo>
                    <a:pt x="15372" y="10794"/>
                    <a:pt x="15512" y="11129"/>
                    <a:pt x="15651" y="11464"/>
                  </a:cubicBezTo>
                  <a:cubicBezTo>
                    <a:pt x="15763" y="11687"/>
                    <a:pt x="15847" y="11966"/>
                    <a:pt x="16126" y="12161"/>
                  </a:cubicBezTo>
                  <a:cubicBezTo>
                    <a:pt x="16628" y="12468"/>
                    <a:pt x="16739" y="12719"/>
                    <a:pt x="16879" y="12942"/>
                  </a:cubicBezTo>
                  <a:cubicBezTo>
                    <a:pt x="16907" y="13054"/>
                    <a:pt x="16963" y="13165"/>
                    <a:pt x="17046" y="13277"/>
                  </a:cubicBezTo>
                  <a:lnTo>
                    <a:pt x="17102" y="13361"/>
                  </a:lnTo>
                  <a:cubicBezTo>
                    <a:pt x="17353" y="13723"/>
                    <a:pt x="17493" y="13975"/>
                    <a:pt x="18051" y="14281"/>
                  </a:cubicBezTo>
                  <a:cubicBezTo>
                    <a:pt x="18609" y="14588"/>
                    <a:pt x="18692" y="15118"/>
                    <a:pt x="18776" y="15509"/>
                  </a:cubicBezTo>
                  <a:cubicBezTo>
                    <a:pt x="18832" y="15593"/>
                    <a:pt x="18832" y="15732"/>
                    <a:pt x="18860" y="15816"/>
                  </a:cubicBezTo>
                  <a:cubicBezTo>
                    <a:pt x="19027" y="16206"/>
                    <a:pt x="19390" y="16792"/>
                    <a:pt x="20143" y="17239"/>
                  </a:cubicBezTo>
                  <a:cubicBezTo>
                    <a:pt x="20366" y="17350"/>
                    <a:pt x="20450" y="17378"/>
                    <a:pt x="20534" y="17378"/>
                  </a:cubicBezTo>
                  <a:cubicBezTo>
                    <a:pt x="20590" y="17378"/>
                    <a:pt x="20645" y="17350"/>
                    <a:pt x="20701" y="17099"/>
                  </a:cubicBezTo>
                  <a:cubicBezTo>
                    <a:pt x="20785" y="16932"/>
                    <a:pt x="20841" y="16709"/>
                    <a:pt x="21008" y="16541"/>
                  </a:cubicBezTo>
                  <a:cubicBezTo>
                    <a:pt x="21147" y="16374"/>
                    <a:pt x="21426" y="16290"/>
                    <a:pt x="21901" y="16290"/>
                  </a:cubicBezTo>
                  <a:cubicBezTo>
                    <a:pt x="22319" y="16290"/>
                    <a:pt x="22821" y="16374"/>
                    <a:pt x="23240" y="16430"/>
                  </a:cubicBezTo>
                  <a:cubicBezTo>
                    <a:pt x="23519" y="16485"/>
                    <a:pt x="23798" y="16513"/>
                    <a:pt x="23937" y="16513"/>
                  </a:cubicBezTo>
                  <a:lnTo>
                    <a:pt x="24021" y="16513"/>
                  </a:lnTo>
                  <a:cubicBezTo>
                    <a:pt x="24133" y="16430"/>
                    <a:pt x="24635" y="15425"/>
                    <a:pt x="24719" y="14672"/>
                  </a:cubicBezTo>
                  <a:cubicBezTo>
                    <a:pt x="24746" y="14198"/>
                    <a:pt x="24467" y="13919"/>
                    <a:pt x="24077" y="13556"/>
                  </a:cubicBezTo>
                  <a:cubicBezTo>
                    <a:pt x="23882" y="13333"/>
                    <a:pt x="23658" y="13138"/>
                    <a:pt x="23463" y="12859"/>
                  </a:cubicBezTo>
                  <a:cubicBezTo>
                    <a:pt x="22877" y="12049"/>
                    <a:pt x="22319" y="11491"/>
                    <a:pt x="21371" y="10822"/>
                  </a:cubicBezTo>
                  <a:cubicBezTo>
                    <a:pt x="20394" y="10124"/>
                    <a:pt x="20422" y="9650"/>
                    <a:pt x="20422" y="8981"/>
                  </a:cubicBezTo>
                  <a:lnTo>
                    <a:pt x="20422" y="8702"/>
                  </a:lnTo>
                  <a:cubicBezTo>
                    <a:pt x="20422" y="7893"/>
                    <a:pt x="19808" y="6804"/>
                    <a:pt x="19669" y="6721"/>
                  </a:cubicBezTo>
                  <a:cubicBezTo>
                    <a:pt x="19474" y="6609"/>
                    <a:pt x="19306" y="6163"/>
                    <a:pt x="19027" y="5242"/>
                  </a:cubicBezTo>
                  <a:cubicBezTo>
                    <a:pt x="18971" y="4991"/>
                    <a:pt x="18860" y="4768"/>
                    <a:pt x="18832" y="4573"/>
                  </a:cubicBezTo>
                  <a:cubicBezTo>
                    <a:pt x="18748" y="4377"/>
                    <a:pt x="18469" y="4098"/>
                    <a:pt x="18190" y="3819"/>
                  </a:cubicBezTo>
                  <a:cubicBezTo>
                    <a:pt x="17800" y="3429"/>
                    <a:pt x="17381" y="3010"/>
                    <a:pt x="17186" y="2536"/>
                  </a:cubicBezTo>
                  <a:cubicBezTo>
                    <a:pt x="17018" y="2117"/>
                    <a:pt x="16795" y="1197"/>
                    <a:pt x="16600" y="304"/>
                  </a:cubicBezTo>
                  <a:cubicBezTo>
                    <a:pt x="16237" y="109"/>
                    <a:pt x="15791" y="109"/>
                    <a:pt x="15372" y="25"/>
                  </a:cubicBezTo>
                  <a:cubicBezTo>
                    <a:pt x="15344" y="6"/>
                    <a:pt x="15323" y="0"/>
                    <a:pt x="15306"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9"/>
            <p:cNvSpPr/>
            <p:nvPr/>
          </p:nvSpPr>
          <p:spPr>
            <a:xfrm>
              <a:off x="5550649" y="2653376"/>
              <a:ext cx="537101" cy="366718"/>
            </a:xfrm>
            <a:custGeom>
              <a:rect b="b" l="l" r="r" t="t"/>
              <a:pathLst>
                <a:path extrusionOk="0" h="12916" w="18917">
                  <a:moveTo>
                    <a:pt x="15380" y="0"/>
                  </a:moveTo>
                  <a:cubicBezTo>
                    <a:pt x="15073" y="0"/>
                    <a:pt x="14736" y="55"/>
                    <a:pt x="14369" y="221"/>
                  </a:cubicBezTo>
                  <a:cubicBezTo>
                    <a:pt x="13811" y="472"/>
                    <a:pt x="13225" y="500"/>
                    <a:pt x="12723" y="500"/>
                  </a:cubicBezTo>
                  <a:cubicBezTo>
                    <a:pt x="12304" y="528"/>
                    <a:pt x="11914" y="528"/>
                    <a:pt x="11886" y="668"/>
                  </a:cubicBezTo>
                  <a:cubicBezTo>
                    <a:pt x="11858" y="807"/>
                    <a:pt x="11969" y="975"/>
                    <a:pt x="12053" y="1170"/>
                  </a:cubicBezTo>
                  <a:cubicBezTo>
                    <a:pt x="12248" y="1449"/>
                    <a:pt x="12471" y="1812"/>
                    <a:pt x="12109" y="2174"/>
                  </a:cubicBezTo>
                  <a:cubicBezTo>
                    <a:pt x="11946" y="2314"/>
                    <a:pt x="11803" y="2361"/>
                    <a:pt x="11679" y="2361"/>
                  </a:cubicBezTo>
                  <a:cubicBezTo>
                    <a:pt x="11505" y="2361"/>
                    <a:pt x="11370" y="2267"/>
                    <a:pt x="11272" y="2202"/>
                  </a:cubicBezTo>
                  <a:cubicBezTo>
                    <a:pt x="11197" y="2142"/>
                    <a:pt x="11146" y="2115"/>
                    <a:pt x="11107" y="2115"/>
                  </a:cubicBezTo>
                  <a:cubicBezTo>
                    <a:pt x="11073" y="2115"/>
                    <a:pt x="11047" y="2135"/>
                    <a:pt x="11021" y="2174"/>
                  </a:cubicBezTo>
                  <a:cubicBezTo>
                    <a:pt x="10881" y="2258"/>
                    <a:pt x="10881" y="2370"/>
                    <a:pt x="10853" y="2593"/>
                  </a:cubicBezTo>
                  <a:cubicBezTo>
                    <a:pt x="10853" y="2788"/>
                    <a:pt x="10798" y="3039"/>
                    <a:pt x="10658" y="3346"/>
                  </a:cubicBezTo>
                  <a:cubicBezTo>
                    <a:pt x="10379" y="3932"/>
                    <a:pt x="9933" y="4546"/>
                    <a:pt x="9012" y="4574"/>
                  </a:cubicBezTo>
                  <a:cubicBezTo>
                    <a:pt x="8789" y="4574"/>
                    <a:pt x="8705" y="4741"/>
                    <a:pt x="8677" y="5243"/>
                  </a:cubicBezTo>
                  <a:cubicBezTo>
                    <a:pt x="8649" y="5550"/>
                    <a:pt x="8594" y="5941"/>
                    <a:pt x="8370" y="6136"/>
                  </a:cubicBezTo>
                  <a:lnTo>
                    <a:pt x="8287" y="6220"/>
                  </a:lnTo>
                  <a:cubicBezTo>
                    <a:pt x="7868" y="6554"/>
                    <a:pt x="7589" y="6806"/>
                    <a:pt x="7310" y="7419"/>
                  </a:cubicBezTo>
                  <a:cubicBezTo>
                    <a:pt x="7226" y="7670"/>
                    <a:pt x="7143" y="7949"/>
                    <a:pt x="7059" y="8201"/>
                  </a:cubicBezTo>
                  <a:cubicBezTo>
                    <a:pt x="6975" y="8647"/>
                    <a:pt x="6864" y="9149"/>
                    <a:pt x="6473" y="9456"/>
                  </a:cubicBezTo>
                  <a:cubicBezTo>
                    <a:pt x="5887" y="9986"/>
                    <a:pt x="4492" y="10293"/>
                    <a:pt x="3934" y="10293"/>
                  </a:cubicBezTo>
                  <a:cubicBezTo>
                    <a:pt x="3516" y="10293"/>
                    <a:pt x="2567" y="10070"/>
                    <a:pt x="1926" y="9456"/>
                  </a:cubicBezTo>
                  <a:cubicBezTo>
                    <a:pt x="1479" y="10153"/>
                    <a:pt x="419" y="12162"/>
                    <a:pt x="1" y="12915"/>
                  </a:cubicBezTo>
                  <a:cubicBezTo>
                    <a:pt x="29" y="12915"/>
                    <a:pt x="56" y="12915"/>
                    <a:pt x="140" y="12860"/>
                  </a:cubicBezTo>
                  <a:cubicBezTo>
                    <a:pt x="280" y="12832"/>
                    <a:pt x="391" y="12832"/>
                    <a:pt x="531" y="12804"/>
                  </a:cubicBezTo>
                  <a:lnTo>
                    <a:pt x="1144" y="12692"/>
                  </a:lnTo>
                  <a:cubicBezTo>
                    <a:pt x="1619" y="12636"/>
                    <a:pt x="2093" y="12553"/>
                    <a:pt x="2456" y="12525"/>
                  </a:cubicBezTo>
                  <a:lnTo>
                    <a:pt x="2707" y="12525"/>
                  </a:lnTo>
                  <a:cubicBezTo>
                    <a:pt x="2874" y="12497"/>
                    <a:pt x="3125" y="12413"/>
                    <a:pt x="3432" y="12302"/>
                  </a:cubicBezTo>
                  <a:cubicBezTo>
                    <a:pt x="5106" y="11855"/>
                    <a:pt x="8259" y="10990"/>
                    <a:pt x="9849" y="10963"/>
                  </a:cubicBezTo>
                  <a:cubicBezTo>
                    <a:pt x="11300" y="10907"/>
                    <a:pt x="12695" y="10739"/>
                    <a:pt x="14145" y="10405"/>
                  </a:cubicBezTo>
                  <a:cubicBezTo>
                    <a:pt x="14982" y="10181"/>
                    <a:pt x="15150" y="10153"/>
                    <a:pt x="16070" y="10014"/>
                  </a:cubicBezTo>
                  <a:lnTo>
                    <a:pt x="16489" y="9930"/>
                  </a:lnTo>
                  <a:lnTo>
                    <a:pt x="18581" y="9484"/>
                  </a:lnTo>
                  <a:cubicBezTo>
                    <a:pt x="18470" y="9316"/>
                    <a:pt x="18358" y="9093"/>
                    <a:pt x="18330" y="8870"/>
                  </a:cubicBezTo>
                  <a:cubicBezTo>
                    <a:pt x="18302" y="8619"/>
                    <a:pt x="18274" y="8619"/>
                    <a:pt x="18191" y="8619"/>
                  </a:cubicBezTo>
                  <a:cubicBezTo>
                    <a:pt x="18079" y="8619"/>
                    <a:pt x="17940" y="8647"/>
                    <a:pt x="17800" y="8731"/>
                  </a:cubicBezTo>
                  <a:cubicBezTo>
                    <a:pt x="17625" y="8774"/>
                    <a:pt x="17435" y="8818"/>
                    <a:pt x="17266" y="8818"/>
                  </a:cubicBezTo>
                  <a:cubicBezTo>
                    <a:pt x="17111" y="8818"/>
                    <a:pt x="16973" y="8781"/>
                    <a:pt x="16880" y="8675"/>
                  </a:cubicBezTo>
                  <a:cubicBezTo>
                    <a:pt x="16461" y="8256"/>
                    <a:pt x="16405" y="7391"/>
                    <a:pt x="16768" y="6415"/>
                  </a:cubicBezTo>
                  <a:cubicBezTo>
                    <a:pt x="16880" y="6108"/>
                    <a:pt x="16628" y="5829"/>
                    <a:pt x="16238" y="5466"/>
                  </a:cubicBezTo>
                  <a:cubicBezTo>
                    <a:pt x="15959" y="5187"/>
                    <a:pt x="15680" y="4964"/>
                    <a:pt x="15680" y="4629"/>
                  </a:cubicBezTo>
                  <a:cubicBezTo>
                    <a:pt x="15680" y="4406"/>
                    <a:pt x="15652" y="4323"/>
                    <a:pt x="15540" y="4211"/>
                  </a:cubicBezTo>
                  <a:cubicBezTo>
                    <a:pt x="15485" y="4127"/>
                    <a:pt x="15373" y="3988"/>
                    <a:pt x="15289" y="3653"/>
                  </a:cubicBezTo>
                  <a:lnTo>
                    <a:pt x="15289" y="3597"/>
                  </a:lnTo>
                  <a:cubicBezTo>
                    <a:pt x="15233" y="2928"/>
                    <a:pt x="15010" y="1505"/>
                    <a:pt x="15540" y="779"/>
                  </a:cubicBezTo>
                  <a:cubicBezTo>
                    <a:pt x="15680" y="556"/>
                    <a:pt x="15791" y="500"/>
                    <a:pt x="15903" y="500"/>
                  </a:cubicBezTo>
                  <a:cubicBezTo>
                    <a:pt x="15931" y="500"/>
                    <a:pt x="15987" y="528"/>
                    <a:pt x="16043" y="556"/>
                  </a:cubicBezTo>
                  <a:cubicBezTo>
                    <a:pt x="16126" y="668"/>
                    <a:pt x="16098" y="807"/>
                    <a:pt x="15987" y="1254"/>
                  </a:cubicBezTo>
                  <a:cubicBezTo>
                    <a:pt x="15959" y="1477"/>
                    <a:pt x="15903" y="1756"/>
                    <a:pt x="15903" y="1895"/>
                  </a:cubicBezTo>
                  <a:cubicBezTo>
                    <a:pt x="15903" y="2063"/>
                    <a:pt x="16043" y="2202"/>
                    <a:pt x="16182" y="2342"/>
                  </a:cubicBezTo>
                  <a:cubicBezTo>
                    <a:pt x="16349" y="2509"/>
                    <a:pt x="16545" y="2760"/>
                    <a:pt x="16461" y="3067"/>
                  </a:cubicBezTo>
                  <a:cubicBezTo>
                    <a:pt x="16322" y="3458"/>
                    <a:pt x="16322" y="3486"/>
                    <a:pt x="16461" y="3876"/>
                  </a:cubicBezTo>
                  <a:lnTo>
                    <a:pt x="16489" y="3932"/>
                  </a:lnTo>
                  <a:cubicBezTo>
                    <a:pt x="16517" y="3932"/>
                    <a:pt x="16628" y="3904"/>
                    <a:pt x="16740" y="3848"/>
                  </a:cubicBezTo>
                  <a:cubicBezTo>
                    <a:pt x="16907" y="3765"/>
                    <a:pt x="17103" y="3653"/>
                    <a:pt x="17438" y="3597"/>
                  </a:cubicBezTo>
                  <a:cubicBezTo>
                    <a:pt x="17527" y="3570"/>
                    <a:pt x="17605" y="3558"/>
                    <a:pt x="17673" y="3558"/>
                  </a:cubicBezTo>
                  <a:cubicBezTo>
                    <a:pt x="17818" y="3558"/>
                    <a:pt x="17920" y="3614"/>
                    <a:pt x="17996" y="3709"/>
                  </a:cubicBezTo>
                  <a:cubicBezTo>
                    <a:pt x="18135" y="3848"/>
                    <a:pt x="18079" y="4044"/>
                    <a:pt x="18051" y="4267"/>
                  </a:cubicBezTo>
                  <a:cubicBezTo>
                    <a:pt x="18051" y="4406"/>
                    <a:pt x="18023" y="4574"/>
                    <a:pt x="18051" y="4741"/>
                  </a:cubicBezTo>
                  <a:cubicBezTo>
                    <a:pt x="18051" y="4881"/>
                    <a:pt x="18079" y="5020"/>
                    <a:pt x="18079" y="5160"/>
                  </a:cubicBezTo>
                  <a:cubicBezTo>
                    <a:pt x="18135" y="5578"/>
                    <a:pt x="18191" y="5941"/>
                    <a:pt x="18191" y="6443"/>
                  </a:cubicBezTo>
                  <a:cubicBezTo>
                    <a:pt x="18191" y="6582"/>
                    <a:pt x="18191" y="6778"/>
                    <a:pt x="18163" y="6861"/>
                  </a:cubicBezTo>
                  <a:cubicBezTo>
                    <a:pt x="18163" y="7001"/>
                    <a:pt x="18135" y="7140"/>
                    <a:pt x="18163" y="7252"/>
                  </a:cubicBezTo>
                  <a:cubicBezTo>
                    <a:pt x="18191" y="7224"/>
                    <a:pt x="18274" y="7196"/>
                    <a:pt x="18414" y="7085"/>
                  </a:cubicBezTo>
                  <a:cubicBezTo>
                    <a:pt x="18749" y="6806"/>
                    <a:pt x="18721" y="6582"/>
                    <a:pt x="18693" y="6248"/>
                  </a:cubicBezTo>
                  <a:cubicBezTo>
                    <a:pt x="18637" y="5997"/>
                    <a:pt x="18609" y="5690"/>
                    <a:pt x="18721" y="5327"/>
                  </a:cubicBezTo>
                  <a:cubicBezTo>
                    <a:pt x="18860" y="4741"/>
                    <a:pt x="18916" y="3848"/>
                    <a:pt x="18916" y="3179"/>
                  </a:cubicBezTo>
                  <a:lnTo>
                    <a:pt x="18916" y="3179"/>
                  </a:lnTo>
                  <a:lnTo>
                    <a:pt x="18647" y="3340"/>
                  </a:lnTo>
                  <a:lnTo>
                    <a:pt x="18647" y="3340"/>
                  </a:lnTo>
                  <a:cubicBezTo>
                    <a:pt x="18598" y="3222"/>
                    <a:pt x="18098" y="2457"/>
                    <a:pt x="17493" y="1756"/>
                  </a:cubicBezTo>
                  <a:cubicBezTo>
                    <a:pt x="17075" y="1254"/>
                    <a:pt x="16991" y="779"/>
                    <a:pt x="17019" y="361"/>
                  </a:cubicBezTo>
                  <a:lnTo>
                    <a:pt x="16656" y="249"/>
                  </a:lnTo>
                  <a:cubicBezTo>
                    <a:pt x="16601" y="249"/>
                    <a:pt x="16517" y="221"/>
                    <a:pt x="16461" y="166"/>
                  </a:cubicBezTo>
                  <a:cubicBezTo>
                    <a:pt x="16156" y="101"/>
                    <a:pt x="15796" y="0"/>
                    <a:pt x="15380"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39"/>
            <p:cNvSpPr/>
            <p:nvPr/>
          </p:nvSpPr>
          <p:spPr>
            <a:xfrm>
              <a:off x="5564107" y="2456218"/>
              <a:ext cx="483240" cy="481480"/>
            </a:xfrm>
            <a:custGeom>
              <a:rect b="b" l="l" r="r" t="t"/>
              <a:pathLst>
                <a:path extrusionOk="0" h="16958" w="17020">
                  <a:moveTo>
                    <a:pt x="9403" y="7444"/>
                  </a:moveTo>
                  <a:lnTo>
                    <a:pt x="9598" y="7640"/>
                  </a:lnTo>
                  <a:cubicBezTo>
                    <a:pt x="9598" y="7695"/>
                    <a:pt x="9487" y="8309"/>
                    <a:pt x="9180" y="8700"/>
                  </a:cubicBezTo>
                  <a:cubicBezTo>
                    <a:pt x="8984" y="8951"/>
                    <a:pt x="8594" y="9146"/>
                    <a:pt x="8231" y="9369"/>
                  </a:cubicBezTo>
                  <a:cubicBezTo>
                    <a:pt x="8064" y="9453"/>
                    <a:pt x="7924" y="9565"/>
                    <a:pt x="7813" y="9648"/>
                  </a:cubicBezTo>
                  <a:cubicBezTo>
                    <a:pt x="7757" y="9676"/>
                    <a:pt x="7673" y="9704"/>
                    <a:pt x="7617" y="9704"/>
                  </a:cubicBezTo>
                  <a:cubicBezTo>
                    <a:pt x="7562" y="9704"/>
                    <a:pt x="7506" y="9704"/>
                    <a:pt x="7478" y="9676"/>
                  </a:cubicBezTo>
                  <a:cubicBezTo>
                    <a:pt x="7227" y="9509"/>
                    <a:pt x="7171" y="9174"/>
                    <a:pt x="7227" y="8895"/>
                  </a:cubicBezTo>
                  <a:cubicBezTo>
                    <a:pt x="7255" y="8616"/>
                    <a:pt x="7450" y="8449"/>
                    <a:pt x="7645" y="8421"/>
                  </a:cubicBezTo>
                  <a:cubicBezTo>
                    <a:pt x="7785" y="8393"/>
                    <a:pt x="7952" y="8281"/>
                    <a:pt x="8147" y="8114"/>
                  </a:cubicBezTo>
                  <a:cubicBezTo>
                    <a:pt x="8426" y="7863"/>
                    <a:pt x="8789" y="7584"/>
                    <a:pt x="9403" y="7444"/>
                  </a:cubicBezTo>
                  <a:close/>
                  <a:moveTo>
                    <a:pt x="14851" y="0"/>
                  </a:moveTo>
                  <a:cubicBezTo>
                    <a:pt x="14256" y="0"/>
                    <a:pt x="13423" y="186"/>
                    <a:pt x="12695" y="358"/>
                  </a:cubicBezTo>
                  <a:cubicBezTo>
                    <a:pt x="12360" y="414"/>
                    <a:pt x="11997" y="525"/>
                    <a:pt x="11691" y="553"/>
                  </a:cubicBezTo>
                  <a:cubicBezTo>
                    <a:pt x="10407" y="804"/>
                    <a:pt x="4548" y="1083"/>
                    <a:pt x="4102" y="1111"/>
                  </a:cubicBezTo>
                  <a:lnTo>
                    <a:pt x="3990" y="1167"/>
                  </a:lnTo>
                  <a:cubicBezTo>
                    <a:pt x="3907" y="1195"/>
                    <a:pt x="3851" y="1223"/>
                    <a:pt x="3823" y="1251"/>
                  </a:cubicBezTo>
                  <a:cubicBezTo>
                    <a:pt x="3851" y="1474"/>
                    <a:pt x="3879" y="1809"/>
                    <a:pt x="3907" y="2227"/>
                  </a:cubicBezTo>
                  <a:cubicBezTo>
                    <a:pt x="4102" y="3678"/>
                    <a:pt x="4297" y="5966"/>
                    <a:pt x="4186" y="6970"/>
                  </a:cubicBezTo>
                  <a:cubicBezTo>
                    <a:pt x="4186" y="7165"/>
                    <a:pt x="4158" y="7305"/>
                    <a:pt x="4102" y="7389"/>
                  </a:cubicBezTo>
                  <a:cubicBezTo>
                    <a:pt x="3990" y="7584"/>
                    <a:pt x="3879" y="7751"/>
                    <a:pt x="3739" y="7919"/>
                  </a:cubicBezTo>
                  <a:cubicBezTo>
                    <a:pt x="3628" y="8058"/>
                    <a:pt x="3544" y="8226"/>
                    <a:pt x="3432" y="8421"/>
                  </a:cubicBezTo>
                  <a:cubicBezTo>
                    <a:pt x="3209" y="8756"/>
                    <a:pt x="3014" y="9118"/>
                    <a:pt x="2874" y="9565"/>
                  </a:cubicBezTo>
                  <a:cubicBezTo>
                    <a:pt x="2623" y="10290"/>
                    <a:pt x="2065" y="11350"/>
                    <a:pt x="1117" y="12745"/>
                  </a:cubicBezTo>
                  <a:cubicBezTo>
                    <a:pt x="754" y="13303"/>
                    <a:pt x="252" y="13750"/>
                    <a:pt x="1" y="13945"/>
                  </a:cubicBezTo>
                  <a:cubicBezTo>
                    <a:pt x="85" y="14056"/>
                    <a:pt x="224" y="14168"/>
                    <a:pt x="364" y="14335"/>
                  </a:cubicBezTo>
                  <a:cubicBezTo>
                    <a:pt x="419" y="14419"/>
                    <a:pt x="503" y="14503"/>
                    <a:pt x="559" y="14587"/>
                  </a:cubicBezTo>
                  <a:lnTo>
                    <a:pt x="559" y="14614"/>
                  </a:lnTo>
                  <a:cubicBezTo>
                    <a:pt x="643" y="14698"/>
                    <a:pt x="670" y="14754"/>
                    <a:pt x="754" y="14866"/>
                  </a:cubicBezTo>
                  <a:cubicBezTo>
                    <a:pt x="782" y="14893"/>
                    <a:pt x="782" y="14921"/>
                    <a:pt x="810" y="14977"/>
                  </a:cubicBezTo>
                  <a:lnTo>
                    <a:pt x="922" y="15172"/>
                  </a:lnTo>
                  <a:cubicBezTo>
                    <a:pt x="949" y="15228"/>
                    <a:pt x="949" y="15256"/>
                    <a:pt x="977" y="15284"/>
                  </a:cubicBezTo>
                  <a:cubicBezTo>
                    <a:pt x="1061" y="15396"/>
                    <a:pt x="1089" y="15507"/>
                    <a:pt x="1117" y="15591"/>
                  </a:cubicBezTo>
                  <a:lnTo>
                    <a:pt x="1117" y="15647"/>
                  </a:lnTo>
                  <a:cubicBezTo>
                    <a:pt x="1173" y="15730"/>
                    <a:pt x="1228" y="15842"/>
                    <a:pt x="1312" y="15926"/>
                  </a:cubicBezTo>
                  <a:cubicBezTo>
                    <a:pt x="1452" y="15982"/>
                    <a:pt x="1452" y="15982"/>
                    <a:pt x="1480" y="16009"/>
                  </a:cubicBezTo>
                  <a:cubicBezTo>
                    <a:pt x="2010" y="16679"/>
                    <a:pt x="2958" y="16958"/>
                    <a:pt x="3460" y="16958"/>
                  </a:cubicBezTo>
                  <a:cubicBezTo>
                    <a:pt x="3990" y="16958"/>
                    <a:pt x="5274" y="16651"/>
                    <a:pt x="5776" y="16233"/>
                  </a:cubicBezTo>
                  <a:cubicBezTo>
                    <a:pt x="6083" y="15982"/>
                    <a:pt x="6139" y="15591"/>
                    <a:pt x="6250" y="15145"/>
                  </a:cubicBezTo>
                  <a:cubicBezTo>
                    <a:pt x="6334" y="14866"/>
                    <a:pt x="6390" y="14587"/>
                    <a:pt x="6501" y="14308"/>
                  </a:cubicBezTo>
                  <a:cubicBezTo>
                    <a:pt x="6808" y="13610"/>
                    <a:pt x="7115" y="13331"/>
                    <a:pt x="7589" y="12968"/>
                  </a:cubicBezTo>
                  <a:lnTo>
                    <a:pt x="7645" y="12913"/>
                  </a:lnTo>
                  <a:cubicBezTo>
                    <a:pt x="7785" y="12801"/>
                    <a:pt x="7813" y="12494"/>
                    <a:pt x="7868" y="12243"/>
                  </a:cubicBezTo>
                  <a:cubicBezTo>
                    <a:pt x="7896" y="11825"/>
                    <a:pt x="7952" y="11267"/>
                    <a:pt x="8566" y="11267"/>
                  </a:cubicBezTo>
                  <a:cubicBezTo>
                    <a:pt x="9263" y="11239"/>
                    <a:pt x="9598" y="10848"/>
                    <a:pt x="9877" y="10234"/>
                  </a:cubicBezTo>
                  <a:cubicBezTo>
                    <a:pt x="10017" y="9983"/>
                    <a:pt x="10017" y="9760"/>
                    <a:pt x="10017" y="9593"/>
                  </a:cubicBezTo>
                  <a:cubicBezTo>
                    <a:pt x="10017" y="9342"/>
                    <a:pt x="10045" y="9118"/>
                    <a:pt x="10296" y="8895"/>
                  </a:cubicBezTo>
                  <a:cubicBezTo>
                    <a:pt x="10400" y="8822"/>
                    <a:pt x="10496" y="8796"/>
                    <a:pt x="10583" y="8796"/>
                  </a:cubicBezTo>
                  <a:cubicBezTo>
                    <a:pt x="10729" y="8796"/>
                    <a:pt x="10850" y="8871"/>
                    <a:pt x="10937" y="8923"/>
                  </a:cubicBezTo>
                  <a:cubicBezTo>
                    <a:pt x="11007" y="8979"/>
                    <a:pt x="11056" y="9014"/>
                    <a:pt x="11108" y="9014"/>
                  </a:cubicBezTo>
                  <a:cubicBezTo>
                    <a:pt x="11161" y="9014"/>
                    <a:pt x="11216" y="8979"/>
                    <a:pt x="11300" y="8895"/>
                  </a:cubicBezTo>
                  <a:cubicBezTo>
                    <a:pt x="11495" y="8756"/>
                    <a:pt x="11440" y="8644"/>
                    <a:pt x="11244" y="8337"/>
                  </a:cubicBezTo>
                  <a:cubicBezTo>
                    <a:pt x="11105" y="8086"/>
                    <a:pt x="10937" y="7863"/>
                    <a:pt x="10993" y="7528"/>
                  </a:cubicBezTo>
                  <a:cubicBezTo>
                    <a:pt x="11105" y="7165"/>
                    <a:pt x="11579" y="7110"/>
                    <a:pt x="12165" y="7082"/>
                  </a:cubicBezTo>
                  <a:cubicBezTo>
                    <a:pt x="12667" y="7054"/>
                    <a:pt x="13197" y="7054"/>
                    <a:pt x="13671" y="6803"/>
                  </a:cubicBezTo>
                  <a:cubicBezTo>
                    <a:pt x="14104" y="6622"/>
                    <a:pt x="14501" y="6561"/>
                    <a:pt x="14855" y="6561"/>
                  </a:cubicBezTo>
                  <a:cubicBezTo>
                    <a:pt x="15322" y="6561"/>
                    <a:pt x="15713" y="6668"/>
                    <a:pt x="16015" y="6747"/>
                  </a:cubicBezTo>
                  <a:cubicBezTo>
                    <a:pt x="16099" y="6775"/>
                    <a:pt x="16154" y="6775"/>
                    <a:pt x="16210" y="6803"/>
                  </a:cubicBezTo>
                  <a:lnTo>
                    <a:pt x="16573" y="6886"/>
                  </a:lnTo>
                  <a:cubicBezTo>
                    <a:pt x="16657" y="6635"/>
                    <a:pt x="16740" y="6384"/>
                    <a:pt x="16852" y="6133"/>
                  </a:cubicBezTo>
                  <a:cubicBezTo>
                    <a:pt x="17019" y="5715"/>
                    <a:pt x="16880" y="5408"/>
                    <a:pt x="16712" y="5073"/>
                  </a:cubicBezTo>
                  <a:cubicBezTo>
                    <a:pt x="16601" y="4850"/>
                    <a:pt x="16545" y="4654"/>
                    <a:pt x="16489" y="4431"/>
                  </a:cubicBezTo>
                  <a:cubicBezTo>
                    <a:pt x="16461" y="4180"/>
                    <a:pt x="16294" y="3957"/>
                    <a:pt x="16154" y="3734"/>
                  </a:cubicBezTo>
                  <a:cubicBezTo>
                    <a:pt x="15987" y="3455"/>
                    <a:pt x="15792" y="3204"/>
                    <a:pt x="15848" y="2981"/>
                  </a:cubicBezTo>
                  <a:cubicBezTo>
                    <a:pt x="15931" y="2506"/>
                    <a:pt x="16015" y="525"/>
                    <a:pt x="15485" y="135"/>
                  </a:cubicBezTo>
                  <a:cubicBezTo>
                    <a:pt x="15345" y="39"/>
                    <a:pt x="15123" y="0"/>
                    <a:pt x="14851" y="0"/>
                  </a:cubicBezTo>
                  <a:close/>
                </a:path>
              </a:pathLst>
            </a:custGeom>
            <a:solidFill>
              <a:srgbClr val="3D84B8"/>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9"/>
            <p:cNvSpPr/>
            <p:nvPr/>
          </p:nvSpPr>
          <p:spPr>
            <a:xfrm>
              <a:off x="5777193" y="2679440"/>
              <a:ext cx="46762" cy="41226"/>
            </a:xfrm>
            <a:custGeom>
              <a:rect b="b" l="l" r="r" t="t"/>
              <a:pathLst>
                <a:path extrusionOk="0" h="1452" w="1647">
                  <a:moveTo>
                    <a:pt x="1647" y="1"/>
                  </a:moveTo>
                  <a:cubicBezTo>
                    <a:pt x="1284" y="140"/>
                    <a:pt x="1033" y="308"/>
                    <a:pt x="810" y="531"/>
                  </a:cubicBezTo>
                  <a:cubicBezTo>
                    <a:pt x="587" y="698"/>
                    <a:pt x="419" y="838"/>
                    <a:pt x="168" y="894"/>
                  </a:cubicBezTo>
                  <a:cubicBezTo>
                    <a:pt x="112" y="949"/>
                    <a:pt x="29" y="1005"/>
                    <a:pt x="29" y="1089"/>
                  </a:cubicBezTo>
                  <a:cubicBezTo>
                    <a:pt x="1" y="1228"/>
                    <a:pt x="29" y="1396"/>
                    <a:pt x="84" y="1452"/>
                  </a:cubicBezTo>
                  <a:cubicBezTo>
                    <a:pt x="224" y="1340"/>
                    <a:pt x="391" y="1256"/>
                    <a:pt x="531" y="1173"/>
                  </a:cubicBezTo>
                  <a:cubicBezTo>
                    <a:pt x="838" y="1005"/>
                    <a:pt x="1200" y="782"/>
                    <a:pt x="1368" y="587"/>
                  </a:cubicBezTo>
                  <a:cubicBezTo>
                    <a:pt x="1507" y="419"/>
                    <a:pt x="1619" y="196"/>
                    <a:pt x="1647" y="1"/>
                  </a:cubicBezTo>
                  <a:close/>
                </a:path>
              </a:pathLst>
            </a:custGeom>
            <a:solidFill>
              <a:srgbClr val="D1D3D4"/>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9"/>
            <p:cNvSpPr/>
            <p:nvPr/>
          </p:nvSpPr>
          <p:spPr>
            <a:xfrm>
              <a:off x="5469844" y="2935313"/>
              <a:ext cx="636901" cy="278843"/>
            </a:xfrm>
            <a:custGeom>
              <a:rect b="b" l="l" r="r" t="t"/>
              <a:pathLst>
                <a:path extrusionOk="0" h="9821" w="22432">
                  <a:moveTo>
                    <a:pt x="21734" y="0"/>
                  </a:moveTo>
                  <a:lnTo>
                    <a:pt x="19028" y="558"/>
                  </a:lnTo>
                  <a:cubicBezTo>
                    <a:pt x="18079" y="670"/>
                    <a:pt x="17912" y="698"/>
                    <a:pt x="17075" y="921"/>
                  </a:cubicBezTo>
                  <a:cubicBezTo>
                    <a:pt x="15596" y="1312"/>
                    <a:pt x="14174" y="1479"/>
                    <a:pt x="12723" y="1507"/>
                  </a:cubicBezTo>
                  <a:cubicBezTo>
                    <a:pt x="11133" y="1563"/>
                    <a:pt x="8036" y="2400"/>
                    <a:pt x="6362" y="2874"/>
                  </a:cubicBezTo>
                  <a:cubicBezTo>
                    <a:pt x="6250" y="2902"/>
                    <a:pt x="6194" y="2902"/>
                    <a:pt x="6111" y="2930"/>
                  </a:cubicBezTo>
                  <a:cubicBezTo>
                    <a:pt x="6111" y="2985"/>
                    <a:pt x="6167" y="2985"/>
                    <a:pt x="6167" y="3013"/>
                  </a:cubicBezTo>
                  <a:cubicBezTo>
                    <a:pt x="6222" y="3320"/>
                    <a:pt x="5804" y="3543"/>
                    <a:pt x="5023" y="3850"/>
                  </a:cubicBezTo>
                  <a:cubicBezTo>
                    <a:pt x="4325" y="4157"/>
                    <a:pt x="3488" y="4520"/>
                    <a:pt x="2875" y="5078"/>
                  </a:cubicBezTo>
                  <a:cubicBezTo>
                    <a:pt x="2149" y="5692"/>
                    <a:pt x="1759" y="6250"/>
                    <a:pt x="1452" y="6696"/>
                  </a:cubicBezTo>
                  <a:cubicBezTo>
                    <a:pt x="1228" y="7031"/>
                    <a:pt x="1061" y="7310"/>
                    <a:pt x="810" y="7477"/>
                  </a:cubicBezTo>
                  <a:cubicBezTo>
                    <a:pt x="475" y="7784"/>
                    <a:pt x="140" y="8426"/>
                    <a:pt x="1" y="8761"/>
                  </a:cubicBezTo>
                  <a:cubicBezTo>
                    <a:pt x="643" y="8705"/>
                    <a:pt x="1228" y="8621"/>
                    <a:pt x="1647" y="8482"/>
                  </a:cubicBezTo>
                  <a:cubicBezTo>
                    <a:pt x="2568" y="8175"/>
                    <a:pt x="4297" y="7728"/>
                    <a:pt x="5525" y="7477"/>
                  </a:cubicBezTo>
                  <a:cubicBezTo>
                    <a:pt x="5893" y="7407"/>
                    <a:pt x="7189" y="7160"/>
                    <a:pt x="8273" y="7160"/>
                  </a:cubicBezTo>
                  <a:cubicBezTo>
                    <a:pt x="8913" y="7160"/>
                    <a:pt x="9479" y="7246"/>
                    <a:pt x="9738" y="7505"/>
                  </a:cubicBezTo>
                  <a:cubicBezTo>
                    <a:pt x="10030" y="7797"/>
                    <a:pt x="10435" y="7891"/>
                    <a:pt x="10893" y="7891"/>
                  </a:cubicBezTo>
                  <a:cubicBezTo>
                    <a:pt x="11223" y="7891"/>
                    <a:pt x="11580" y="7842"/>
                    <a:pt x="11942" y="7784"/>
                  </a:cubicBezTo>
                  <a:cubicBezTo>
                    <a:pt x="12104" y="7757"/>
                    <a:pt x="12271" y="7745"/>
                    <a:pt x="12438" y="7745"/>
                  </a:cubicBezTo>
                  <a:cubicBezTo>
                    <a:pt x="13305" y="7745"/>
                    <a:pt x="14186" y="8080"/>
                    <a:pt x="14536" y="8454"/>
                  </a:cubicBezTo>
                  <a:cubicBezTo>
                    <a:pt x="14843" y="8788"/>
                    <a:pt x="15792" y="9570"/>
                    <a:pt x="16099" y="9821"/>
                  </a:cubicBezTo>
                  <a:cubicBezTo>
                    <a:pt x="16880" y="9346"/>
                    <a:pt x="17243" y="9040"/>
                    <a:pt x="17354" y="8705"/>
                  </a:cubicBezTo>
                  <a:cubicBezTo>
                    <a:pt x="17438" y="8426"/>
                    <a:pt x="17773" y="8147"/>
                    <a:pt x="18135" y="7784"/>
                  </a:cubicBezTo>
                  <a:cubicBezTo>
                    <a:pt x="18414" y="7533"/>
                    <a:pt x="18721" y="7310"/>
                    <a:pt x="18889" y="7059"/>
                  </a:cubicBezTo>
                  <a:cubicBezTo>
                    <a:pt x="19307" y="6473"/>
                    <a:pt x="19586" y="6194"/>
                    <a:pt x="20116" y="6194"/>
                  </a:cubicBezTo>
                  <a:cubicBezTo>
                    <a:pt x="20284" y="6194"/>
                    <a:pt x="20367" y="6082"/>
                    <a:pt x="20590" y="5859"/>
                  </a:cubicBezTo>
                  <a:cubicBezTo>
                    <a:pt x="20730" y="5692"/>
                    <a:pt x="20925" y="5524"/>
                    <a:pt x="21204" y="5301"/>
                  </a:cubicBezTo>
                  <a:lnTo>
                    <a:pt x="21148" y="5301"/>
                  </a:lnTo>
                  <a:cubicBezTo>
                    <a:pt x="20897" y="5273"/>
                    <a:pt x="20646" y="5273"/>
                    <a:pt x="20479" y="5162"/>
                  </a:cubicBezTo>
                  <a:cubicBezTo>
                    <a:pt x="20339" y="5106"/>
                    <a:pt x="20284" y="4994"/>
                    <a:pt x="20284" y="4883"/>
                  </a:cubicBezTo>
                  <a:cubicBezTo>
                    <a:pt x="20228" y="4687"/>
                    <a:pt x="20423" y="4464"/>
                    <a:pt x="20702" y="4185"/>
                  </a:cubicBezTo>
                  <a:cubicBezTo>
                    <a:pt x="20758" y="4101"/>
                    <a:pt x="20869" y="4018"/>
                    <a:pt x="20981" y="3906"/>
                  </a:cubicBezTo>
                  <a:cubicBezTo>
                    <a:pt x="21260" y="3599"/>
                    <a:pt x="21455" y="3571"/>
                    <a:pt x="21623" y="3543"/>
                  </a:cubicBezTo>
                  <a:cubicBezTo>
                    <a:pt x="21762" y="3488"/>
                    <a:pt x="21902" y="3488"/>
                    <a:pt x="22125" y="3320"/>
                  </a:cubicBezTo>
                  <a:cubicBezTo>
                    <a:pt x="22376" y="3125"/>
                    <a:pt x="22432" y="2567"/>
                    <a:pt x="22320" y="2232"/>
                  </a:cubicBezTo>
                  <a:cubicBezTo>
                    <a:pt x="22292" y="2149"/>
                    <a:pt x="22236" y="2093"/>
                    <a:pt x="22236" y="2093"/>
                  </a:cubicBezTo>
                  <a:cubicBezTo>
                    <a:pt x="21985" y="2149"/>
                    <a:pt x="21713" y="2176"/>
                    <a:pt x="21389" y="2176"/>
                  </a:cubicBezTo>
                  <a:cubicBezTo>
                    <a:pt x="21065" y="2176"/>
                    <a:pt x="20688" y="2149"/>
                    <a:pt x="20228" y="2093"/>
                  </a:cubicBezTo>
                  <a:cubicBezTo>
                    <a:pt x="19781" y="2037"/>
                    <a:pt x="19614" y="2009"/>
                    <a:pt x="19586" y="1814"/>
                  </a:cubicBezTo>
                  <a:cubicBezTo>
                    <a:pt x="19530" y="1646"/>
                    <a:pt x="19670" y="1591"/>
                    <a:pt x="19949" y="1451"/>
                  </a:cubicBezTo>
                  <a:cubicBezTo>
                    <a:pt x="20060" y="1367"/>
                    <a:pt x="20228" y="1312"/>
                    <a:pt x="20367" y="1200"/>
                  </a:cubicBezTo>
                  <a:cubicBezTo>
                    <a:pt x="20758" y="949"/>
                    <a:pt x="21009" y="893"/>
                    <a:pt x="21288" y="809"/>
                  </a:cubicBezTo>
                  <a:cubicBezTo>
                    <a:pt x="21511" y="754"/>
                    <a:pt x="21706" y="698"/>
                    <a:pt x="22013" y="530"/>
                  </a:cubicBezTo>
                  <a:cubicBezTo>
                    <a:pt x="22125" y="502"/>
                    <a:pt x="22125" y="475"/>
                    <a:pt x="22125" y="475"/>
                  </a:cubicBezTo>
                  <a:cubicBezTo>
                    <a:pt x="22125" y="419"/>
                    <a:pt x="21985" y="251"/>
                    <a:pt x="21874" y="196"/>
                  </a:cubicBezTo>
                  <a:cubicBezTo>
                    <a:pt x="21846" y="140"/>
                    <a:pt x="21762" y="84"/>
                    <a:pt x="21734"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9"/>
            <p:cNvSpPr/>
            <p:nvPr/>
          </p:nvSpPr>
          <p:spPr>
            <a:xfrm>
              <a:off x="5568877" y="3148938"/>
              <a:ext cx="350931" cy="272767"/>
            </a:xfrm>
            <a:custGeom>
              <a:rect b="b" l="l" r="r" t="t"/>
              <a:pathLst>
                <a:path extrusionOk="0" h="9607" w="12360">
                  <a:moveTo>
                    <a:pt x="4825" y="1"/>
                  </a:moveTo>
                  <a:cubicBezTo>
                    <a:pt x="4064" y="1"/>
                    <a:pt x="3075" y="127"/>
                    <a:pt x="2149" y="316"/>
                  </a:cubicBezTo>
                  <a:cubicBezTo>
                    <a:pt x="1507" y="455"/>
                    <a:pt x="754" y="623"/>
                    <a:pt x="0" y="818"/>
                  </a:cubicBezTo>
                  <a:cubicBezTo>
                    <a:pt x="196" y="1013"/>
                    <a:pt x="391" y="1153"/>
                    <a:pt x="586" y="1320"/>
                  </a:cubicBezTo>
                  <a:cubicBezTo>
                    <a:pt x="1144" y="1767"/>
                    <a:pt x="1730" y="2213"/>
                    <a:pt x="2232" y="3106"/>
                  </a:cubicBezTo>
                  <a:cubicBezTo>
                    <a:pt x="2455" y="3441"/>
                    <a:pt x="2595" y="3692"/>
                    <a:pt x="2679" y="3887"/>
                  </a:cubicBezTo>
                  <a:cubicBezTo>
                    <a:pt x="2902" y="4389"/>
                    <a:pt x="2985" y="4529"/>
                    <a:pt x="4018" y="5254"/>
                  </a:cubicBezTo>
                  <a:cubicBezTo>
                    <a:pt x="5496" y="6314"/>
                    <a:pt x="6473" y="7458"/>
                    <a:pt x="6612" y="8016"/>
                  </a:cubicBezTo>
                  <a:cubicBezTo>
                    <a:pt x="6696" y="8351"/>
                    <a:pt x="7059" y="9160"/>
                    <a:pt x="7226" y="9606"/>
                  </a:cubicBezTo>
                  <a:cubicBezTo>
                    <a:pt x="7310" y="9523"/>
                    <a:pt x="7338" y="9411"/>
                    <a:pt x="7394" y="9299"/>
                  </a:cubicBezTo>
                  <a:cubicBezTo>
                    <a:pt x="7645" y="8769"/>
                    <a:pt x="7896" y="8546"/>
                    <a:pt x="8091" y="8295"/>
                  </a:cubicBezTo>
                  <a:cubicBezTo>
                    <a:pt x="8286" y="8072"/>
                    <a:pt x="8454" y="7904"/>
                    <a:pt x="8621" y="7598"/>
                  </a:cubicBezTo>
                  <a:cubicBezTo>
                    <a:pt x="8900" y="7067"/>
                    <a:pt x="9319" y="6789"/>
                    <a:pt x="9737" y="6510"/>
                  </a:cubicBezTo>
                  <a:cubicBezTo>
                    <a:pt x="9988" y="6342"/>
                    <a:pt x="10267" y="6175"/>
                    <a:pt x="10518" y="5924"/>
                  </a:cubicBezTo>
                  <a:cubicBezTo>
                    <a:pt x="10769" y="5673"/>
                    <a:pt x="10993" y="5087"/>
                    <a:pt x="11272" y="4445"/>
                  </a:cubicBezTo>
                  <a:cubicBezTo>
                    <a:pt x="11606" y="3692"/>
                    <a:pt x="11941" y="2911"/>
                    <a:pt x="12360" y="2548"/>
                  </a:cubicBezTo>
                  <a:cubicBezTo>
                    <a:pt x="12025" y="2213"/>
                    <a:pt x="11132" y="1571"/>
                    <a:pt x="10853" y="1209"/>
                  </a:cubicBezTo>
                  <a:cubicBezTo>
                    <a:pt x="10551" y="860"/>
                    <a:pt x="9764" y="589"/>
                    <a:pt x="9010" y="589"/>
                  </a:cubicBezTo>
                  <a:cubicBezTo>
                    <a:pt x="8859" y="589"/>
                    <a:pt x="8709" y="600"/>
                    <a:pt x="8565" y="623"/>
                  </a:cubicBezTo>
                  <a:cubicBezTo>
                    <a:pt x="8177" y="680"/>
                    <a:pt x="7789" y="732"/>
                    <a:pt x="7424" y="732"/>
                  </a:cubicBezTo>
                  <a:cubicBezTo>
                    <a:pt x="6897" y="732"/>
                    <a:pt x="6417" y="623"/>
                    <a:pt x="6054" y="260"/>
                  </a:cubicBezTo>
                  <a:cubicBezTo>
                    <a:pt x="5871" y="77"/>
                    <a:pt x="5417" y="1"/>
                    <a:pt x="4825" y="1"/>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9"/>
            <p:cNvSpPr/>
            <p:nvPr/>
          </p:nvSpPr>
          <p:spPr>
            <a:xfrm>
              <a:off x="3517264" y="3785243"/>
              <a:ext cx="41226" cy="32509"/>
            </a:xfrm>
            <a:custGeom>
              <a:rect b="b" l="l" r="r" t="t"/>
              <a:pathLst>
                <a:path extrusionOk="0" h="1145" w="1452">
                  <a:moveTo>
                    <a:pt x="336" y="1"/>
                  </a:moveTo>
                  <a:cubicBezTo>
                    <a:pt x="224" y="1"/>
                    <a:pt x="140" y="29"/>
                    <a:pt x="57" y="85"/>
                  </a:cubicBezTo>
                  <a:cubicBezTo>
                    <a:pt x="57" y="85"/>
                    <a:pt x="1" y="85"/>
                    <a:pt x="1" y="140"/>
                  </a:cubicBezTo>
                  <a:cubicBezTo>
                    <a:pt x="1" y="419"/>
                    <a:pt x="419" y="1005"/>
                    <a:pt x="754" y="1117"/>
                  </a:cubicBezTo>
                  <a:cubicBezTo>
                    <a:pt x="810" y="1145"/>
                    <a:pt x="894" y="1145"/>
                    <a:pt x="894" y="1145"/>
                  </a:cubicBezTo>
                  <a:cubicBezTo>
                    <a:pt x="921" y="1145"/>
                    <a:pt x="949" y="1089"/>
                    <a:pt x="1061" y="922"/>
                  </a:cubicBezTo>
                  <a:cubicBezTo>
                    <a:pt x="1117" y="782"/>
                    <a:pt x="1200" y="643"/>
                    <a:pt x="1340" y="447"/>
                  </a:cubicBezTo>
                  <a:cubicBezTo>
                    <a:pt x="1451" y="280"/>
                    <a:pt x="1451" y="224"/>
                    <a:pt x="1451" y="168"/>
                  </a:cubicBezTo>
                  <a:cubicBezTo>
                    <a:pt x="1424" y="168"/>
                    <a:pt x="1284" y="113"/>
                    <a:pt x="726" y="113"/>
                  </a:cubicBezTo>
                  <a:cubicBezTo>
                    <a:pt x="670" y="113"/>
                    <a:pt x="642" y="113"/>
                    <a:pt x="615" y="85"/>
                  </a:cubicBezTo>
                  <a:cubicBezTo>
                    <a:pt x="615" y="85"/>
                    <a:pt x="503" y="1"/>
                    <a:pt x="336" y="1"/>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9"/>
            <p:cNvSpPr/>
            <p:nvPr/>
          </p:nvSpPr>
          <p:spPr>
            <a:xfrm>
              <a:off x="3664592" y="3843873"/>
              <a:ext cx="20641" cy="15587"/>
            </a:xfrm>
            <a:custGeom>
              <a:rect b="b" l="l" r="r" t="t"/>
              <a:pathLst>
                <a:path extrusionOk="0" h="549" w="727">
                  <a:moveTo>
                    <a:pt x="168" y="1"/>
                  </a:moveTo>
                  <a:cubicBezTo>
                    <a:pt x="85" y="1"/>
                    <a:pt x="57" y="28"/>
                    <a:pt x="29" y="56"/>
                  </a:cubicBezTo>
                  <a:cubicBezTo>
                    <a:pt x="1" y="112"/>
                    <a:pt x="1" y="168"/>
                    <a:pt x="1" y="252"/>
                  </a:cubicBezTo>
                  <a:cubicBezTo>
                    <a:pt x="1" y="370"/>
                    <a:pt x="61" y="549"/>
                    <a:pt x="302" y="549"/>
                  </a:cubicBezTo>
                  <a:cubicBezTo>
                    <a:pt x="344" y="549"/>
                    <a:pt x="393" y="543"/>
                    <a:pt x="447" y="531"/>
                  </a:cubicBezTo>
                  <a:cubicBezTo>
                    <a:pt x="615" y="447"/>
                    <a:pt x="726" y="391"/>
                    <a:pt x="726" y="307"/>
                  </a:cubicBezTo>
                  <a:cubicBezTo>
                    <a:pt x="698" y="168"/>
                    <a:pt x="447" y="1"/>
                    <a:pt x="168" y="1"/>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9"/>
            <p:cNvSpPr/>
            <p:nvPr/>
          </p:nvSpPr>
          <p:spPr>
            <a:xfrm>
              <a:off x="3746192" y="3888222"/>
              <a:ext cx="15076" cy="7155"/>
            </a:xfrm>
            <a:custGeom>
              <a:rect b="b" l="l" r="r" t="t"/>
              <a:pathLst>
                <a:path extrusionOk="0" h="252" w="531">
                  <a:moveTo>
                    <a:pt x="112" y="1"/>
                  </a:moveTo>
                  <a:cubicBezTo>
                    <a:pt x="56" y="1"/>
                    <a:pt x="1" y="1"/>
                    <a:pt x="1" y="29"/>
                  </a:cubicBezTo>
                  <a:cubicBezTo>
                    <a:pt x="1" y="85"/>
                    <a:pt x="196" y="224"/>
                    <a:pt x="475" y="252"/>
                  </a:cubicBezTo>
                  <a:lnTo>
                    <a:pt x="531" y="252"/>
                  </a:lnTo>
                  <a:cubicBezTo>
                    <a:pt x="503" y="168"/>
                    <a:pt x="335" y="1"/>
                    <a:pt x="112" y="1"/>
                  </a:cubicBezTo>
                  <a:close/>
                </a:path>
              </a:pathLst>
            </a:custGeom>
            <a:solidFill>
              <a:srgbClr val="D1D3D4"/>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9"/>
            <p:cNvSpPr/>
            <p:nvPr/>
          </p:nvSpPr>
          <p:spPr>
            <a:xfrm>
              <a:off x="3758856" y="3923883"/>
              <a:ext cx="11925" cy="11101"/>
            </a:xfrm>
            <a:custGeom>
              <a:rect b="b" l="l" r="r" t="t"/>
              <a:pathLst>
                <a:path extrusionOk="0" h="391" w="420">
                  <a:moveTo>
                    <a:pt x="252" y="0"/>
                  </a:moveTo>
                  <a:cubicBezTo>
                    <a:pt x="168" y="0"/>
                    <a:pt x="85" y="28"/>
                    <a:pt x="57" y="84"/>
                  </a:cubicBezTo>
                  <a:cubicBezTo>
                    <a:pt x="1" y="112"/>
                    <a:pt x="1" y="140"/>
                    <a:pt x="1" y="168"/>
                  </a:cubicBezTo>
                  <a:cubicBezTo>
                    <a:pt x="1" y="279"/>
                    <a:pt x="113" y="391"/>
                    <a:pt x="308" y="391"/>
                  </a:cubicBezTo>
                  <a:cubicBezTo>
                    <a:pt x="392" y="391"/>
                    <a:pt x="419" y="363"/>
                    <a:pt x="419" y="307"/>
                  </a:cubicBezTo>
                  <a:cubicBezTo>
                    <a:pt x="392" y="168"/>
                    <a:pt x="308" y="0"/>
                    <a:pt x="252" y="0"/>
                  </a:cubicBezTo>
                  <a:close/>
                </a:path>
              </a:pathLst>
            </a:custGeom>
            <a:solidFill>
              <a:srgbClr val="D1D3D4"/>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9"/>
            <p:cNvSpPr/>
            <p:nvPr/>
          </p:nvSpPr>
          <p:spPr>
            <a:xfrm>
              <a:off x="3795311" y="3903270"/>
              <a:ext cx="30124" cy="21436"/>
            </a:xfrm>
            <a:custGeom>
              <a:rect b="b" l="l" r="r" t="t"/>
              <a:pathLst>
                <a:path extrusionOk="0" h="755" w="1061">
                  <a:moveTo>
                    <a:pt x="419" y="1"/>
                  </a:moveTo>
                  <a:cubicBezTo>
                    <a:pt x="196" y="1"/>
                    <a:pt x="56" y="29"/>
                    <a:pt x="28" y="113"/>
                  </a:cubicBezTo>
                  <a:cubicBezTo>
                    <a:pt x="0" y="168"/>
                    <a:pt x="28" y="280"/>
                    <a:pt x="84" y="447"/>
                  </a:cubicBezTo>
                  <a:cubicBezTo>
                    <a:pt x="224" y="726"/>
                    <a:pt x="475" y="754"/>
                    <a:pt x="614" y="754"/>
                  </a:cubicBezTo>
                  <a:cubicBezTo>
                    <a:pt x="865" y="754"/>
                    <a:pt x="1060" y="615"/>
                    <a:pt x="1060" y="531"/>
                  </a:cubicBezTo>
                  <a:cubicBezTo>
                    <a:pt x="1060" y="280"/>
                    <a:pt x="893" y="113"/>
                    <a:pt x="837" y="29"/>
                  </a:cubicBezTo>
                  <a:cubicBezTo>
                    <a:pt x="754" y="29"/>
                    <a:pt x="586" y="1"/>
                    <a:pt x="419" y="1"/>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9"/>
            <p:cNvSpPr/>
            <p:nvPr/>
          </p:nvSpPr>
          <p:spPr>
            <a:xfrm>
              <a:off x="3856299" y="3979334"/>
              <a:ext cx="78448" cy="117261"/>
            </a:xfrm>
            <a:custGeom>
              <a:rect b="b" l="l" r="r" t="t"/>
              <a:pathLst>
                <a:path extrusionOk="0" h="4130" w="2763">
                  <a:moveTo>
                    <a:pt x="782" y="0"/>
                  </a:moveTo>
                  <a:cubicBezTo>
                    <a:pt x="503" y="0"/>
                    <a:pt x="224" y="168"/>
                    <a:pt x="28" y="419"/>
                  </a:cubicBezTo>
                  <a:cubicBezTo>
                    <a:pt x="84" y="586"/>
                    <a:pt x="140" y="1005"/>
                    <a:pt x="1" y="1367"/>
                  </a:cubicBezTo>
                  <a:cubicBezTo>
                    <a:pt x="1" y="1367"/>
                    <a:pt x="56" y="1395"/>
                    <a:pt x="112" y="1395"/>
                  </a:cubicBezTo>
                  <a:cubicBezTo>
                    <a:pt x="224" y="1423"/>
                    <a:pt x="391" y="1507"/>
                    <a:pt x="447" y="1674"/>
                  </a:cubicBezTo>
                  <a:cubicBezTo>
                    <a:pt x="503" y="1814"/>
                    <a:pt x="503" y="1953"/>
                    <a:pt x="391" y="2121"/>
                  </a:cubicBezTo>
                  <a:cubicBezTo>
                    <a:pt x="168" y="2539"/>
                    <a:pt x="363" y="3069"/>
                    <a:pt x="559" y="3571"/>
                  </a:cubicBezTo>
                  <a:cubicBezTo>
                    <a:pt x="642" y="3739"/>
                    <a:pt x="670" y="3878"/>
                    <a:pt x="726" y="4046"/>
                  </a:cubicBezTo>
                  <a:cubicBezTo>
                    <a:pt x="726" y="4074"/>
                    <a:pt x="726" y="4074"/>
                    <a:pt x="782" y="4129"/>
                  </a:cubicBezTo>
                  <a:cubicBezTo>
                    <a:pt x="838" y="4074"/>
                    <a:pt x="1005" y="3878"/>
                    <a:pt x="1144" y="3767"/>
                  </a:cubicBezTo>
                  <a:cubicBezTo>
                    <a:pt x="1395" y="3516"/>
                    <a:pt x="1674" y="3209"/>
                    <a:pt x="2037" y="3041"/>
                  </a:cubicBezTo>
                  <a:cubicBezTo>
                    <a:pt x="2651" y="2762"/>
                    <a:pt x="2763" y="2511"/>
                    <a:pt x="2735" y="1786"/>
                  </a:cubicBezTo>
                  <a:cubicBezTo>
                    <a:pt x="2623" y="1507"/>
                    <a:pt x="2456" y="1423"/>
                    <a:pt x="2121" y="1256"/>
                  </a:cubicBezTo>
                  <a:cubicBezTo>
                    <a:pt x="1814" y="1116"/>
                    <a:pt x="1423" y="949"/>
                    <a:pt x="1284" y="447"/>
                  </a:cubicBezTo>
                  <a:cubicBezTo>
                    <a:pt x="1200" y="112"/>
                    <a:pt x="949" y="0"/>
                    <a:pt x="782"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39"/>
            <p:cNvSpPr/>
            <p:nvPr/>
          </p:nvSpPr>
          <p:spPr>
            <a:xfrm>
              <a:off x="2809893" y="3547626"/>
              <a:ext cx="608394" cy="501440"/>
            </a:xfrm>
            <a:custGeom>
              <a:rect b="b" l="l" r="r" t="t"/>
              <a:pathLst>
                <a:path extrusionOk="0" h="17661" w="21428">
                  <a:moveTo>
                    <a:pt x="7143" y="0"/>
                  </a:moveTo>
                  <a:cubicBezTo>
                    <a:pt x="6864" y="0"/>
                    <a:pt x="6529" y="84"/>
                    <a:pt x="6139" y="140"/>
                  </a:cubicBezTo>
                  <a:lnTo>
                    <a:pt x="5832" y="223"/>
                  </a:lnTo>
                  <a:cubicBezTo>
                    <a:pt x="5330" y="279"/>
                    <a:pt x="5079" y="419"/>
                    <a:pt x="4855" y="502"/>
                  </a:cubicBezTo>
                  <a:cubicBezTo>
                    <a:pt x="4660" y="558"/>
                    <a:pt x="4493" y="642"/>
                    <a:pt x="4297" y="670"/>
                  </a:cubicBezTo>
                  <a:cubicBezTo>
                    <a:pt x="3879" y="726"/>
                    <a:pt x="3488" y="1116"/>
                    <a:pt x="3349" y="1423"/>
                  </a:cubicBezTo>
                  <a:cubicBezTo>
                    <a:pt x="3187" y="1826"/>
                    <a:pt x="2430" y="2178"/>
                    <a:pt x="1801" y="2178"/>
                  </a:cubicBezTo>
                  <a:cubicBezTo>
                    <a:pt x="1777" y="2178"/>
                    <a:pt x="1754" y="2177"/>
                    <a:pt x="1731" y="2176"/>
                  </a:cubicBezTo>
                  <a:lnTo>
                    <a:pt x="1647" y="2176"/>
                  </a:lnTo>
                  <a:cubicBezTo>
                    <a:pt x="1647" y="2232"/>
                    <a:pt x="1731" y="2400"/>
                    <a:pt x="1759" y="2511"/>
                  </a:cubicBezTo>
                  <a:cubicBezTo>
                    <a:pt x="1842" y="2651"/>
                    <a:pt x="1898" y="2818"/>
                    <a:pt x="1982" y="3041"/>
                  </a:cubicBezTo>
                  <a:cubicBezTo>
                    <a:pt x="2121" y="3460"/>
                    <a:pt x="2205" y="3460"/>
                    <a:pt x="2428" y="3488"/>
                  </a:cubicBezTo>
                  <a:cubicBezTo>
                    <a:pt x="2540" y="3488"/>
                    <a:pt x="2651" y="3516"/>
                    <a:pt x="2819" y="3571"/>
                  </a:cubicBezTo>
                  <a:cubicBezTo>
                    <a:pt x="3405" y="3711"/>
                    <a:pt x="3516" y="4185"/>
                    <a:pt x="3600" y="4576"/>
                  </a:cubicBezTo>
                  <a:cubicBezTo>
                    <a:pt x="3600" y="4632"/>
                    <a:pt x="3628" y="4715"/>
                    <a:pt x="3628" y="4743"/>
                  </a:cubicBezTo>
                  <a:cubicBezTo>
                    <a:pt x="3656" y="4911"/>
                    <a:pt x="3656" y="5022"/>
                    <a:pt x="3544" y="5134"/>
                  </a:cubicBezTo>
                  <a:cubicBezTo>
                    <a:pt x="3460" y="5273"/>
                    <a:pt x="3209" y="5301"/>
                    <a:pt x="3042" y="5301"/>
                  </a:cubicBezTo>
                  <a:cubicBezTo>
                    <a:pt x="2847" y="5301"/>
                    <a:pt x="2679" y="5301"/>
                    <a:pt x="2344" y="5245"/>
                  </a:cubicBezTo>
                  <a:cubicBezTo>
                    <a:pt x="1786" y="5162"/>
                    <a:pt x="1591" y="4911"/>
                    <a:pt x="1452" y="4743"/>
                  </a:cubicBezTo>
                  <a:cubicBezTo>
                    <a:pt x="1394" y="4647"/>
                    <a:pt x="1389" y="4617"/>
                    <a:pt x="1355" y="4617"/>
                  </a:cubicBezTo>
                  <a:cubicBezTo>
                    <a:pt x="1340" y="4617"/>
                    <a:pt x="1319" y="4623"/>
                    <a:pt x="1284" y="4632"/>
                  </a:cubicBezTo>
                  <a:cubicBezTo>
                    <a:pt x="949" y="4743"/>
                    <a:pt x="447" y="5106"/>
                    <a:pt x="391" y="5301"/>
                  </a:cubicBezTo>
                  <a:lnTo>
                    <a:pt x="391" y="5385"/>
                  </a:lnTo>
                  <a:lnTo>
                    <a:pt x="587" y="5580"/>
                  </a:lnTo>
                  <a:cubicBezTo>
                    <a:pt x="754" y="5747"/>
                    <a:pt x="1033" y="5971"/>
                    <a:pt x="754" y="6389"/>
                  </a:cubicBezTo>
                  <a:lnTo>
                    <a:pt x="754" y="6417"/>
                  </a:lnTo>
                  <a:cubicBezTo>
                    <a:pt x="779" y="6423"/>
                    <a:pt x="818" y="6427"/>
                    <a:pt x="869" y="6427"/>
                  </a:cubicBezTo>
                  <a:cubicBezTo>
                    <a:pt x="1046" y="6427"/>
                    <a:pt x="1363" y="6386"/>
                    <a:pt x="1731" y="6278"/>
                  </a:cubicBezTo>
                  <a:lnTo>
                    <a:pt x="1870" y="6250"/>
                  </a:lnTo>
                  <a:cubicBezTo>
                    <a:pt x="2158" y="6178"/>
                    <a:pt x="2432" y="6120"/>
                    <a:pt x="2671" y="6120"/>
                  </a:cubicBezTo>
                  <a:cubicBezTo>
                    <a:pt x="2895" y="6120"/>
                    <a:pt x="3089" y="6171"/>
                    <a:pt x="3237" y="6305"/>
                  </a:cubicBezTo>
                  <a:cubicBezTo>
                    <a:pt x="3544" y="6584"/>
                    <a:pt x="3600" y="7087"/>
                    <a:pt x="3349" y="7840"/>
                  </a:cubicBezTo>
                  <a:cubicBezTo>
                    <a:pt x="3237" y="8119"/>
                    <a:pt x="3042" y="8258"/>
                    <a:pt x="2707" y="8258"/>
                  </a:cubicBezTo>
                  <a:cubicBezTo>
                    <a:pt x="2484" y="8258"/>
                    <a:pt x="2233" y="8175"/>
                    <a:pt x="2010" y="7979"/>
                  </a:cubicBezTo>
                  <a:cubicBezTo>
                    <a:pt x="1982" y="7952"/>
                    <a:pt x="1954" y="7952"/>
                    <a:pt x="1870" y="7952"/>
                  </a:cubicBezTo>
                  <a:cubicBezTo>
                    <a:pt x="1731" y="7952"/>
                    <a:pt x="1368" y="8091"/>
                    <a:pt x="615" y="9040"/>
                  </a:cubicBezTo>
                  <a:cubicBezTo>
                    <a:pt x="475" y="9207"/>
                    <a:pt x="419" y="9319"/>
                    <a:pt x="391" y="9374"/>
                  </a:cubicBezTo>
                  <a:cubicBezTo>
                    <a:pt x="419" y="9430"/>
                    <a:pt x="447" y="9430"/>
                    <a:pt x="447" y="9486"/>
                  </a:cubicBezTo>
                  <a:cubicBezTo>
                    <a:pt x="475" y="9625"/>
                    <a:pt x="419" y="9737"/>
                    <a:pt x="336" y="9793"/>
                  </a:cubicBezTo>
                  <a:cubicBezTo>
                    <a:pt x="196" y="9988"/>
                    <a:pt x="140" y="10267"/>
                    <a:pt x="168" y="10574"/>
                  </a:cubicBezTo>
                  <a:cubicBezTo>
                    <a:pt x="196" y="10741"/>
                    <a:pt x="280" y="11020"/>
                    <a:pt x="559" y="11244"/>
                  </a:cubicBezTo>
                  <a:cubicBezTo>
                    <a:pt x="1089" y="11578"/>
                    <a:pt x="1535" y="11606"/>
                    <a:pt x="1535" y="11606"/>
                  </a:cubicBezTo>
                  <a:cubicBezTo>
                    <a:pt x="1563" y="11606"/>
                    <a:pt x="1591" y="11662"/>
                    <a:pt x="1647" y="11690"/>
                  </a:cubicBezTo>
                  <a:cubicBezTo>
                    <a:pt x="1703" y="11746"/>
                    <a:pt x="2261" y="12415"/>
                    <a:pt x="2065" y="12973"/>
                  </a:cubicBezTo>
                  <a:cubicBezTo>
                    <a:pt x="2010" y="13057"/>
                    <a:pt x="1982" y="13141"/>
                    <a:pt x="2010" y="13197"/>
                  </a:cubicBezTo>
                  <a:cubicBezTo>
                    <a:pt x="2010" y="13224"/>
                    <a:pt x="2121" y="13280"/>
                    <a:pt x="2400" y="13280"/>
                  </a:cubicBezTo>
                  <a:lnTo>
                    <a:pt x="2651" y="13280"/>
                  </a:lnTo>
                  <a:cubicBezTo>
                    <a:pt x="2847" y="13280"/>
                    <a:pt x="2958" y="13336"/>
                    <a:pt x="3126" y="13392"/>
                  </a:cubicBezTo>
                  <a:cubicBezTo>
                    <a:pt x="3265" y="13420"/>
                    <a:pt x="3432" y="13531"/>
                    <a:pt x="3795" y="13615"/>
                  </a:cubicBezTo>
                  <a:cubicBezTo>
                    <a:pt x="4074" y="13671"/>
                    <a:pt x="4269" y="13782"/>
                    <a:pt x="4353" y="13922"/>
                  </a:cubicBezTo>
                  <a:cubicBezTo>
                    <a:pt x="4381" y="14061"/>
                    <a:pt x="4325" y="14173"/>
                    <a:pt x="4242" y="14257"/>
                  </a:cubicBezTo>
                  <a:cubicBezTo>
                    <a:pt x="4186" y="14340"/>
                    <a:pt x="4130" y="14396"/>
                    <a:pt x="4186" y="14452"/>
                  </a:cubicBezTo>
                  <a:cubicBezTo>
                    <a:pt x="4297" y="14815"/>
                    <a:pt x="4046" y="15010"/>
                    <a:pt x="3795" y="15177"/>
                  </a:cubicBezTo>
                  <a:cubicBezTo>
                    <a:pt x="3684" y="15233"/>
                    <a:pt x="3628" y="15317"/>
                    <a:pt x="3516" y="15373"/>
                  </a:cubicBezTo>
                  <a:cubicBezTo>
                    <a:pt x="3126" y="15707"/>
                    <a:pt x="2791" y="15875"/>
                    <a:pt x="2261" y="16070"/>
                  </a:cubicBezTo>
                  <a:lnTo>
                    <a:pt x="2121" y="16154"/>
                  </a:lnTo>
                  <a:cubicBezTo>
                    <a:pt x="1842" y="16265"/>
                    <a:pt x="1452" y="16572"/>
                    <a:pt x="1061" y="16823"/>
                  </a:cubicBezTo>
                  <a:cubicBezTo>
                    <a:pt x="726" y="17102"/>
                    <a:pt x="364" y="17326"/>
                    <a:pt x="140" y="17437"/>
                  </a:cubicBezTo>
                  <a:cubicBezTo>
                    <a:pt x="29" y="17465"/>
                    <a:pt x="1" y="17549"/>
                    <a:pt x="1" y="17549"/>
                  </a:cubicBezTo>
                  <a:cubicBezTo>
                    <a:pt x="1" y="17549"/>
                    <a:pt x="57" y="17660"/>
                    <a:pt x="280" y="17660"/>
                  </a:cubicBezTo>
                  <a:lnTo>
                    <a:pt x="308" y="17660"/>
                  </a:lnTo>
                  <a:cubicBezTo>
                    <a:pt x="531" y="17660"/>
                    <a:pt x="670" y="17465"/>
                    <a:pt x="838" y="17326"/>
                  </a:cubicBezTo>
                  <a:cubicBezTo>
                    <a:pt x="977" y="17186"/>
                    <a:pt x="1145" y="17047"/>
                    <a:pt x="1368" y="16963"/>
                  </a:cubicBezTo>
                  <a:cubicBezTo>
                    <a:pt x="1535" y="16879"/>
                    <a:pt x="1675" y="16851"/>
                    <a:pt x="1842" y="16768"/>
                  </a:cubicBezTo>
                  <a:cubicBezTo>
                    <a:pt x="2149" y="16684"/>
                    <a:pt x="2540" y="16572"/>
                    <a:pt x="3181" y="16210"/>
                  </a:cubicBezTo>
                  <a:cubicBezTo>
                    <a:pt x="3600" y="15986"/>
                    <a:pt x="3935" y="15875"/>
                    <a:pt x="4186" y="15763"/>
                  </a:cubicBezTo>
                  <a:cubicBezTo>
                    <a:pt x="4493" y="15652"/>
                    <a:pt x="4660" y="15596"/>
                    <a:pt x="4827" y="15373"/>
                  </a:cubicBezTo>
                  <a:cubicBezTo>
                    <a:pt x="5023" y="15177"/>
                    <a:pt x="5079" y="15066"/>
                    <a:pt x="5134" y="14926"/>
                  </a:cubicBezTo>
                  <a:cubicBezTo>
                    <a:pt x="5162" y="14787"/>
                    <a:pt x="5218" y="14675"/>
                    <a:pt x="5358" y="14508"/>
                  </a:cubicBezTo>
                  <a:cubicBezTo>
                    <a:pt x="5489" y="14376"/>
                    <a:pt x="5655" y="14331"/>
                    <a:pt x="5855" y="14331"/>
                  </a:cubicBezTo>
                  <a:cubicBezTo>
                    <a:pt x="5910" y="14331"/>
                    <a:pt x="5967" y="14334"/>
                    <a:pt x="6027" y="14340"/>
                  </a:cubicBezTo>
                  <a:cubicBezTo>
                    <a:pt x="6097" y="14340"/>
                    <a:pt x="6174" y="14347"/>
                    <a:pt x="6254" y="14347"/>
                  </a:cubicBezTo>
                  <a:cubicBezTo>
                    <a:pt x="6334" y="14347"/>
                    <a:pt x="6418" y="14340"/>
                    <a:pt x="6501" y="14312"/>
                  </a:cubicBezTo>
                  <a:cubicBezTo>
                    <a:pt x="6613" y="14257"/>
                    <a:pt x="6641" y="14229"/>
                    <a:pt x="6641" y="14229"/>
                  </a:cubicBezTo>
                  <a:cubicBezTo>
                    <a:pt x="6697" y="14201"/>
                    <a:pt x="6613" y="14034"/>
                    <a:pt x="6585" y="13838"/>
                  </a:cubicBezTo>
                  <a:cubicBezTo>
                    <a:pt x="6557" y="13699"/>
                    <a:pt x="6473" y="13503"/>
                    <a:pt x="6446" y="13280"/>
                  </a:cubicBezTo>
                  <a:cubicBezTo>
                    <a:pt x="6334" y="12722"/>
                    <a:pt x="6501" y="12583"/>
                    <a:pt x="6780" y="12443"/>
                  </a:cubicBezTo>
                  <a:cubicBezTo>
                    <a:pt x="6892" y="12387"/>
                    <a:pt x="7004" y="12360"/>
                    <a:pt x="7115" y="12220"/>
                  </a:cubicBezTo>
                  <a:cubicBezTo>
                    <a:pt x="7199" y="12081"/>
                    <a:pt x="7310" y="11885"/>
                    <a:pt x="7422" y="11746"/>
                  </a:cubicBezTo>
                  <a:cubicBezTo>
                    <a:pt x="7617" y="11439"/>
                    <a:pt x="7841" y="11132"/>
                    <a:pt x="8120" y="10965"/>
                  </a:cubicBezTo>
                  <a:cubicBezTo>
                    <a:pt x="8207" y="10902"/>
                    <a:pt x="8301" y="10873"/>
                    <a:pt x="8388" y="10873"/>
                  </a:cubicBezTo>
                  <a:cubicBezTo>
                    <a:pt x="8493" y="10873"/>
                    <a:pt x="8588" y="10916"/>
                    <a:pt x="8650" y="10993"/>
                  </a:cubicBezTo>
                  <a:cubicBezTo>
                    <a:pt x="8817" y="11244"/>
                    <a:pt x="8677" y="11690"/>
                    <a:pt x="8650" y="11829"/>
                  </a:cubicBezTo>
                  <a:cubicBezTo>
                    <a:pt x="8566" y="12025"/>
                    <a:pt x="8399" y="12220"/>
                    <a:pt x="8259" y="12360"/>
                  </a:cubicBezTo>
                  <a:cubicBezTo>
                    <a:pt x="8147" y="12443"/>
                    <a:pt x="8008" y="12583"/>
                    <a:pt x="8008" y="12666"/>
                  </a:cubicBezTo>
                  <a:cubicBezTo>
                    <a:pt x="8008" y="12666"/>
                    <a:pt x="8008" y="12694"/>
                    <a:pt x="8092" y="12722"/>
                  </a:cubicBezTo>
                  <a:cubicBezTo>
                    <a:pt x="8120" y="12722"/>
                    <a:pt x="8147" y="12750"/>
                    <a:pt x="8175" y="12750"/>
                  </a:cubicBezTo>
                  <a:cubicBezTo>
                    <a:pt x="8705" y="12750"/>
                    <a:pt x="9654" y="11941"/>
                    <a:pt x="9710" y="11746"/>
                  </a:cubicBezTo>
                  <a:lnTo>
                    <a:pt x="9710" y="11578"/>
                  </a:lnTo>
                  <a:cubicBezTo>
                    <a:pt x="9710" y="11299"/>
                    <a:pt x="9682" y="10881"/>
                    <a:pt x="10324" y="10546"/>
                  </a:cubicBezTo>
                  <a:cubicBezTo>
                    <a:pt x="10463" y="10462"/>
                    <a:pt x="10547" y="10435"/>
                    <a:pt x="10658" y="10435"/>
                  </a:cubicBezTo>
                  <a:cubicBezTo>
                    <a:pt x="10937" y="10435"/>
                    <a:pt x="11077" y="10658"/>
                    <a:pt x="11216" y="10909"/>
                  </a:cubicBezTo>
                  <a:cubicBezTo>
                    <a:pt x="11356" y="11188"/>
                    <a:pt x="11523" y="11467"/>
                    <a:pt x="11942" y="11690"/>
                  </a:cubicBezTo>
                  <a:cubicBezTo>
                    <a:pt x="12158" y="11774"/>
                    <a:pt x="12327" y="11812"/>
                    <a:pt x="12475" y="11812"/>
                  </a:cubicBezTo>
                  <a:cubicBezTo>
                    <a:pt x="12670" y="11812"/>
                    <a:pt x="12827" y="11746"/>
                    <a:pt x="13002" y="11634"/>
                  </a:cubicBezTo>
                  <a:cubicBezTo>
                    <a:pt x="13197" y="11550"/>
                    <a:pt x="13448" y="11411"/>
                    <a:pt x="13811" y="11411"/>
                  </a:cubicBezTo>
                  <a:lnTo>
                    <a:pt x="14006" y="11411"/>
                  </a:lnTo>
                  <a:cubicBezTo>
                    <a:pt x="14592" y="11411"/>
                    <a:pt x="14955" y="11606"/>
                    <a:pt x="15429" y="11969"/>
                  </a:cubicBezTo>
                  <a:cubicBezTo>
                    <a:pt x="15569" y="12025"/>
                    <a:pt x="15708" y="12136"/>
                    <a:pt x="15848" y="12248"/>
                  </a:cubicBezTo>
                  <a:cubicBezTo>
                    <a:pt x="16266" y="12527"/>
                    <a:pt x="16406" y="12555"/>
                    <a:pt x="16545" y="12639"/>
                  </a:cubicBezTo>
                  <a:cubicBezTo>
                    <a:pt x="16685" y="12666"/>
                    <a:pt x="16796" y="12722"/>
                    <a:pt x="17187" y="12945"/>
                  </a:cubicBezTo>
                  <a:cubicBezTo>
                    <a:pt x="17577" y="13169"/>
                    <a:pt x="17745" y="13392"/>
                    <a:pt x="17912" y="13559"/>
                  </a:cubicBezTo>
                  <a:cubicBezTo>
                    <a:pt x="18052" y="13755"/>
                    <a:pt x="18163" y="13838"/>
                    <a:pt x="18386" y="13922"/>
                  </a:cubicBezTo>
                  <a:cubicBezTo>
                    <a:pt x="18777" y="14089"/>
                    <a:pt x="19028" y="14480"/>
                    <a:pt x="19391" y="15010"/>
                  </a:cubicBezTo>
                  <a:cubicBezTo>
                    <a:pt x="19474" y="15149"/>
                    <a:pt x="19586" y="15317"/>
                    <a:pt x="19726" y="15484"/>
                  </a:cubicBezTo>
                  <a:cubicBezTo>
                    <a:pt x="19893" y="15735"/>
                    <a:pt x="20088" y="15847"/>
                    <a:pt x="20144" y="15847"/>
                  </a:cubicBezTo>
                  <a:cubicBezTo>
                    <a:pt x="20172" y="15791"/>
                    <a:pt x="20172" y="15763"/>
                    <a:pt x="20144" y="15652"/>
                  </a:cubicBezTo>
                  <a:cubicBezTo>
                    <a:pt x="20088" y="15484"/>
                    <a:pt x="20032" y="15345"/>
                    <a:pt x="20116" y="15233"/>
                  </a:cubicBezTo>
                  <a:cubicBezTo>
                    <a:pt x="20144" y="15177"/>
                    <a:pt x="20256" y="15094"/>
                    <a:pt x="20423" y="15094"/>
                  </a:cubicBezTo>
                  <a:cubicBezTo>
                    <a:pt x="20674" y="15094"/>
                    <a:pt x="20981" y="15233"/>
                    <a:pt x="21232" y="15345"/>
                  </a:cubicBezTo>
                  <a:cubicBezTo>
                    <a:pt x="21344" y="15428"/>
                    <a:pt x="21399" y="15428"/>
                    <a:pt x="21399" y="15428"/>
                  </a:cubicBezTo>
                  <a:cubicBezTo>
                    <a:pt x="21427" y="15345"/>
                    <a:pt x="21372" y="14954"/>
                    <a:pt x="21009" y="14591"/>
                  </a:cubicBezTo>
                  <a:cubicBezTo>
                    <a:pt x="20814" y="14368"/>
                    <a:pt x="20702" y="14229"/>
                    <a:pt x="20646" y="14089"/>
                  </a:cubicBezTo>
                  <a:cubicBezTo>
                    <a:pt x="20479" y="13810"/>
                    <a:pt x="20339" y="13643"/>
                    <a:pt x="19670" y="13224"/>
                  </a:cubicBezTo>
                  <a:cubicBezTo>
                    <a:pt x="19223" y="12918"/>
                    <a:pt x="18861" y="12834"/>
                    <a:pt x="18554" y="12722"/>
                  </a:cubicBezTo>
                  <a:cubicBezTo>
                    <a:pt x="18191" y="12639"/>
                    <a:pt x="17912" y="12555"/>
                    <a:pt x="17633" y="12248"/>
                  </a:cubicBezTo>
                  <a:cubicBezTo>
                    <a:pt x="17577" y="12164"/>
                    <a:pt x="17494" y="12081"/>
                    <a:pt x="17438" y="11997"/>
                  </a:cubicBezTo>
                  <a:cubicBezTo>
                    <a:pt x="17187" y="11690"/>
                    <a:pt x="16880" y="11299"/>
                    <a:pt x="16740" y="11299"/>
                  </a:cubicBezTo>
                  <a:lnTo>
                    <a:pt x="16685" y="11299"/>
                  </a:lnTo>
                  <a:cubicBezTo>
                    <a:pt x="16517" y="11383"/>
                    <a:pt x="16322" y="11439"/>
                    <a:pt x="16043" y="11439"/>
                  </a:cubicBezTo>
                  <a:cubicBezTo>
                    <a:pt x="15764" y="11439"/>
                    <a:pt x="15457" y="11411"/>
                    <a:pt x="14955" y="11327"/>
                  </a:cubicBezTo>
                  <a:cubicBezTo>
                    <a:pt x="13895" y="11160"/>
                    <a:pt x="13699" y="10574"/>
                    <a:pt x="13504" y="10044"/>
                  </a:cubicBezTo>
                  <a:cubicBezTo>
                    <a:pt x="13448" y="9988"/>
                    <a:pt x="13420" y="9877"/>
                    <a:pt x="13392" y="9793"/>
                  </a:cubicBezTo>
                  <a:cubicBezTo>
                    <a:pt x="13141" y="9207"/>
                    <a:pt x="13002" y="8649"/>
                    <a:pt x="12862" y="7979"/>
                  </a:cubicBezTo>
                  <a:cubicBezTo>
                    <a:pt x="12834" y="7840"/>
                    <a:pt x="12807" y="7756"/>
                    <a:pt x="12807" y="7645"/>
                  </a:cubicBezTo>
                  <a:cubicBezTo>
                    <a:pt x="12695" y="7142"/>
                    <a:pt x="12583" y="6696"/>
                    <a:pt x="12555" y="5859"/>
                  </a:cubicBezTo>
                  <a:cubicBezTo>
                    <a:pt x="12500" y="5468"/>
                    <a:pt x="12416" y="5162"/>
                    <a:pt x="12304" y="4855"/>
                  </a:cubicBezTo>
                  <a:cubicBezTo>
                    <a:pt x="12137" y="4353"/>
                    <a:pt x="11886" y="3795"/>
                    <a:pt x="11886" y="2762"/>
                  </a:cubicBezTo>
                  <a:cubicBezTo>
                    <a:pt x="11886" y="1702"/>
                    <a:pt x="11718" y="1618"/>
                    <a:pt x="11495" y="1507"/>
                  </a:cubicBezTo>
                  <a:cubicBezTo>
                    <a:pt x="11356" y="1423"/>
                    <a:pt x="11188" y="1339"/>
                    <a:pt x="11049" y="1088"/>
                  </a:cubicBezTo>
                  <a:cubicBezTo>
                    <a:pt x="10826" y="698"/>
                    <a:pt x="10491" y="530"/>
                    <a:pt x="9877" y="530"/>
                  </a:cubicBezTo>
                  <a:lnTo>
                    <a:pt x="9487" y="530"/>
                  </a:lnTo>
                  <a:cubicBezTo>
                    <a:pt x="9328" y="541"/>
                    <a:pt x="9181" y="546"/>
                    <a:pt x="9044" y="546"/>
                  </a:cubicBezTo>
                  <a:cubicBezTo>
                    <a:pt x="8431" y="546"/>
                    <a:pt x="8015" y="436"/>
                    <a:pt x="7673" y="140"/>
                  </a:cubicBezTo>
                  <a:cubicBezTo>
                    <a:pt x="7562" y="28"/>
                    <a:pt x="7394" y="0"/>
                    <a:pt x="7143"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9"/>
            <p:cNvSpPr/>
            <p:nvPr/>
          </p:nvSpPr>
          <p:spPr>
            <a:xfrm>
              <a:off x="2749701" y="3745664"/>
              <a:ext cx="24588" cy="7950"/>
            </a:xfrm>
            <a:custGeom>
              <a:rect b="b" l="l" r="r" t="t"/>
              <a:pathLst>
                <a:path extrusionOk="0" h="280" w="866">
                  <a:moveTo>
                    <a:pt x="363" y="0"/>
                  </a:moveTo>
                  <a:cubicBezTo>
                    <a:pt x="307" y="0"/>
                    <a:pt x="280" y="0"/>
                    <a:pt x="196" y="28"/>
                  </a:cubicBezTo>
                  <a:cubicBezTo>
                    <a:pt x="84" y="84"/>
                    <a:pt x="28" y="112"/>
                    <a:pt x="1" y="140"/>
                  </a:cubicBezTo>
                  <a:cubicBezTo>
                    <a:pt x="84" y="195"/>
                    <a:pt x="335" y="279"/>
                    <a:pt x="586" y="279"/>
                  </a:cubicBezTo>
                  <a:cubicBezTo>
                    <a:pt x="698" y="279"/>
                    <a:pt x="782" y="251"/>
                    <a:pt x="838" y="251"/>
                  </a:cubicBezTo>
                  <a:cubicBezTo>
                    <a:pt x="865" y="251"/>
                    <a:pt x="865" y="195"/>
                    <a:pt x="865" y="195"/>
                  </a:cubicBezTo>
                  <a:cubicBezTo>
                    <a:pt x="838" y="167"/>
                    <a:pt x="642" y="0"/>
                    <a:pt x="363" y="0"/>
                  </a:cubicBezTo>
                  <a:close/>
                </a:path>
              </a:pathLst>
            </a:custGeom>
            <a:solidFill>
              <a:srgbClr val="D1D3D4"/>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9"/>
            <p:cNvSpPr/>
            <p:nvPr/>
          </p:nvSpPr>
          <p:spPr>
            <a:xfrm>
              <a:off x="2786128" y="3877149"/>
              <a:ext cx="13515" cy="10590"/>
            </a:xfrm>
            <a:custGeom>
              <a:rect b="b" l="l" r="r" t="t"/>
              <a:pathLst>
                <a:path extrusionOk="0" h="373" w="476">
                  <a:moveTo>
                    <a:pt x="1" y="0"/>
                  </a:moveTo>
                  <a:cubicBezTo>
                    <a:pt x="50" y="197"/>
                    <a:pt x="165" y="373"/>
                    <a:pt x="325" y="373"/>
                  </a:cubicBezTo>
                  <a:cubicBezTo>
                    <a:pt x="346" y="373"/>
                    <a:pt x="369" y="370"/>
                    <a:pt x="392" y="363"/>
                  </a:cubicBezTo>
                  <a:cubicBezTo>
                    <a:pt x="475" y="335"/>
                    <a:pt x="447" y="279"/>
                    <a:pt x="447" y="251"/>
                  </a:cubicBezTo>
                  <a:cubicBezTo>
                    <a:pt x="447" y="140"/>
                    <a:pt x="252" y="0"/>
                    <a:pt x="1" y="0"/>
                  </a:cubicBezTo>
                  <a:close/>
                </a:path>
              </a:pathLst>
            </a:custGeom>
            <a:solidFill>
              <a:srgbClr val="D1D3D4"/>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9"/>
            <p:cNvSpPr/>
            <p:nvPr/>
          </p:nvSpPr>
          <p:spPr>
            <a:xfrm>
              <a:off x="3003984" y="3980129"/>
              <a:ext cx="15871" cy="21408"/>
            </a:xfrm>
            <a:custGeom>
              <a:rect b="b" l="l" r="r" t="t"/>
              <a:pathLst>
                <a:path extrusionOk="0" h="754" w="559">
                  <a:moveTo>
                    <a:pt x="307" y="0"/>
                  </a:moveTo>
                  <a:cubicBezTo>
                    <a:pt x="279" y="0"/>
                    <a:pt x="168" y="84"/>
                    <a:pt x="84" y="223"/>
                  </a:cubicBezTo>
                  <a:cubicBezTo>
                    <a:pt x="0" y="419"/>
                    <a:pt x="28" y="614"/>
                    <a:pt x="56" y="670"/>
                  </a:cubicBezTo>
                  <a:cubicBezTo>
                    <a:pt x="84" y="753"/>
                    <a:pt x="168" y="753"/>
                    <a:pt x="168" y="753"/>
                  </a:cubicBezTo>
                  <a:cubicBezTo>
                    <a:pt x="223" y="753"/>
                    <a:pt x="307" y="698"/>
                    <a:pt x="419" y="642"/>
                  </a:cubicBezTo>
                  <a:cubicBezTo>
                    <a:pt x="558" y="502"/>
                    <a:pt x="558" y="335"/>
                    <a:pt x="474" y="195"/>
                  </a:cubicBezTo>
                  <a:cubicBezTo>
                    <a:pt x="447" y="84"/>
                    <a:pt x="391" y="0"/>
                    <a:pt x="307" y="0"/>
                  </a:cubicBezTo>
                  <a:close/>
                </a:path>
              </a:pathLst>
            </a:custGeom>
            <a:solidFill>
              <a:srgbClr val="D1D3D4"/>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39"/>
            <p:cNvSpPr/>
            <p:nvPr/>
          </p:nvSpPr>
          <p:spPr>
            <a:xfrm>
              <a:off x="2956921" y="4155334"/>
              <a:ext cx="29329" cy="10335"/>
            </a:xfrm>
            <a:custGeom>
              <a:rect b="b" l="l" r="r" t="t"/>
              <a:pathLst>
                <a:path extrusionOk="0" h="364" w="1033">
                  <a:moveTo>
                    <a:pt x="1033" y="1"/>
                  </a:moveTo>
                  <a:cubicBezTo>
                    <a:pt x="893" y="1"/>
                    <a:pt x="726" y="56"/>
                    <a:pt x="614" y="84"/>
                  </a:cubicBezTo>
                  <a:cubicBezTo>
                    <a:pt x="475" y="112"/>
                    <a:pt x="196" y="252"/>
                    <a:pt x="0" y="363"/>
                  </a:cubicBezTo>
                  <a:lnTo>
                    <a:pt x="279" y="363"/>
                  </a:lnTo>
                  <a:cubicBezTo>
                    <a:pt x="502" y="363"/>
                    <a:pt x="530" y="307"/>
                    <a:pt x="698" y="224"/>
                  </a:cubicBezTo>
                  <a:cubicBezTo>
                    <a:pt x="781" y="140"/>
                    <a:pt x="893" y="84"/>
                    <a:pt x="1033" y="1"/>
                  </a:cubicBezTo>
                  <a:close/>
                </a:path>
              </a:pathLst>
            </a:custGeom>
            <a:solidFill>
              <a:srgbClr val="D1D3D4"/>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9"/>
            <p:cNvSpPr/>
            <p:nvPr/>
          </p:nvSpPr>
          <p:spPr>
            <a:xfrm>
              <a:off x="4645241" y="2707180"/>
              <a:ext cx="458681" cy="425405"/>
            </a:xfrm>
            <a:custGeom>
              <a:rect b="b" l="l" r="r" t="t"/>
              <a:pathLst>
                <a:path extrusionOk="0" h="14983" w="16155">
                  <a:moveTo>
                    <a:pt x="1" y="0"/>
                  </a:moveTo>
                  <a:cubicBezTo>
                    <a:pt x="1" y="28"/>
                    <a:pt x="29" y="56"/>
                    <a:pt x="29" y="140"/>
                  </a:cubicBezTo>
                  <a:cubicBezTo>
                    <a:pt x="29" y="168"/>
                    <a:pt x="85" y="196"/>
                    <a:pt x="85" y="224"/>
                  </a:cubicBezTo>
                  <a:cubicBezTo>
                    <a:pt x="113" y="279"/>
                    <a:pt x="113" y="335"/>
                    <a:pt x="140" y="363"/>
                  </a:cubicBezTo>
                  <a:cubicBezTo>
                    <a:pt x="140" y="419"/>
                    <a:pt x="168" y="447"/>
                    <a:pt x="224" y="475"/>
                  </a:cubicBezTo>
                  <a:cubicBezTo>
                    <a:pt x="252" y="503"/>
                    <a:pt x="252" y="558"/>
                    <a:pt x="280" y="586"/>
                  </a:cubicBezTo>
                  <a:cubicBezTo>
                    <a:pt x="308" y="614"/>
                    <a:pt x="308" y="642"/>
                    <a:pt x="364" y="698"/>
                  </a:cubicBezTo>
                  <a:cubicBezTo>
                    <a:pt x="392" y="726"/>
                    <a:pt x="392" y="754"/>
                    <a:pt x="419" y="782"/>
                  </a:cubicBezTo>
                  <a:cubicBezTo>
                    <a:pt x="447" y="837"/>
                    <a:pt x="447" y="865"/>
                    <a:pt x="503" y="893"/>
                  </a:cubicBezTo>
                  <a:cubicBezTo>
                    <a:pt x="531" y="921"/>
                    <a:pt x="559" y="977"/>
                    <a:pt x="559" y="1005"/>
                  </a:cubicBezTo>
                  <a:cubicBezTo>
                    <a:pt x="587" y="1033"/>
                    <a:pt x="587" y="1061"/>
                    <a:pt x="643" y="1116"/>
                  </a:cubicBezTo>
                  <a:cubicBezTo>
                    <a:pt x="671" y="1144"/>
                    <a:pt x="698" y="1172"/>
                    <a:pt x="726" y="1256"/>
                  </a:cubicBezTo>
                  <a:lnTo>
                    <a:pt x="810" y="1312"/>
                  </a:lnTo>
                  <a:cubicBezTo>
                    <a:pt x="866" y="1395"/>
                    <a:pt x="922" y="1451"/>
                    <a:pt x="977" y="1479"/>
                  </a:cubicBezTo>
                  <a:cubicBezTo>
                    <a:pt x="1061" y="1563"/>
                    <a:pt x="1117" y="1618"/>
                    <a:pt x="1145" y="1702"/>
                  </a:cubicBezTo>
                  <a:cubicBezTo>
                    <a:pt x="1229" y="1814"/>
                    <a:pt x="1284" y="1897"/>
                    <a:pt x="1368" y="1981"/>
                  </a:cubicBezTo>
                  <a:cubicBezTo>
                    <a:pt x="1535" y="2288"/>
                    <a:pt x="1535" y="2567"/>
                    <a:pt x="1535" y="2651"/>
                  </a:cubicBezTo>
                  <a:cubicBezTo>
                    <a:pt x="1563" y="2790"/>
                    <a:pt x="1759" y="3683"/>
                    <a:pt x="2233" y="4185"/>
                  </a:cubicBezTo>
                  <a:cubicBezTo>
                    <a:pt x="2902" y="4827"/>
                    <a:pt x="3098" y="6585"/>
                    <a:pt x="3042" y="7896"/>
                  </a:cubicBezTo>
                  <a:cubicBezTo>
                    <a:pt x="2958" y="9263"/>
                    <a:pt x="3042" y="12053"/>
                    <a:pt x="3042" y="12081"/>
                  </a:cubicBezTo>
                  <a:lnTo>
                    <a:pt x="3070" y="12471"/>
                  </a:lnTo>
                  <a:lnTo>
                    <a:pt x="3098" y="12918"/>
                  </a:lnTo>
                  <a:lnTo>
                    <a:pt x="14257" y="12918"/>
                  </a:lnTo>
                  <a:cubicBezTo>
                    <a:pt x="14341" y="12918"/>
                    <a:pt x="14369" y="12973"/>
                    <a:pt x="14397" y="13001"/>
                  </a:cubicBezTo>
                  <a:cubicBezTo>
                    <a:pt x="14453" y="13029"/>
                    <a:pt x="14453" y="13113"/>
                    <a:pt x="14453" y="13141"/>
                  </a:cubicBezTo>
                  <a:cubicBezTo>
                    <a:pt x="14257" y="13894"/>
                    <a:pt x="14090" y="14815"/>
                    <a:pt x="14118" y="14982"/>
                  </a:cubicBezTo>
                  <a:lnTo>
                    <a:pt x="14481" y="14982"/>
                  </a:lnTo>
                  <a:cubicBezTo>
                    <a:pt x="14620" y="14954"/>
                    <a:pt x="14787" y="14954"/>
                    <a:pt x="14927" y="14871"/>
                  </a:cubicBezTo>
                  <a:cubicBezTo>
                    <a:pt x="14983" y="14368"/>
                    <a:pt x="15401" y="13141"/>
                    <a:pt x="15959" y="12834"/>
                  </a:cubicBezTo>
                  <a:lnTo>
                    <a:pt x="16155" y="11495"/>
                  </a:lnTo>
                  <a:cubicBezTo>
                    <a:pt x="15708" y="11188"/>
                    <a:pt x="15541" y="10351"/>
                    <a:pt x="15457" y="9960"/>
                  </a:cubicBezTo>
                  <a:cubicBezTo>
                    <a:pt x="15401" y="9626"/>
                    <a:pt x="15318" y="9374"/>
                    <a:pt x="15150" y="9179"/>
                  </a:cubicBezTo>
                  <a:cubicBezTo>
                    <a:pt x="14983" y="8956"/>
                    <a:pt x="14704" y="8789"/>
                    <a:pt x="14230" y="8537"/>
                  </a:cubicBezTo>
                  <a:lnTo>
                    <a:pt x="14202" y="8510"/>
                  </a:lnTo>
                  <a:cubicBezTo>
                    <a:pt x="14118" y="8454"/>
                    <a:pt x="14090" y="8426"/>
                    <a:pt x="14034" y="8398"/>
                  </a:cubicBezTo>
                  <a:cubicBezTo>
                    <a:pt x="14006" y="8398"/>
                    <a:pt x="14006" y="8370"/>
                    <a:pt x="13951" y="8370"/>
                  </a:cubicBezTo>
                  <a:cubicBezTo>
                    <a:pt x="13923" y="8314"/>
                    <a:pt x="13867" y="8286"/>
                    <a:pt x="13811" y="8258"/>
                  </a:cubicBezTo>
                  <a:lnTo>
                    <a:pt x="13755" y="8175"/>
                  </a:lnTo>
                  <a:cubicBezTo>
                    <a:pt x="13699" y="8147"/>
                    <a:pt x="13672" y="8119"/>
                    <a:pt x="13644" y="8035"/>
                  </a:cubicBezTo>
                  <a:cubicBezTo>
                    <a:pt x="13616" y="8007"/>
                    <a:pt x="13616" y="7979"/>
                    <a:pt x="13560" y="7979"/>
                  </a:cubicBezTo>
                  <a:cubicBezTo>
                    <a:pt x="13532" y="7952"/>
                    <a:pt x="13504" y="7868"/>
                    <a:pt x="13504" y="7840"/>
                  </a:cubicBezTo>
                  <a:cubicBezTo>
                    <a:pt x="13504" y="7812"/>
                    <a:pt x="13476" y="7812"/>
                    <a:pt x="13476" y="7784"/>
                  </a:cubicBezTo>
                  <a:cubicBezTo>
                    <a:pt x="13420" y="7700"/>
                    <a:pt x="13420" y="7673"/>
                    <a:pt x="13420" y="7589"/>
                  </a:cubicBezTo>
                  <a:lnTo>
                    <a:pt x="13420" y="7561"/>
                  </a:lnTo>
                  <a:lnTo>
                    <a:pt x="13420" y="7310"/>
                  </a:lnTo>
                  <a:lnTo>
                    <a:pt x="13420" y="7282"/>
                  </a:lnTo>
                  <a:cubicBezTo>
                    <a:pt x="13420" y="7226"/>
                    <a:pt x="13420" y="7115"/>
                    <a:pt x="13476" y="7003"/>
                  </a:cubicBezTo>
                  <a:cubicBezTo>
                    <a:pt x="13504" y="6891"/>
                    <a:pt x="13504" y="6780"/>
                    <a:pt x="13532" y="6696"/>
                  </a:cubicBezTo>
                  <a:cubicBezTo>
                    <a:pt x="13560" y="6557"/>
                    <a:pt x="13532" y="6473"/>
                    <a:pt x="13476" y="6306"/>
                  </a:cubicBezTo>
                  <a:cubicBezTo>
                    <a:pt x="13476" y="6278"/>
                    <a:pt x="13420" y="6250"/>
                    <a:pt x="13420" y="6194"/>
                  </a:cubicBezTo>
                  <a:cubicBezTo>
                    <a:pt x="13420" y="6166"/>
                    <a:pt x="13393" y="6166"/>
                    <a:pt x="13393" y="6138"/>
                  </a:cubicBezTo>
                  <a:cubicBezTo>
                    <a:pt x="13337" y="5943"/>
                    <a:pt x="13253" y="5720"/>
                    <a:pt x="13253" y="5329"/>
                  </a:cubicBezTo>
                  <a:cubicBezTo>
                    <a:pt x="13253" y="5245"/>
                    <a:pt x="13253" y="5190"/>
                    <a:pt x="13225" y="5106"/>
                  </a:cubicBezTo>
                  <a:cubicBezTo>
                    <a:pt x="13225" y="5078"/>
                    <a:pt x="13197" y="5050"/>
                    <a:pt x="13197" y="5022"/>
                  </a:cubicBezTo>
                  <a:cubicBezTo>
                    <a:pt x="13197" y="4966"/>
                    <a:pt x="13141" y="4938"/>
                    <a:pt x="13141" y="4911"/>
                  </a:cubicBezTo>
                  <a:cubicBezTo>
                    <a:pt x="12918" y="4492"/>
                    <a:pt x="12360" y="4102"/>
                    <a:pt x="11691" y="3655"/>
                  </a:cubicBezTo>
                  <a:cubicBezTo>
                    <a:pt x="11523" y="3544"/>
                    <a:pt x="11328" y="3404"/>
                    <a:pt x="11133" y="3265"/>
                  </a:cubicBezTo>
                  <a:cubicBezTo>
                    <a:pt x="11021" y="3209"/>
                    <a:pt x="10965" y="3125"/>
                    <a:pt x="10854" y="3013"/>
                  </a:cubicBezTo>
                  <a:lnTo>
                    <a:pt x="10826" y="2986"/>
                  </a:lnTo>
                  <a:lnTo>
                    <a:pt x="10770" y="2958"/>
                  </a:lnTo>
                  <a:lnTo>
                    <a:pt x="10742" y="2930"/>
                  </a:lnTo>
                  <a:lnTo>
                    <a:pt x="10575" y="2734"/>
                  </a:lnTo>
                  <a:lnTo>
                    <a:pt x="10491" y="2679"/>
                  </a:lnTo>
                  <a:cubicBezTo>
                    <a:pt x="10491" y="2651"/>
                    <a:pt x="10463" y="2651"/>
                    <a:pt x="10463" y="2595"/>
                  </a:cubicBezTo>
                  <a:cubicBezTo>
                    <a:pt x="10435" y="2539"/>
                    <a:pt x="10407" y="2511"/>
                    <a:pt x="10352" y="2428"/>
                  </a:cubicBezTo>
                  <a:cubicBezTo>
                    <a:pt x="10324" y="2400"/>
                    <a:pt x="10324" y="2372"/>
                    <a:pt x="10296" y="2316"/>
                  </a:cubicBezTo>
                  <a:cubicBezTo>
                    <a:pt x="10296" y="2288"/>
                    <a:pt x="10268" y="2288"/>
                    <a:pt x="10268" y="2260"/>
                  </a:cubicBezTo>
                  <a:cubicBezTo>
                    <a:pt x="10212" y="2176"/>
                    <a:pt x="10184" y="2149"/>
                    <a:pt x="10184" y="2093"/>
                  </a:cubicBezTo>
                  <a:cubicBezTo>
                    <a:pt x="10184" y="2037"/>
                    <a:pt x="10156" y="2037"/>
                    <a:pt x="10156" y="2009"/>
                  </a:cubicBezTo>
                  <a:cubicBezTo>
                    <a:pt x="10156" y="1981"/>
                    <a:pt x="10128" y="1953"/>
                    <a:pt x="10128" y="1897"/>
                  </a:cubicBezTo>
                  <a:cubicBezTo>
                    <a:pt x="10073" y="1842"/>
                    <a:pt x="10073" y="1758"/>
                    <a:pt x="10045" y="1730"/>
                  </a:cubicBezTo>
                  <a:lnTo>
                    <a:pt x="10045" y="1702"/>
                  </a:lnTo>
                  <a:cubicBezTo>
                    <a:pt x="10017" y="1591"/>
                    <a:pt x="9989" y="1479"/>
                    <a:pt x="9989" y="1395"/>
                  </a:cubicBezTo>
                  <a:lnTo>
                    <a:pt x="9989" y="1339"/>
                  </a:lnTo>
                  <a:cubicBezTo>
                    <a:pt x="9933" y="1256"/>
                    <a:pt x="9933" y="1172"/>
                    <a:pt x="9933" y="1061"/>
                  </a:cubicBezTo>
                  <a:lnTo>
                    <a:pt x="9933" y="977"/>
                  </a:lnTo>
                  <a:lnTo>
                    <a:pt x="9933" y="837"/>
                  </a:lnTo>
                  <a:lnTo>
                    <a:pt x="9933" y="726"/>
                  </a:lnTo>
                  <a:lnTo>
                    <a:pt x="9933" y="447"/>
                  </a:lnTo>
                  <a:lnTo>
                    <a:pt x="1" y="0"/>
                  </a:ln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9"/>
            <p:cNvSpPr/>
            <p:nvPr/>
          </p:nvSpPr>
          <p:spPr>
            <a:xfrm>
              <a:off x="4738737" y="3406629"/>
              <a:ext cx="430146" cy="341107"/>
            </a:xfrm>
            <a:custGeom>
              <a:rect b="b" l="l" r="r" t="t"/>
              <a:pathLst>
                <a:path extrusionOk="0" h="12014" w="15150">
                  <a:moveTo>
                    <a:pt x="307" y="0"/>
                  </a:moveTo>
                  <a:cubicBezTo>
                    <a:pt x="84" y="781"/>
                    <a:pt x="0" y="1730"/>
                    <a:pt x="502" y="2372"/>
                  </a:cubicBezTo>
                  <a:cubicBezTo>
                    <a:pt x="698" y="2595"/>
                    <a:pt x="865" y="2790"/>
                    <a:pt x="1004" y="3013"/>
                  </a:cubicBezTo>
                  <a:cubicBezTo>
                    <a:pt x="1953" y="4185"/>
                    <a:pt x="2790" y="5217"/>
                    <a:pt x="2567" y="6361"/>
                  </a:cubicBezTo>
                  <a:cubicBezTo>
                    <a:pt x="2511" y="6808"/>
                    <a:pt x="2399" y="7170"/>
                    <a:pt x="2316" y="7421"/>
                  </a:cubicBezTo>
                  <a:cubicBezTo>
                    <a:pt x="2176" y="7896"/>
                    <a:pt x="2120" y="8175"/>
                    <a:pt x="2176" y="8677"/>
                  </a:cubicBezTo>
                  <a:cubicBezTo>
                    <a:pt x="2260" y="9235"/>
                    <a:pt x="2260" y="9932"/>
                    <a:pt x="2260" y="10239"/>
                  </a:cubicBezTo>
                  <a:cubicBezTo>
                    <a:pt x="2323" y="10231"/>
                    <a:pt x="2387" y="10226"/>
                    <a:pt x="2452" y="10226"/>
                  </a:cubicBezTo>
                  <a:cubicBezTo>
                    <a:pt x="3018" y="10226"/>
                    <a:pt x="3667" y="10542"/>
                    <a:pt x="4743" y="10992"/>
                  </a:cubicBezTo>
                  <a:cubicBezTo>
                    <a:pt x="5078" y="11132"/>
                    <a:pt x="5357" y="11244"/>
                    <a:pt x="5580" y="11244"/>
                  </a:cubicBezTo>
                  <a:cubicBezTo>
                    <a:pt x="5998" y="11244"/>
                    <a:pt x="6138" y="10965"/>
                    <a:pt x="6305" y="10686"/>
                  </a:cubicBezTo>
                  <a:cubicBezTo>
                    <a:pt x="6417" y="10518"/>
                    <a:pt x="6473" y="10351"/>
                    <a:pt x="6640" y="10239"/>
                  </a:cubicBezTo>
                  <a:cubicBezTo>
                    <a:pt x="6752" y="10155"/>
                    <a:pt x="6863" y="10128"/>
                    <a:pt x="6975" y="10128"/>
                  </a:cubicBezTo>
                  <a:cubicBezTo>
                    <a:pt x="7421" y="10128"/>
                    <a:pt x="7840" y="10658"/>
                    <a:pt x="8314" y="11160"/>
                  </a:cubicBezTo>
                  <a:lnTo>
                    <a:pt x="8453" y="11299"/>
                  </a:lnTo>
                  <a:cubicBezTo>
                    <a:pt x="8874" y="11783"/>
                    <a:pt x="9200" y="12013"/>
                    <a:pt x="9466" y="12013"/>
                  </a:cubicBezTo>
                  <a:cubicBezTo>
                    <a:pt x="9553" y="12013"/>
                    <a:pt x="9634" y="11989"/>
                    <a:pt x="9709" y="11941"/>
                  </a:cubicBezTo>
                  <a:lnTo>
                    <a:pt x="9848" y="11829"/>
                  </a:lnTo>
                  <a:cubicBezTo>
                    <a:pt x="9988" y="11774"/>
                    <a:pt x="10044" y="11690"/>
                    <a:pt x="10127" y="11690"/>
                  </a:cubicBezTo>
                  <a:cubicBezTo>
                    <a:pt x="10211" y="11690"/>
                    <a:pt x="10239" y="11746"/>
                    <a:pt x="10323" y="11746"/>
                  </a:cubicBezTo>
                  <a:cubicBezTo>
                    <a:pt x="10379" y="11774"/>
                    <a:pt x="10462" y="11774"/>
                    <a:pt x="10546" y="11802"/>
                  </a:cubicBezTo>
                  <a:cubicBezTo>
                    <a:pt x="10658" y="11833"/>
                    <a:pt x="10760" y="11847"/>
                    <a:pt x="10856" y="11847"/>
                  </a:cubicBezTo>
                  <a:cubicBezTo>
                    <a:pt x="11096" y="11847"/>
                    <a:pt x="11295" y="11762"/>
                    <a:pt x="11494" y="11662"/>
                  </a:cubicBezTo>
                  <a:cubicBezTo>
                    <a:pt x="11662" y="11606"/>
                    <a:pt x="11746" y="11523"/>
                    <a:pt x="11857" y="11411"/>
                  </a:cubicBezTo>
                  <a:cubicBezTo>
                    <a:pt x="11913" y="11355"/>
                    <a:pt x="12025" y="11271"/>
                    <a:pt x="12136" y="11188"/>
                  </a:cubicBezTo>
                  <a:cubicBezTo>
                    <a:pt x="12220" y="11104"/>
                    <a:pt x="12331" y="11076"/>
                    <a:pt x="12443" y="11076"/>
                  </a:cubicBezTo>
                  <a:cubicBezTo>
                    <a:pt x="12722" y="11076"/>
                    <a:pt x="12973" y="11244"/>
                    <a:pt x="13168" y="11383"/>
                  </a:cubicBezTo>
                  <a:lnTo>
                    <a:pt x="13252" y="11439"/>
                  </a:lnTo>
                  <a:cubicBezTo>
                    <a:pt x="13280" y="11495"/>
                    <a:pt x="13559" y="11550"/>
                    <a:pt x="13978" y="11550"/>
                  </a:cubicBezTo>
                  <a:cubicBezTo>
                    <a:pt x="14508" y="11550"/>
                    <a:pt x="14926" y="11495"/>
                    <a:pt x="15093" y="11355"/>
                  </a:cubicBezTo>
                  <a:cubicBezTo>
                    <a:pt x="15149" y="11299"/>
                    <a:pt x="15149" y="11271"/>
                    <a:pt x="15149" y="11271"/>
                  </a:cubicBezTo>
                  <a:cubicBezTo>
                    <a:pt x="15093" y="11160"/>
                    <a:pt x="14368" y="10992"/>
                    <a:pt x="13950" y="10881"/>
                  </a:cubicBezTo>
                  <a:cubicBezTo>
                    <a:pt x="13503" y="10797"/>
                    <a:pt x="13420" y="10741"/>
                    <a:pt x="13447" y="10602"/>
                  </a:cubicBezTo>
                  <a:cubicBezTo>
                    <a:pt x="13503" y="10434"/>
                    <a:pt x="13615" y="10434"/>
                    <a:pt x="13726" y="10434"/>
                  </a:cubicBezTo>
                  <a:cubicBezTo>
                    <a:pt x="13866" y="10434"/>
                    <a:pt x="14173" y="10434"/>
                    <a:pt x="14368" y="10323"/>
                  </a:cubicBezTo>
                  <a:cubicBezTo>
                    <a:pt x="14508" y="10267"/>
                    <a:pt x="14535" y="10183"/>
                    <a:pt x="14535" y="10155"/>
                  </a:cubicBezTo>
                  <a:cubicBezTo>
                    <a:pt x="14563" y="10016"/>
                    <a:pt x="14424" y="9737"/>
                    <a:pt x="14284" y="9486"/>
                  </a:cubicBezTo>
                  <a:cubicBezTo>
                    <a:pt x="14261" y="9427"/>
                    <a:pt x="14222" y="9408"/>
                    <a:pt x="14174" y="9408"/>
                  </a:cubicBezTo>
                  <a:cubicBezTo>
                    <a:pt x="14110" y="9408"/>
                    <a:pt x="14030" y="9442"/>
                    <a:pt x="13950" y="9458"/>
                  </a:cubicBezTo>
                  <a:cubicBezTo>
                    <a:pt x="13838" y="9486"/>
                    <a:pt x="13699" y="9542"/>
                    <a:pt x="13587" y="9542"/>
                  </a:cubicBezTo>
                  <a:cubicBezTo>
                    <a:pt x="13336" y="9542"/>
                    <a:pt x="13141" y="9402"/>
                    <a:pt x="13001" y="9151"/>
                  </a:cubicBezTo>
                  <a:cubicBezTo>
                    <a:pt x="12917" y="9012"/>
                    <a:pt x="12889" y="8844"/>
                    <a:pt x="12973" y="8705"/>
                  </a:cubicBezTo>
                  <a:cubicBezTo>
                    <a:pt x="13029" y="8509"/>
                    <a:pt x="13141" y="8426"/>
                    <a:pt x="13392" y="8286"/>
                  </a:cubicBezTo>
                  <a:cubicBezTo>
                    <a:pt x="13392" y="7617"/>
                    <a:pt x="13308" y="6891"/>
                    <a:pt x="13141" y="6752"/>
                  </a:cubicBezTo>
                  <a:cubicBezTo>
                    <a:pt x="13034" y="6811"/>
                    <a:pt x="12891" y="6830"/>
                    <a:pt x="12720" y="6830"/>
                  </a:cubicBezTo>
                  <a:cubicBezTo>
                    <a:pt x="12489" y="6830"/>
                    <a:pt x="12205" y="6796"/>
                    <a:pt x="11885" y="6780"/>
                  </a:cubicBezTo>
                  <a:cubicBezTo>
                    <a:pt x="11456" y="6744"/>
                    <a:pt x="11005" y="6697"/>
                    <a:pt x="10611" y="6697"/>
                  </a:cubicBezTo>
                  <a:cubicBezTo>
                    <a:pt x="10389" y="6697"/>
                    <a:pt x="10186" y="6712"/>
                    <a:pt x="10016" y="6752"/>
                  </a:cubicBezTo>
                  <a:cubicBezTo>
                    <a:pt x="9845" y="6793"/>
                    <a:pt x="9676" y="6812"/>
                    <a:pt x="9512" y="6812"/>
                  </a:cubicBezTo>
                  <a:cubicBezTo>
                    <a:pt x="9114" y="6812"/>
                    <a:pt x="8742" y="6698"/>
                    <a:pt x="8426" y="6501"/>
                  </a:cubicBezTo>
                  <a:cubicBezTo>
                    <a:pt x="8091" y="6250"/>
                    <a:pt x="7868" y="5915"/>
                    <a:pt x="7840" y="5496"/>
                  </a:cubicBezTo>
                  <a:cubicBezTo>
                    <a:pt x="7756" y="4910"/>
                    <a:pt x="8035" y="4352"/>
                    <a:pt x="8314" y="3739"/>
                  </a:cubicBezTo>
                  <a:cubicBezTo>
                    <a:pt x="8509" y="3404"/>
                    <a:pt x="8677" y="3041"/>
                    <a:pt x="8788" y="2706"/>
                  </a:cubicBezTo>
                  <a:cubicBezTo>
                    <a:pt x="8816" y="2567"/>
                    <a:pt x="8844" y="2455"/>
                    <a:pt x="8872" y="2316"/>
                  </a:cubicBezTo>
                  <a:cubicBezTo>
                    <a:pt x="9123" y="1590"/>
                    <a:pt x="9263" y="1088"/>
                    <a:pt x="8816"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9"/>
            <p:cNvSpPr/>
            <p:nvPr/>
          </p:nvSpPr>
          <p:spPr>
            <a:xfrm>
              <a:off x="4970023" y="3208591"/>
              <a:ext cx="232137" cy="429351"/>
            </a:xfrm>
            <a:custGeom>
              <a:rect b="b" l="l" r="r" t="t"/>
              <a:pathLst>
                <a:path extrusionOk="0" h="15122" w="8176">
                  <a:moveTo>
                    <a:pt x="7729" y="0"/>
                  </a:moveTo>
                  <a:cubicBezTo>
                    <a:pt x="7087" y="112"/>
                    <a:pt x="3209" y="279"/>
                    <a:pt x="2484" y="335"/>
                  </a:cubicBezTo>
                  <a:cubicBezTo>
                    <a:pt x="2233" y="949"/>
                    <a:pt x="1954" y="1647"/>
                    <a:pt x="1758" y="2232"/>
                  </a:cubicBezTo>
                  <a:lnTo>
                    <a:pt x="1647" y="2483"/>
                  </a:lnTo>
                  <a:cubicBezTo>
                    <a:pt x="1619" y="2567"/>
                    <a:pt x="1619" y="2595"/>
                    <a:pt x="1591" y="2651"/>
                  </a:cubicBezTo>
                  <a:cubicBezTo>
                    <a:pt x="1591" y="2707"/>
                    <a:pt x="1535" y="2735"/>
                    <a:pt x="1535" y="2762"/>
                  </a:cubicBezTo>
                  <a:cubicBezTo>
                    <a:pt x="1535" y="2790"/>
                    <a:pt x="1507" y="2846"/>
                    <a:pt x="1507" y="2874"/>
                  </a:cubicBezTo>
                  <a:cubicBezTo>
                    <a:pt x="1507" y="2902"/>
                    <a:pt x="1507" y="2902"/>
                    <a:pt x="1479" y="2930"/>
                  </a:cubicBezTo>
                  <a:cubicBezTo>
                    <a:pt x="1479" y="2986"/>
                    <a:pt x="1423" y="3014"/>
                    <a:pt x="1423" y="3041"/>
                  </a:cubicBezTo>
                  <a:cubicBezTo>
                    <a:pt x="1423" y="3069"/>
                    <a:pt x="1423" y="3069"/>
                    <a:pt x="1396" y="3125"/>
                  </a:cubicBezTo>
                  <a:lnTo>
                    <a:pt x="1396" y="3153"/>
                  </a:lnTo>
                  <a:cubicBezTo>
                    <a:pt x="1396" y="3181"/>
                    <a:pt x="1368" y="3209"/>
                    <a:pt x="1368" y="3265"/>
                  </a:cubicBezTo>
                  <a:cubicBezTo>
                    <a:pt x="1284" y="3544"/>
                    <a:pt x="1228" y="3767"/>
                    <a:pt x="1144" y="3962"/>
                  </a:cubicBezTo>
                  <a:cubicBezTo>
                    <a:pt x="977" y="4464"/>
                    <a:pt x="921" y="4715"/>
                    <a:pt x="921" y="5413"/>
                  </a:cubicBezTo>
                  <a:cubicBezTo>
                    <a:pt x="921" y="6278"/>
                    <a:pt x="977" y="6752"/>
                    <a:pt x="977" y="6780"/>
                  </a:cubicBezTo>
                  <a:cubicBezTo>
                    <a:pt x="1535" y="8035"/>
                    <a:pt x="1368" y="8621"/>
                    <a:pt x="1089" y="9402"/>
                  </a:cubicBezTo>
                  <a:cubicBezTo>
                    <a:pt x="1061" y="9486"/>
                    <a:pt x="1005" y="9626"/>
                    <a:pt x="977" y="9737"/>
                  </a:cubicBezTo>
                  <a:cubicBezTo>
                    <a:pt x="865" y="10128"/>
                    <a:pt x="698" y="10518"/>
                    <a:pt x="531" y="10853"/>
                  </a:cubicBezTo>
                  <a:cubicBezTo>
                    <a:pt x="252" y="11411"/>
                    <a:pt x="1" y="11941"/>
                    <a:pt x="84" y="12416"/>
                  </a:cubicBezTo>
                  <a:cubicBezTo>
                    <a:pt x="112" y="12806"/>
                    <a:pt x="363" y="13057"/>
                    <a:pt x="531" y="13169"/>
                  </a:cubicBezTo>
                  <a:cubicBezTo>
                    <a:pt x="766" y="13325"/>
                    <a:pt x="1069" y="13413"/>
                    <a:pt x="1383" y="13413"/>
                  </a:cubicBezTo>
                  <a:cubicBezTo>
                    <a:pt x="1517" y="13413"/>
                    <a:pt x="1653" y="13397"/>
                    <a:pt x="1786" y="13364"/>
                  </a:cubicBezTo>
                  <a:cubicBezTo>
                    <a:pt x="2001" y="13308"/>
                    <a:pt x="2256" y="13288"/>
                    <a:pt x="2531" y="13288"/>
                  </a:cubicBezTo>
                  <a:cubicBezTo>
                    <a:pt x="2935" y="13288"/>
                    <a:pt x="3380" y="13331"/>
                    <a:pt x="3795" y="13364"/>
                  </a:cubicBezTo>
                  <a:cubicBezTo>
                    <a:pt x="4150" y="13404"/>
                    <a:pt x="4477" y="13443"/>
                    <a:pt x="4717" y="13443"/>
                  </a:cubicBezTo>
                  <a:cubicBezTo>
                    <a:pt x="4817" y="13443"/>
                    <a:pt x="4901" y="13436"/>
                    <a:pt x="4967" y="13420"/>
                  </a:cubicBezTo>
                  <a:cubicBezTo>
                    <a:pt x="4991" y="13404"/>
                    <a:pt x="5020" y="13397"/>
                    <a:pt x="5052" y="13397"/>
                  </a:cubicBezTo>
                  <a:cubicBezTo>
                    <a:pt x="5130" y="13397"/>
                    <a:pt x="5223" y="13436"/>
                    <a:pt x="5301" y="13476"/>
                  </a:cubicBezTo>
                  <a:cubicBezTo>
                    <a:pt x="5608" y="13727"/>
                    <a:pt x="5664" y="14620"/>
                    <a:pt x="5664" y="15122"/>
                  </a:cubicBezTo>
                  <a:cubicBezTo>
                    <a:pt x="5832" y="15038"/>
                    <a:pt x="5971" y="15010"/>
                    <a:pt x="6138" y="14926"/>
                  </a:cubicBezTo>
                  <a:cubicBezTo>
                    <a:pt x="6389" y="14871"/>
                    <a:pt x="6585" y="14815"/>
                    <a:pt x="6724" y="14731"/>
                  </a:cubicBezTo>
                  <a:cubicBezTo>
                    <a:pt x="6975" y="14592"/>
                    <a:pt x="7254" y="14564"/>
                    <a:pt x="7561" y="14564"/>
                  </a:cubicBezTo>
                  <a:cubicBezTo>
                    <a:pt x="7701" y="14564"/>
                    <a:pt x="7896" y="14564"/>
                    <a:pt x="8091" y="14592"/>
                  </a:cubicBezTo>
                  <a:cubicBezTo>
                    <a:pt x="8119" y="14229"/>
                    <a:pt x="8175" y="13448"/>
                    <a:pt x="8091" y="12918"/>
                  </a:cubicBezTo>
                  <a:cubicBezTo>
                    <a:pt x="7924" y="12248"/>
                    <a:pt x="7924" y="10658"/>
                    <a:pt x="7924" y="9598"/>
                  </a:cubicBezTo>
                  <a:lnTo>
                    <a:pt x="7924" y="8538"/>
                  </a:lnTo>
                  <a:cubicBezTo>
                    <a:pt x="7924" y="7729"/>
                    <a:pt x="7896" y="6919"/>
                    <a:pt x="7924" y="6222"/>
                  </a:cubicBezTo>
                  <a:cubicBezTo>
                    <a:pt x="7952" y="5803"/>
                    <a:pt x="7952" y="4883"/>
                    <a:pt x="7952" y="3851"/>
                  </a:cubicBezTo>
                  <a:cubicBezTo>
                    <a:pt x="7952" y="2428"/>
                    <a:pt x="7952" y="837"/>
                    <a:pt x="8036" y="0"/>
                  </a:cubicBezTo>
                  <a:close/>
                </a:path>
              </a:pathLst>
            </a:custGeom>
            <a:solidFill>
              <a:srgbClr val="00000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9"/>
            <p:cNvSpPr/>
            <p:nvPr/>
          </p:nvSpPr>
          <p:spPr>
            <a:xfrm>
              <a:off x="5117351" y="2812516"/>
              <a:ext cx="481650" cy="252722"/>
            </a:xfrm>
            <a:custGeom>
              <a:rect b="b" l="l" r="r" t="t"/>
              <a:pathLst>
                <a:path extrusionOk="0" h="8901" w="16964">
                  <a:moveTo>
                    <a:pt x="10240" y="1"/>
                  </a:moveTo>
                  <a:cubicBezTo>
                    <a:pt x="10212" y="57"/>
                    <a:pt x="10156" y="57"/>
                    <a:pt x="10128" y="85"/>
                  </a:cubicBezTo>
                  <a:lnTo>
                    <a:pt x="10100" y="113"/>
                  </a:lnTo>
                  <a:cubicBezTo>
                    <a:pt x="10072" y="140"/>
                    <a:pt x="10017" y="196"/>
                    <a:pt x="9989" y="196"/>
                  </a:cubicBezTo>
                  <a:lnTo>
                    <a:pt x="9961" y="224"/>
                  </a:lnTo>
                  <a:cubicBezTo>
                    <a:pt x="9933" y="252"/>
                    <a:pt x="9877" y="280"/>
                    <a:pt x="9821" y="336"/>
                  </a:cubicBezTo>
                  <a:lnTo>
                    <a:pt x="9738" y="392"/>
                  </a:lnTo>
                  <a:lnTo>
                    <a:pt x="9598" y="531"/>
                  </a:lnTo>
                  <a:lnTo>
                    <a:pt x="9570" y="559"/>
                  </a:lnTo>
                  <a:cubicBezTo>
                    <a:pt x="9542" y="643"/>
                    <a:pt x="9459" y="670"/>
                    <a:pt x="9431" y="754"/>
                  </a:cubicBezTo>
                  <a:cubicBezTo>
                    <a:pt x="9431" y="754"/>
                    <a:pt x="9431" y="782"/>
                    <a:pt x="9403" y="782"/>
                  </a:cubicBezTo>
                  <a:cubicBezTo>
                    <a:pt x="9375" y="838"/>
                    <a:pt x="9291" y="922"/>
                    <a:pt x="9263" y="977"/>
                  </a:cubicBezTo>
                  <a:lnTo>
                    <a:pt x="9235" y="1033"/>
                  </a:lnTo>
                  <a:cubicBezTo>
                    <a:pt x="9180" y="1089"/>
                    <a:pt x="9152" y="1173"/>
                    <a:pt x="9096" y="1228"/>
                  </a:cubicBezTo>
                  <a:lnTo>
                    <a:pt x="9096" y="1256"/>
                  </a:lnTo>
                  <a:cubicBezTo>
                    <a:pt x="9040" y="1340"/>
                    <a:pt x="9012" y="1452"/>
                    <a:pt x="8984" y="1507"/>
                  </a:cubicBezTo>
                  <a:cubicBezTo>
                    <a:pt x="8956" y="1675"/>
                    <a:pt x="8901" y="1786"/>
                    <a:pt x="8873" y="1898"/>
                  </a:cubicBezTo>
                  <a:cubicBezTo>
                    <a:pt x="8817" y="2149"/>
                    <a:pt x="8817" y="2177"/>
                    <a:pt x="8677" y="2289"/>
                  </a:cubicBezTo>
                  <a:cubicBezTo>
                    <a:pt x="8594" y="2344"/>
                    <a:pt x="8482" y="2456"/>
                    <a:pt x="8287" y="2707"/>
                  </a:cubicBezTo>
                  <a:cubicBezTo>
                    <a:pt x="8064" y="2930"/>
                    <a:pt x="7896" y="3154"/>
                    <a:pt x="7729" y="3321"/>
                  </a:cubicBezTo>
                  <a:cubicBezTo>
                    <a:pt x="7422" y="3684"/>
                    <a:pt x="7171" y="3935"/>
                    <a:pt x="6864" y="4158"/>
                  </a:cubicBezTo>
                  <a:cubicBezTo>
                    <a:pt x="6751" y="4233"/>
                    <a:pt x="6632" y="4264"/>
                    <a:pt x="6509" y="4264"/>
                  </a:cubicBezTo>
                  <a:cubicBezTo>
                    <a:pt x="6361" y="4264"/>
                    <a:pt x="6208" y="4219"/>
                    <a:pt x="6055" y="4158"/>
                  </a:cubicBezTo>
                  <a:cubicBezTo>
                    <a:pt x="6027" y="4158"/>
                    <a:pt x="6027" y="4158"/>
                    <a:pt x="5971" y="4130"/>
                  </a:cubicBezTo>
                  <a:cubicBezTo>
                    <a:pt x="5915" y="4102"/>
                    <a:pt x="5804" y="4046"/>
                    <a:pt x="5748" y="4046"/>
                  </a:cubicBezTo>
                  <a:lnTo>
                    <a:pt x="5692" y="4046"/>
                  </a:lnTo>
                  <a:cubicBezTo>
                    <a:pt x="5595" y="4025"/>
                    <a:pt x="5506" y="4011"/>
                    <a:pt x="5424" y="4011"/>
                  </a:cubicBezTo>
                  <a:cubicBezTo>
                    <a:pt x="5294" y="4011"/>
                    <a:pt x="5181" y="4045"/>
                    <a:pt x="5078" y="4130"/>
                  </a:cubicBezTo>
                  <a:lnTo>
                    <a:pt x="5051" y="4158"/>
                  </a:lnTo>
                  <a:cubicBezTo>
                    <a:pt x="4437" y="4688"/>
                    <a:pt x="3181" y="4716"/>
                    <a:pt x="2819" y="4716"/>
                  </a:cubicBezTo>
                  <a:lnTo>
                    <a:pt x="2819" y="4772"/>
                  </a:lnTo>
                  <a:cubicBezTo>
                    <a:pt x="2735" y="4855"/>
                    <a:pt x="2707" y="4995"/>
                    <a:pt x="2623" y="5134"/>
                  </a:cubicBezTo>
                  <a:lnTo>
                    <a:pt x="2623" y="5190"/>
                  </a:lnTo>
                  <a:cubicBezTo>
                    <a:pt x="2595" y="5274"/>
                    <a:pt x="2568" y="5358"/>
                    <a:pt x="2540" y="5469"/>
                  </a:cubicBezTo>
                  <a:cubicBezTo>
                    <a:pt x="2484" y="5525"/>
                    <a:pt x="2484" y="5609"/>
                    <a:pt x="2456" y="5664"/>
                  </a:cubicBezTo>
                  <a:lnTo>
                    <a:pt x="2344" y="5971"/>
                  </a:lnTo>
                  <a:cubicBezTo>
                    <a:pt x="2316" y="6055"/>
                    <a:pt x="2316" y="6167"/>
                    <a:pt x="2289" y="6222"/>
                  </a:cubicBezTo>
                  <a:cubicBezTo>
                    <a:pt x="2261" y="6362"/>
                    <a:pt x="2205" y="6474"/>
                    <a:pt x="2177" y="6613"/>
                  </a:cubicBezTo>
                  <a:cubicBezTo>
                    <a:pt x="2149" y="6725"/>
                    <a:pt x="2121" y="6780"/>
                    <a:pt x="2121" y="6864"/>
                  </a:cubicBezTo>
                  <a:lnTo>
                    <a:pt x="2121" y="6892"/>
                  </a:lnTo>
                  <a:cubicBezTo>
                    <a:pt x="2065" y="6948"/>
                    <a:pt x="2065" y="7004"/>
                    <a:pt x="2037" y="7031"/>
                  </a:cubicBezTo>
                  <a:cubicBezTo>
                    <a:pt x="2037" y="7031"/>
                    <a:pt x="2037" y="7059"/>
                    <a:pt x="2010" y="7059"/>
                  </a:cubicBezTo>
                  <a:cubicBezTo>
                    <a:pt x="1954" y="7087"/>
                    <a:pt x="1954" y="7143"/>
                    <a:pt x="1926" y="7171"/>
                  </a:cubicBezTo>
                  <a:lnTo>
                    <a:pt x="1898" y="7199"/>
                  </a:lnTo>
                  <a:lnTo>
                    <a:pt x="1814" y="7283"/>
                  </a:lnTo>
                  <a:cubicBezTo>
                    <a:pt x="1786" y="7310"/>
                    <a:pt x="1758" y="7310"/>
                    <a:pt x="1731" y="7338"/>
                  </a:cubicBezTo>
                  <a:lnTo>
                    <a:pt x="1312" y="7338"/>
                  </a:lnTo>
                  <a:cubicBezTo>
                    <a:pt x="1247" y="7338"/>
                    <a:pt x="1188" y="7335"/>
                    <a:pt x="1132" y="7335"/>
                  </a:cubicBezTo>
                  <a:cubicBezTo>
                    <a:pt x="1021" y="7335"/>
                    <a:pt x="921" y="7348"/>
                    <a:pt x="810" y="7422"/>
                  </a:cubicBezTo>
                  <a:cubicBezTo>
                    <a:pt x="754" y="7450"/>
                    <a:pt x="698" y="7478"/>
                    <a:pt x="643" y="7562"/>
                  </a:cubicBezTo>
                  <a:lnTo>
                    <a:pt x="503" y="7701"/>
                  </a:lnTo>
                  <a:cubicBezTo>
                    <a:pt x="475" y="7729"/>
                    <a:pt x="419" y="7729"/>
                    <a:pt x="391" y="7757"/>
                  </a:cubicBezTo>
                  <a:lnTo>
                    <a:pt x="364" y="7757"/>
                  </a:lnTo>
                  <a:cubicBezTo>
                    <a:pt x="336" y="7757"/>
                    <a:pt x="280" y="7785"/>
                    <a:pt x="280" y="7785"/>
                  </a:cubicBezTo>
                  <a:lnTo>
                    <a:pt x="196" y="7785"/>
                  </a:lnTo>
                  <a:lnTo>
                    <a:pt x="1" y="8901"/>
                  </a:lnTo>
                  <a:cubicBezTo>
                    <a:pt x="280" y="8873"/>
                    <a:pt x="698" y="8873"/>
                    <a:pt x="1228" y="8845"/>
                  </a:cubicBezTo>
                  <a:cubicBezTo>
                    <a:pt x="1444" y="8877"/>
                    <a:pt x="1716" y="8893"/>
                    <a:pt x="2017" y="8893"/>
                  </a:cubicBezTo>
                  <a:cubicBezTo>
                    <a:pt x="2770" y="8893"/>
                    <a:pt x="3703" y="8793"/>
                    <a:pt x="4381" y="8594"/>
                  </a:cubicBezTo>
                  <a:cubicBezTo>
                    <a:pt x="5943" y="8147"/>
                    <a:pt x="6557" y="8036"/>
                    <a:pt x="9040" y="7757"/>
                  </a:cubicBezTo>
                  <a:cubicBezTo>
                    <a:pt x="9946" y="7660"/>
                    <a:pt x="10639" y="7631"/>
                    <a:pt x="11229" y="7631"/>
                  </a:cubicBezTo>
                  <a:cubicBezTo>
                    <a:pt x="11493" y="7631"/>
                    <a:pt x="11737" y="7637"/>
                    <a:pt x="11970" y="7645"/>
                  </a:cubicBezTo>
                  <a:cubicBezTo>
                    <a:pt x="12318" y="7645"/>
                    <a:pt x="12660" y="7659"/>
                    <a:pt x="13023" y="7659"/>
                  </a:cubicBezTo>
                  <a:cubicBezTo>
                    <a:pt x="13385" y="7659"/>
                    <a:pt x="13769" y="7645"/>
                    <a:pt x="14201" y="7589"/>
                  </a:cubicBezTo>
                  <a:lnTo>
                    <a:pt x="14843" y="7478"/>
                  </a:lnTo>
                  <a:cubicBezTo>
                    <a:pt x="14871" y="7450"/>
                    <a:pt x="14871" y="7422"/>
                    <a:pt x="14899" y="7338"/>
                  </a:cubicBezTo>
                  <a:lnTo>
                    <a:pt x="15847" y="5637"/>
                  </a:lnTo>
                  <a:cubicBezTo>
                    <a:pt x="15875" y="5553"/>
                    <a:pt x="15931" y="5497"/>
                    <a:pt x="15987" y="5413"/>
                  </a:cubicBezTo>
                  <a:cubicBezTo>
                    <a:pt x="16099" y="5246"/>
                    <a:pt x="16210" y="5079"/>
                    <a:pt x="16266" y="4855"/>
                  </a:cubicBezTo>
                  <a:lnTo>
                    <a:pt x="16350" y="4772"/>
                  </a:lnTo>
                  <a:cubicBezTo>
                    <a:pt x="16378" y="4688"/>
                    <a:pt x="16405" y="4632"/>
                    <a:pt x="16433" y="4576"/>
                  </a:cubicBezTo>
                  <a:cubicBezTo>
                    <a:pt x="16489" y="4521"/>
                    <a:pt x="16517" y="4493"/>
                    <a:pt x="16545" y="4409"/>
                  </a:cubicBezTo>
                  <a:cubicBezTo>
                    <a:pt x="16601" y="4269"/>
                    <a:pt x="16684" y="4130"/>
                    <a:pt x="16740" y="4018"/>
                  </a:cubicBezTo>
                  <a:cubicBezTo>
                    <a:pt x="16740" y="4018"/>
                    <a:pt x="16740" y="3990"/>
                    <a:pt x="16796" y="3990"/>
                  </a:cubicBezTo>
                  <a:cubicBezTo>
                    <a:pt x="16796" y="3963"/>
                    <a:pt x="16824" y="3935"/>
                    <a:pt x="16852" y="3879"/>
                  </a:cubicBezTo>
                  <a:lnTo>
                    <a:pt x="16908" y="3823"/>
                  </a:lnTo>
                  <a:cubicBezTo>
                    <a:pt x="16936" y="3767"/>
                    <a:pt x="16936" y="3739"/>
                    <a:pt x="16963" y="3711"/>
                  </a:cubicBezTo>
                  <a:cubicBezTo>
                    <a:pt x="16936" y="3684"/>
                    <a:pt x="16908" y="3600"/>
                    <a:pt x="16852" y="3572"/>
                  </a:cubicBezTo>
                  <a:lnTo>
                    <a:pt x="16852" y="3544"/>
                  </a:lnTo>
                  <a:cubicBezTo>
                    <a:pt x="16852" y="3544"/>
                    <a:pt x="16852" y="3488"/>
                    <a:pt x="16824" y="3488"/>
                  </a:cubicBezTo>
                  <a:cubicBezTo>
                    <a:pt x="16824" y="3488"/>
                    <a:pt x="16824" y="3460"/>
                    <a:pt x="16796" y="3460"/>
                  </a:cubicBezTo>
                  <a:cubicBezTo>
                    <a:pt x="16796" y="3433"/>
                    <a:pt x="16768" y="3405"/>
                    <a:pt x="16768" y="3349"/>
                  </a:cubicBezTo>
                  <a:cubicBezTo>
                    <a:pt x="16768" y="3321"/>
                    <a:pt x="16712" y="3293"/>
                    <a:pt x="16712" y="3293"/>
                  </a:cubicBezTo>
                  <a:cubicBezTo>
                    <a:pt x="16266" y="2317"/>
                    <a:pt x="15513" y="1619"/>
                    <a:pt x="15513" y="1619"/>
                  </a:cubicBezTo>
                  <a:cubicBezTo>
                    <a:pt x="15513" y="1619"/>
                    <a:pt x="15457" y="1591"/>
                    <a:pt x="15457" y="1535"/>
                  </a:cubicBezTo>
                  <a:cubicBezTo>
                    <a:pt x="15457" y="1535"/>
                    <a:pt x="15317" y="1228"/>
                    <a:pt x="15094" y="1089"/>
                  </a:cubicBezTo>
                  <a:cubicBezTo>
                    <a:pt x="15038" y="1061"/>
                    <a:pt x="15011" y="1061"/>
                    <a:pt x="14983" y="1061"/>
                  </a:cubicBezTo>
                  <a:lnTo>
                    <a:pt x="14648" y="1061"/>
                  </a:lnTo>
                  <a:cubicBezTo>
                    <a:pt x="14620" y="1061"/>
                    <a:pt x="14592" y="1089"/>
                    <a:pt x="14564" y="1089"/>
                  </a:cubicBezTo>
                  <a:cubicBezTo>
                    <a:pt x="14480" y="1117"/>
                    <a:pt x="14453" y="1117"/>
                    <a:pt x="14397" y="1173"/>
                  </a:cubicBezTo>
                  <a:cubicBezTo>
                    <a:pt x="14341" y="1173"/>
                    <a:pt x="14313" y="1201"/>
                    <a:pt x="14257" y="1201"/>
                  </a:cubicBezTo>
                  <a:cubicBezTo>
                    <a:pt x="14201" y="1201"/>
                    <a:pt x="14146" y="1228"/>
                    <a:pt x="14118" y="1228"/>
                  </a:cubicBezTo>
                  <a:cubicBezTo>
                    <a:pt x="14062" y="1228"/>
                    <a:pt x="14006" y="1256"/>
                    <a:pt x="13978" y="1256"/>
                  </a:cubicBezTo>
                  <a:cubicBezTo>
                    <a:pt x="13922" y="1256"/>
                    <a:pt x="13867" y="1312"/>
                    <a:pt x="13839" y="1312"/>
                  </a:cubicBezTo>
                  <a:cubicBezTo>
                    <a:pt x="13783" y="1312"/>
                    <a:pt x="13727" y="1340"/>
                    <a:pt x="13699" y="1340"/>
                  </a:cubicBezTo>
                  <a:lnTo>
                    <a:pt x="13309" y="1340"/>
                  </a:lnTo>
                  <a:cubicBezTo>
                    <a:pt x="13197" y="1340"/>
                    <a:pt x="13085" y="1340"/>
                    <a:pt x="13002" y="1312"/>
                  </a:cubicBezTo>
                  <a:lnTo>
                    <a:pt x="12946" y="1312"/>
                  </a:lnTo>
                  <a:cubicBezTo>
                    <a:pt x="12862" y="1256"/>
                    <a:pt x="12723" y="1256"/>
                    <a:pt x="12611" y="1228"/>
                  </a:cubicBezTo>
                  <a:cubicBezTo>
                    <a:pt x="12221" y="1145"/>
                    <a:pt x="12109" y="810"/>
                    <a:pt x="12025" y="587"/>
                  </a:cubicBezTo>
                  <a:cubicBezTo>
                    <a:pt x="11942" y="364"/>
                    <a:pt x="11914" y="308"/>
                    <a:pt x="11830" y="308"/>
                  </a:cubicBezTo>
                  <a:lnTo>
                    <a:pt x="11774" y="308"/>
                  </a:lnTo>
                  <a:cubicBezTo>
                    <a:pt x="11718" y="308"/>
                    <a:pt x="11691" y="308"/>
                    <a:pt x="11663" y="336"/>
                  </a:cubicBezTo>
                  <a:lnTo>
                    <a:pt x="11328" y="336"/>
                  </a:lnTo>
                  <a:cubicBezTo>
                    <a:pt x="11272" y="336"/>
                    <a:pt x="11216" y="336"/>
                    <a:pt x="11188" y="308"/>
                  </a:cubicBezTo>
                  <a:lnTo>
                    <a:pt x="11105" y="308"/>
                  </a:lnTo>
                  <a:cubicBezTo>
                    <a:pt x="11021" y="308"/>
                    <a:pt x="10993" y="252"/>
                    <a:pt x="10965" y="252"/>
                  </a:cubicBezTo>
                  <a:cubicBezTo>
                    <a:pt x="10937" y="252"/>
                    <a:pt x="10909" y="252"/>
                    <a:pt x="10854" y="224"/>
                  </a:cubicBezTo>
                  <a:cubicBezTo>
                    <a:pt x="10826" y="224"/>
                    <a:pt x="10798" y="196"/>
                    <a:pt x="10770" y="196"/>
                  </a:cubicBezTo>
                  <a:cubicBezTo>
                    <a:pt x="10714" y="196"/>
                    <a:pt x="10658" y="140"/>
                    <a:pt x="10630" y="140"/>
                  </a:cubicBezTo>
                  <a:cubicBezTo>
                    <a:pt x="10575" y="140"/>
                    <a:pt x="10547" y="113"/>
                    <a:pt x="10547" y="113"/>
                  </a:cubicBezTo>
                  <a:cubicBezTo>
                    <a:pt x="10519" y="113"/>
                    <a:pt x="10519" y="85"/>
                    <a:pt x="10491" y="85"/>
                  </a:cubicBezTo>
                  <a:cubicBezTo>
                    <a:pt x="10435" y="85"/>
                    <a:pt x="10407" y="57"/>
                    <a:pt x="10379" y="57"/>
                  </a:cubicBezTo>
                  <a:lnTo>
                    <a:pt x="10351" y="57"/>
                  </a:lnTo>
                  <a:cubicBezTo>
                    <a:pt x="10296" y="57"/>
                    <a:pt x="10296" y="57"/>
                    <a:pt x="10268" y="1"/>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9"/>
            <p:cNvSpPr/>
            <p:nvPr/>
          </p:nvSpPr>
          <p:spPr>
            <a:xfrm>
              <a:off x="3803233" y="3081052"/>
              <a:ext cx="1005236" cy="968866"/>
            </a:xfrm>
            <a:custGeom>
              <a:rect b="b" l="l" r="r" t="t"/>
              <a:pathLst>
                <a:path extrusionOk="0" h="34124" w="35405">
                  <a:moveTo>
                    <a:pt x="11076" y="1"/>
                  </a:moveTo>
                  <a:lnTo>
                    <a:pt x="10379" y="7171"/>
                  </a:lnTo>
                  <a:lnTo>
                    <a:pt x="9653" y="14592"/>
                  </a:lnTo>
                  <a:lnTo>
                    <a:pt x="9653" y="14731"/>
                  </a:lnTo>
                  <a:lnTo>
                    <a:pt x="9514" y="14731"/>
                  </a:lnTo>
                  <a:lnTo>
                    <a:pt x="0" y="14229"/>
                  </a:lnTo>
                  <a:lnTo>
                    <a:pt x="0" y="14229"/>
                  </a:lnTo>
                  <a:cubicBezTo>
                    <a:pt x="279" y="14452"/>
                    <a:pt x="558" y="14731"/>
                    <a:pt x="837" y="15010"/>
                  </a:cubicBezTo>
                  <a:cubicBezTo>
                    <a:pt x="1060" y="15234"/>
                    <a:pt x="1339" y="15540"/>
                    <a:pt x="1674" y="15819"/>
                  </a:cubicBezTo>
                  <a:cubicBezTo>
                    <a:pt x="2372" y="16405"/>
                    <a:pt x="3404" y="17633"/>
                    <a:pt x="4101" y="18470"/>
                  </a:cubicBezTo>
                  <a:cubicBezTo>
                    <a:pt x="4408" y="18805"/>
                    <a:pt x="4632" y="19084"/>
                    <a:pt x="4743" y="19195"/>
                  </a:cubicBezTo>
                  <a:cubicBezTo>
                    <a:pt x="5050" y="19502"/>
                    <a:pt x="5050" y="19893"/>
                    <a:pt x="5022" y="20367"/>
                  </a:cubicBezTo>
                  <a:lnTo>
                    <a:pt x="5022" y="20869"/>
                  </a:lnTo>
                  <a:cubicBezTo>
                    <a:pt x="5022" y="21260"/>
                    <a:pt x="5217" y="21427"/>
                    <a:pt x="5524" y="21734"/>
                  </a:cubicBezTo>
                  <a:cubicBezTo>
                    <a:pt x="5775" y="21985"/>
                    <a:pt x="6082" y="22264"/>
                    <a:pt x="6333" y="22711"/>
                  </a:cubicBezTo>
                  <a:cubicBezTo>
                    <a:pt x="6612" y="23213"/>
                    <a:pt x="6696" y="23213"/>
                    <a:pt x="6891" y="23241"/>
                  </a:cubicBezTo>
                  <a:cubicBezTo>
                    <a:pt x="7059" y="23269"/>
                    <a:pt x="7338" y="23269"/>
                    <a:pt x="7868" y="23575"/>
                  </a:cubicBezTo>
                  <a:cubicBezTo>
                    <a:pt x="7979" y="23659"/>
                    <a:pt x="8342" y="23854"/>
                    <a:pt x="8482" y="23854"/>
                  </a:cubicBezTo>
                  <a:cubicBezTo>
                    <a:pt x="8565" y="23854"/>
                    <a:pt x="8593" y="23771"/>
                    <a:pt x="8705" y="23436"/>
                  </a:cubicBezTo>
                  <a:cubicBezTo>
                    <a:pt x="8733" y="23352"/>
                    <a:pt x="8789" y="23213"/>
                    <a:pt x="8816" y="23017"/>
                  </a:cubicBezTo>
                  <a:cubicBezTo>
                    <a:pt x="8984" y="22515"/>
                    <a:pt x="9095" y="22404"/>
                    <a:pt x="9374" y="22376"/>
                  </a:cubicBezTo>
                  <a:cubicBezTo>
                    <a:pt x="9514" y="22320"/>
                    <a:pt x="9681" y="22292"/>
                    <a:pt x="9988" y="22097"/>
                  </a:cubicBezTo>
                  <a:cubicBezTo>
                    <a:pt x="10446" y="21780"/>
                    <a:pt x="10748" y="21674"/>
                    <a:pt x="11175" y="21674"/>
                  </a:cubicBezTo>
                  <a:cubicBezTo>
                    <a:pt x="11424" y="21674"/>
                    <a:pt x="11717" y="21710"/>
                    <a:pt x="12108" y="21762"/>
                  </a:cubicBezTo>
                  <a:cubicBezTo>
                    <a:pt x="12387" y="21818"/>
                    <a:pt x="12750" y="21846"/>
                    <a:pt x="13169" y="21901"/>
                  </a:cubicBezTo>
                  <a:cubicBezTo>
                    <a:pt x="14592" y="22041"/>
                    <a:pt x="14619" y="22711"/>
                    <a:pt x="14675" y="23296"/>
                  </a:cubicBezTo>
                  <a:cubicBezTo>
                    <a:pt x="14703" y="23631"/>
                    <a:pt x="14703" y="23938"/>
                    <a:pt x="14954" y="24217"/>
                  </a:cubicBezTo>
                  <a:cubicBezTo>
                    <a:pt x="15177" y="24496"/>
                    <a:pt x="15317" y="24663"/>
                    <a:pt x="15401" y="24775"/>
                  </a:cubicBezTo>
                  <a:cubicBezTo>
                    <a:pt x="15568" y="24970"/>
                    <a:pt x="15596" y="25026"/>
                    <a:pt x="15959" y="25528"/>
                  </a:cubicBezTo>
                  <a:cubicBezTo>
                    <a:pt x="16154" y="25891"/>
                    <a:pt x="16349" y="26003"/>
                    <a:pt x="16517" y="26086"/>
                  </a:cubicBezTo>
                  <a:cubicBezTo>
                    <a:pt x="16712" y="26226"/>
                    <a:pt x="16963" y="26365"/>
                    <a:pt x="17242" y="26923"/>
                  </a:cubicBezTo>
                  <a:cubicBezTo>
                    <a:pt x="17326" y="27063"/>
                    <a:pt x="17381" y="27202"/>
                    <a:pt x="17465" y="27286"/>
                  </a:cubicBezTo>
                  <a:cubicBezTo>
                    <a:pt x="17744" y="27816"/>
                    <a:pt x="17744" y="27816"/>
                    <a:pt x="18358" y="28430"/>
                  </a:cubicBezTo>
                  <a:cubicBezTo>
                    <a:pt x="18888" y="28960"/>
                    <a:pt x="19083" y="29992"/>
                    <a:pt x="19223" y="30913"/>
                  </a:cubicBezTo>
                  <a:cubicBezTo>
                    <a:pt x="19306" y="31387"/>
                    <a:pt x="19418" y="31861"/>
                    <a:pt x="19502" y="32140"/>
                  </a:cubicBezTo>
                  <a:cubicBezTo>
                    <a:pt x="19753" y="32698"/>
                    <a:pt x="19837" y="32698"/>
                    <a:pt x="20004" y="32698"/>
                  </a:cubicBezTo>
                  <a:lnTo>
                    <a:pt x="20618" y="32698"/>
                  </a:lnTo>
                  <a:cubicBezTo>
                    <a:pt x="21538" y="32698"/>
                    <a:pt x="22236" y="33201"/>
                    <a:pt x="22543" y="33619"/>
                  </a:cubicBezTo>
                  <a:cubicBezTo>
                    <a:pt x="22752" y="33933"/>
                    <a:pt x="23695" y="34124"/>
                    <a:pt x="24273" y="34124"/>
                  </a:cubicBezTo>
                  <a:cubicBezTo>
                    <a:pt x="24311" y="34124"/>
                    <a:pt x="24349" y="34123"/>
                    <a:pt x="24384" y="34121"/>
                  </a:cubicBezTo>
                  <a:cubicBezTo>
                    <a:pt x="24468" y="34121"/>
                    <a:pt x="24468" y="34093"/>
                    <a:pt x="24468" y="34093"/>
                  </a:cubicBezTo>
                  <a:cubicBezTo>
                    <a:pt x="24496" y="34010"/>
                    <a:pt x="24356" y="33731"/>
                    <a:pt x="24300" y="33591"/>
                  </a:cubicBezTo>
                  <a:cubicBezTo>
                    <a:pt x="24217" y="33424"/>
                    <a:pt x="24161" y="33312"/>
                    <a:pt x="24161" y="33201"/>
                  </a:cubicBezTo>
                  <a:cubicBezTo>
                    <a:pt x="24161" y="33173"/>
                    <a:pt x="24077" y="32922"/>
                    <a:pt x="24021" y="32726"/>
                  </a:cubicBezTo>
                  <a:cubicBezTo>
                    <a:pt x="23826" y="32057"/>
                    <a:pt x="23519" y="31052"/>
                    <a:pt x="23631" y="30522"/>
                  </a:cubicBezTo>
                  <a:cubicBezTo>
                    <a:pt x="23687" y="30188"/>
                    <a:pt x="23826" y="29909"/>
                    <a:pt x="23938" y="29685"/>
                  </a:cubicBezTo>
                  <a:cubicBezTo>
                    <a:pt x="24077" y="29434"/>
                    <a:pt x="24161" y="29295"/>
                    <a:pt x="24105" y="29155"/>
                  </a:cubicBezTo>
                  <a:cubicBezTo>
                    <a:pt x="24049" y="28681"/>
                    <a:pt x="24105" y="28290"/>
                    <a:pt x="24775" y="27314"/>
                  </a:cubicBezTo>
                  <a:cubicBezTo>
                    <a:pt x="25193" y="26700"/>
                    <a:pt x="26142" y="26421"/>
                    <a:pt x="26979" y="26170"/>
                  </a:cubicBezTo>
                  <a:cubicBezTo>
                    <a:pt x="27453" y="26031"/>
                    <a:pt x="27955" y="25891"/>
                    <a:pt x="28150" y="25724"/>
                  </a:cubicBezTo>
                  <a:cubicBezTo>
                    <a:pt x="28541" y="25389"/>
                    <a:pt x="29127" y="25194"/>
                    <a:pt x="29685" y="24970"/>
                  </a:cubicBezTo>
                  <a:cubicBezTo>
                    <a:pt x="30103" y="24803"/>
                    <a:pt x="30522" y="24663"/>
                    <a:pt x="30857" y="24496"/>
                  </a:cubicBezTo>
                  <a:lnTo>
                    <a:pt x="31331" y="24245"/>
                  </a:lnTo>
                  <a:cubicBezTo>
                    <a:pt x="31080" y="23827"/>
                    <a:pt x="31331" y="23017"/>
                    <a:pt x="31554" y="22543"/>
                  </a:cubicBezTo>
                  <a:cubicBezTo>
                    <a:pt x="31582" y="22432"/>
                    <a:pt x="31694" y="22180"/>
                    <a:pt x="31917" y="22180"/>
                  </a:cubicBezTo>
                  <a:cubicBezTo>
                    <a:pt x="32056" y="22180"/>
                    <a:pt x="32168" y="22264"/>
                    <a:pt x="32280" y="22376"/>
                  </a:cubicBezTo>
                  <a:cubicBezTo>
                    <a:pt x="32412" y="22486"/>
                    <a:pt x="32544" y="22596"/>
                    <a:pt x="32759" y="22596"/>
                  </a:cubicBezTo>
                  <a:cubicBezTo>
                    <a:pt x="32816" y="22596"/>
                    <a:pt x="32879" y="22589"/>
                    <a:pt x="32949" y="22571"/>
                  </a:cubicBezTo>
                  <a:lnTo>
                    <a:pt x="32977" y="22571"/>
                  </a:lnTo>
                  <a:cubicBezTo>
                    <a:pt x="33451" y="22459"/>
                    <a:pt x="33451" y="22459"/>
                    <a:pt x="33674" y="22376"/>
                  </a:cubicBezTo>
                  <a:cubicBezTo>
                    <a:pt x="33786" y="22292"/>
                    <a:pt x="33953" y="22180"/>
                    <a:pt x="34232" y="22041"/>
                  </a:cubicBezTo>
                  <a:cubicBezTo>
                    <a:pt x="34400" y="21957"/>
                    <a:pt x="34567" y="21874"/>
                    <a:pt x="34707" y="21846"/>
                  </a:cubicBezTo>
                  <a:cubicBezTo>
                    <a:pt x="34707" y="21567"/>
                    <a:pt x="34679" y="20841"/>
                    <a:pt x="34651" y="20228"/>
                  </a:cubicBezTo>
                  <a:cubicBezTo>
                    <a:pt x="34567" y="19725"/>
                    <a:pt x="34679" y="19363"/>
                    <a:pt x="34818" y="18888"/>
                  </a:cubicBezTo>
                  <a:cubicBezTo>
                    <a:pt x="34902" y="18609"/>
                    <a:pt x="34958" y="18275"/>
                    <a:pt x="35069" y="17828"/>
                  </a:cubicBezTo>
                  <a:cubicBezTo>
                    <a:pt x="35404" y="16796"/>
                    <a:pt x="34651" y="15847"/>
                    <a:pt x="33758" y="14731"/>
                  </a:cubicBezTo>
                  <a:lnTo>
                    <a:pt x="33228" y="14090"/>
                  </a:lnTo>
                  <a:cubicBezTo>
                    <a:pt x="32558" y="13253"/>
                    <a:pt x="32782" y="12193"/>
                    <a:pt x="32977" y="11272"/>
                  </a:cubicBezTo>
                  <a:lnTo>
                    <a:pt x="33005" y="11105"/>
                  </a:lnTo>
                  <a:lnTo>
                    <a:pt x="33061" y="11021"/>
                  </a:lnTo>
                  <a:cubicBezTo>
                    <a:pt x="33061" y="10993"/>
                    <a:pt x="33089" y="10965"/>
                    <a:pt x="33089" y="10937"/>
                  </a:cubicBezTo>
                  <a:cubicBezTo>
                    <a:pt x="33144" y="10714"/>
                    <a:pt x="33228" y="10435"/>
                    <a:pt x="33256" y="10268"/>
                  </a:cubicBezTo>
                  <a:lnTo>
                    <a:pt x="33256" y="10156"/>
                  </a:lnTo>
                  <a:lnTo>
                    <a:pt x="33256" y="10100"/>
                  </a:lnTo>
                  <a:cubicBezTo>
                    <a:pt x="32921" y="9710"/>
                    <a:pt x="31861" y="9263"/>
                    <a:pt x="30857" y="9012"/>
                  </a:cubicBezTo>
                  <a:cubicBezTo>
                    <a:pt x="30752" y="8984"/>
                    <a:pt x="30651" y="8972"/>
                    <a:pt x="30552" y="8972"/>
                  </a:cubicBezTo>
                  <a:cubicBezTo>
                    <a:pt x="30257" y="8972"/>
                    <a:pt x="29985" y="9082"/>
                    <a:pt x="29713" y="9207"/>
                  </a:cubicBezTo>
                  <a:cubicBezTo>
                    <a:pt x="29431" y="9359"/>
                    <a:pt x="29132" y="9494"/>
                    <a:pt x="28777" y="9494"/>
                  </a:cubicBezTo>
                  <a:cubicBezTo>
                    <a:pt x="28675" y="9494"/>
                    <a:pt x="28569" y="9483"/>
                    <a:pt x="28457" y="9458"/>
                  </a:cubicBezTo>
                  <a:cubicBezTo>
                    <a:pt x="28147" y="9426"/>
                    <a:pt x="27865" y="9412"/>
                    <a:pt x="27578" y="9412"/>
                  </a:cubicBezTo>
                  <a:cubicBezTo>
                    <a:pt x="27376" y="9412"/>
                    <a:pt x="27170" y="9419"/>
                    <a:pt x="26951" y="9431"/>
                  </a:cubicBezTo>
                  <a:cubicBezTo>
                    <a:pt x="26700" y="9458"/>
                    <a:pt x="26421" y="9458"/>
                    <a:pt x="26114" y="9458"/>
                  </a:cubicBezTo>
                  <a:cubicBezTo>
                    <a:pt x="25556" y="9458"/>
                    <a:pt x="24775" y="9152"/>
                    <a:pt x="24077" y="8873"/>
                  </a:cubicBezTo>
                  <a:cubicBezTo>
                    <a:pt x="23659" y="8705"/>
                    <a:pt x="23296" y="8566"/>
                    <a:pt x="23017" y="8482"/>
                  </a:cubicBezTo>
                  <a:cubicBezTo>
                    <a:pt x="22599" y="8370"/>
                    <a:pt x="22320" y="8315"/>
                    <a:pt x="22093" y="8315"/>
                  </a:cubicBezTo>
                  <a:cubicBezTo>
                    <a:pt x="21866" y="8315"/>
                    <a:pt x="21692" y="8370"/>
                    <a:pt x="21483" y="8482"/>
                  </a:cubicBezTo>
                  <a:cubicBezTo>
                    <a:pt x="21399" y="8510"/>
                    <a:pt x="21287" y="8566"/>
                    <a:pt x="21204" y="8566"/>
                  </a:cubicBezTo>
                  <a:cubicBezTo>
                    <a:pt x="20785" y="8566"/>
                    <a:pt x="20311" y="8175"/>
                    <a:pt x="19892" y="7812"/>
                  </a:cubicBezTo>
                  <a:cubicBezTo>
                    <a:pt x="19837" y="7757"/>
                    <a:pt x="19753" y="7673"/>
                    <a:pt x="19697" y="7645"/>
                  </a:cubicBezTo>
                  <a:cubicBezTo>
                    <a:pt x="19251" y="7254"/>
                    <a:pt x="18079" y="6808"/>
                    <a:pt x="18079" y="6808"/>
                  </a:cubicBezTo>
                  <a:lnTo>
                    <a:pt x="18051" y="6780"/>
                  </a:lnTo>
                  <a:lnTo>
                    <a:pt x="17939" y="6724"/>
                  </a:lnTo>
                  <a:lnTo>
                    <a:pt x="17939" y="1005"/>
                  </a:lnTo>
                  <a:lnTo>
                    <a:pt x="11076" y="1"/>
                  </a:ln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9"/>
            <p:cNvSpPr/>
            <p:nvPr/>
          </p:nvSpPr>
          <p:spPr>
            <a:xfrm>
              <a:off x="5045291" y="3024011"/>
              <a:ext cx="588548" cy="185403"/>
            </a:xfrm>
            <a:custGeom>
              <a:rect b="b" l="l" r="r" t="t"/>
              <a:pathLst>
                <a:path extrusionOk="0" h="6530" w="20729">
                  <a:moveTo>
                    <a:pt x="20311" y="1"/>
                  </a:moveTo>
                  <a:cubicBezTo>
                    <a:pt x="19808" y="29"/>
                    <a:pt x="19055" y="168"/>
                    <a:pt x="18413" y="280"/>
                  </a:cubicBezTo>
                  <a:cubicBezTo>
                    <a:pt x="17855" y="392"/>
                    <a:pt x="17297" y="447"/>
                    <a:pt x="16795" y="531"/>
                  </a:cubicBezTo>
                  <a:cubicBezTo>
                    <a:pt x="16229" y="584"/>
                    <a:pt x="15742" y="604"/>
                    <a:pt x="15283" y="604"/>
                  </a:cubicBezTo>
                  <a:cubicBezTo>
                    <a:pt x="15018" y="604"/>
                    <a:pt x="14763" y="597"/>
                    <a:pt x="14508" y="587"/>
                  </a:cubicBezTo>
                  <a:cubicBezTo>
                    <a:pt x="14284" y="587"/>
                    <a:pt x="14054" y="585"/>
                    <a:pt x="13811" y="585"/>
                  </a:cubicBezTo>
                  <a:cubicBezTo>
                    <a:pt x="13203" y="585"/>
                    <a:pt x="12511" y="599"/>
                    <a:pt x="11634" y="698"/>
                  </a:cubicBezTo>
                  <a:cubicBezTo>
                    <a:pt x="9179" y="977"/>
                    <a:pt x="8565" y="1033"/>
                    <a:pt x="7003" y="1508"/>
                  </a:cubicBezTo>
                  <a:cubicBezTo>
                    <a:pt x="5998" y="1814"/>
                    <a:pt x="4548" y="1842"/>
                    <a:pt x="3459" y="1870"/>
                  </a:cubicBezTo>
                  <a:cubicBezTo>
                    <a:pt x="2818" y="1926"/>
                    <a:pt x="2260" y="1926"/>
                    <a:pt x="2065" y="1982"/>
                  </a:cubicBezTo>
                  <a:cubicBezTo>
                    <a:pt x="1674" y="2093"/>
                    <a:pt x="1228" y="3181"/>
                    <a:pt x="1060" y="3795"/>
                  </a:cubicBezTo>
                  <a:lnTo>
                    <a:pt x="1060" y="3823"/>
                  </a:lnTo>
                  <a:lnTo>
                    <a:pt x="1060" y="3879"/>
                  </a:lnTo>
                  <a:lnTo>
                    <a:pt x="1060" y="3907"/>
                  </a:lnTo>
                  <a:cubicBezTo>
                    <a:pt x="1004" y="3935"/>
                    <a:pt x="1004" y="4018"/>
                    <a:pt x="976" y="4102"/>
                  </a:cubicBezTo>
                  <a:cubicBezTo>
                    <a:pt x="976" y="4158"/>
                    <a:pt x="949" y="4186"/>
                    <a:pt x="921" y="4242"/>
                  </a:cubicBezTo>
                  <a:cubicBezTo>
                    <a:pt x="725" y="4660"/>
                    <a:pt x="446" y="5413"/>
                    <a:pt x="140" y="6167"/>
                  </a:cubicBezTo>
                  <a:lnTo>
                    <a:pt x="140" y="6195"/>
                  </a:lnTo>
                  <a:cubicBezTo>
                    <a:pt x="112" y="6306"/>
                    <a:pt x="84" y="6418"/>
                    <a:pt x="0" y="6529"/>
                  </a:cubicBezTo>
                  <a:cubicBezTo>
                    <a:pt x="1004" y="6474"/>
                    <a:pt x="4492" y="6306"/>
                    <a:pt x="5050" y="6195"/>
                  </a:cubicBezTo>
                  <a:cubicBezTo>
                    <a:pt x="5124" y="6187"/>
                    <a:pt x="5215" y="6184"/>
                    <a:pt x="5319" y="6184"/>
                  </a:cubicBezTo>
                  <a:cubicBezTo>
                    <a:pt x="5604" y="6184"/>
                    <a:pt x="5988" y="6210"/>
                    <a:pt x="6417" y="6250"/>
                  </a:cubicBezTo>
                  <a:cubicBezTo>
                    <a:pt x="6843" y="6280"/>
                    <a:pt x="7339" y="6317"/>
                    <a:pt x="7782" y="6317"/>
                  </a:cubicBezTo>
                  <a:cubicBezTo>
                    <a:pt x="8180" y="6317"/>
                    <a:pt x="8536" y="6287"/>
                    <a:pt x="8760" y="6195"/>
                  </a:cubicBezTo>
                  <a:cubicBezTo>
                    <a:pt x="9290" y="5999"/>
                    <a:pt x="10127" y="5971"/>
                    <a:pt x="10992" y="5971"/>
                  </a:cubicBezTo>
                  <a:cubicBezTo>
                    <a:pt x="11411" y="5971"/>
                    <a:pt x="11801" y="5916"/>
                    <a:pt x="12164" y="5916"/>
                  </a:cubicBezTo>
                  <a:cubicBezTo>
                    <a:pt x="12303" y="5916"/>
                    <a:pt x="12415" y="5888"/>
                    <a:pt x="12555" y="5888"/>
                  </a:cubicBezTo>
                  <a:lnTo>
                    <a:pt x="12610" y="5888"/>
                  </a:lnTo>
                  <a:cubicBezTo>
                    <a:pt x="12750" y="5888"/>
                    <a:pt x="12861" y="5860"/>
                    <a:pt x="13029" y="5860"/>
                  </a:cubicBezTo>
                  <a:cubicBezTo>
                    <a:pt x="13252" y="5804"/>
                    <a:pt x="13503" y="5804"/>
                    <a:pt x="13754" y="5776"/>
                  </a:cubicBezTo>
                  <a:lnTo>
                    <a:pt x="14619" y="5720"/>
                  </a:lnTo>
                  <a:cubicBezTo>
                    <a:pt x="14731" y="5441"/>
                    <a:pt x="15038" y="4660"/>
                    <a:pt x="15456" y="4214"/>
                  </a:cubicBezTo>
                  <a:lnTo>
                    <a:pt x="15568" y="4102"/>
                  </a:lnTo>
                  <a:cubicBezTo>
                    <a:pt x="15763" y="3935"/>
                    <a:pt x="15902" y="3684"/>
                    <a:pt x="16126" y="3405"/>
                  </a:cubicBezTo>
                  <a:cubicBezTo>
                    <a:pt x="16433" y="2958"/>
                    <a:pt x="16823" y="2372"/>
                    <a:pt x="17576" y="1703"/>
                  </a:cubicBezTo>
                  <a:cubicBezTo>
                    <a:pt x="18274" y="1117"/>
                    <a:pt x="19195" y="726"/>
                    <a:pt x="19864" y="419"/>
                  </a:cubicBezTo>
                  <a:cubicBezTo>
                    <a:pt x="20171" y="280"/>
                    <a:pt x="20590" y="113"/>
                    <a:pt x="20729" y="1"/>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9"/>
            <p:cNvSpPr/>
            <p:nvPr/>
          </p:nvSpPr>
          <p:spPr>
            <a:xfrm>
              <a:off x="5205283" y="3200670"/>
              <a:ext cx="255107" cy="438409"/>
            </a:xfrm>
            <a:custGeom>
              <a:rect b="b" l="l" r="r" t="t"/>
              <a:pathLst>
                <a:path extrusionOk="0" h="15441" w="8985">
                  <a:moveTo>
                    <a:pt x="6473" y="0"/>
                  </a:moveTo>
                  <a:cubicBezTo>
                    <a:pt x="6138" y="56"/>
                    <a:pt x="5748" y="56"/>
                    <a:pt x="5385" y="56"/>
                  </a:cubicBezTo>
                  <a:cubicBezTo>
                    <a:pt x="4548" y="84"/>
                    <a:pt x="3767" y="84"/>
                    <a:pt x="3265" y="279"/>
                  </a:cubicBezTo>
                  <a:cubicBezTo>
                    <a:pt x="2986" y="391"/>
                    <a:pt x="2588" y="426"/>
                    <a:pt x="2142" y="426"/>
                  </a:cubicBezTo>
                  <a:cubicBezTo>
                    <a:pt x="1695" y="426"/>
                    <a:pt x="1200" y="391"/>
                    <a:pt x="726" y="363"/>
                  </a:cubicBezTo>
                  <a:cubicBezTo>
                    <a:pt x="503" y="363"/>
                    <a:pt x="308" y="335"/>
                    <a:pt x="140" y="335"/>
                  </a:cubicBezTo>
                  <a:cubicBezTo>
                    <a:pt x="56" y="1116"/>
                    <a:pt x="56" y="2735"/>
                    <a:pt x="56" y="4157"/>
                  </a:cubicBezTo>
                  <a:cubicBezTo>
                    <a:pt x="56" y="5245"/>
                    <a:pt x="56" y="6138"/>
                    <a:pt x="29" y="6557"/>
                  </a:cubicBezTo>
                  <a:cubicBezTo>
                    <a:pt x="1" y="7226"/>
                    <a:pt x="1" y="8035"/>
                    <a:pt x="29" y="8844"/>
                  </a:cubicBezTo>
                  <a:lnTo>
                    <a:pt x="29" y="9905"/>
                  </a:lnTo>
                  <a:cubicBezTo>
                    <a:pt x="29" y="10965"/>
                    <a:pt x="29" y="12499"/>
                    <a:pt x="168" y="13225"/>
                  </a:cubicBezTo>
                  <a:cubicBezTo>
                    <a:pt x="280" y="13811"/>
                    <a:pt x="196" y="14703"/>
                    <a:pt x="196" y="15038"/>
                  </a:cubicBezTo>
                  <a:cubicBezTo>
                    <a:pt x="308" y="15066"/>
                    <a:pt x="363" y="15066"/>
                    <a:pt x="475" y="15122"/>
                  </a:cubicBezTo>
                  <a:cubicBezTo>
                    <a:pt x="726" y="15150"/>
                    <a:pt x="893" y="15261"/>
                    <a:pt x="1061" y="15289"/>
                  </a:cubicBezTo>
                  <a:cubicBezTo>
                    <a:pt x="1307" y="15384"/>
                    <a:pt x="1515" y="15440"/>
                    <a:pt x="1728" y="15440"/>
                  </a:cubicBezTo>
                  <a:cubicBezTo>
                    <a:pt x="1828" y="15440"/>
                    <a:pt x="1930" y="15428"/>
                    <a:pt x="2037" y="15401"/>
                  </a:cubicBezTo>
                  <a:cubicBezTo>
                    <a:pt x="2288" y="15317"/>
                    <a:pt x="2428" y="15205"/>
                    <a:pt x="2539" y="15178"/>
                  </a:cubicBezTo>
                  <a:cubicBezTo>
                    <a:pt x="2679" y="15066"/>
                    <a:pt x="2818" y="15010"/>
                    <a:pt x="3070" y="14982"/>
                  </a:cubicBezTo>
                  <a:cubicBezTo>
                    <a:pt x="3014" y="14871"/>
                    <a:pt x="3014" y="14787"/>
                    <a:pt x="3014" y="14647"/>
                  </a:cubicBezTo>
                  <a:lnTo>
                    <a:pt x="3014" y="14620"/>
                  </a:lnTo>
                  <a:cubicBezTo>
                    <a:pt x="3014" y="14592"/>
                    <a:pt x="3014" y="14508"/>
                    <a:pt x="3070" y="14480"/>
                  </a:cubicBezTo>
                  <a:lnTo>
                    <a:pt x="3070" y="14452"/>
                  </a:lnTo>
                  <a:cubicBezTo>
                    <a:pt x="3070" y="14368"/>
                    <a:pt x="3097" y="14341"/>
                    <a:pt x="3125" y="14285"/>
                  </a:cubicBezTo>
                  <a:cubicBezTo>
                    <a:pt x="3153" y="14201"/>
                    <a:pt x="3097" y="13950"/>
                    <a:pt x="3070" y="13811"/>
                  </a:cubicBezTo>
                  <a:cubicBezTo>
                    <a:pt x="2846" y="13420"/>
                    <a:pt x="2707" y="12918"/>
                    <a:pt x="3097" y="12639"/>
                  </a:cubicBezTo>
                  <a:cubicBezTo>
                    <a:pt x="3328" y="12469"/>
                    <a:pt x="3602" y="12410"/>
                    <a:pt x="3946" y="12410"/>
                  </a:cubicBezTo>
                  <a:cubicBezTo>
                    <a:pt x="4225" y="12410"/>
                    <a:pt x="4551" y="12449"/>
                    <a:pt x="4939" y="12499"/>
                  </a:cubicBezTo>
                  <a:lnTo>
                    <a:pt x="5050" y="12499"/>
                  </a:lnTo>
                  <a:cubicBezTo>
                    <a:pt x="5246" y="12527"/>
                    <a:pt x="5469" y="12527"/>
                    <a:pt x="5720" y="12583"/>
                  </a:cubicBezTo>
                  <a:lnTo>
                    <a:pt x="5915" y="12583"/>
                  </a:lnTo>
                  <a:cubicBezTo>
                    <a:pt x="5954" y="12585"/>
                    <a:pt x="5991" y="12585"/>
                    <a:pt x="6028" y="12585"/>
                  </a:cubicBezTo>
                  <a:cubicBezTo>
                    <a:pt x="6636" y="12585"/>
                    <a:pt x="7063" y="12376"/>
                    <a:pt x="7589" y="12192"/>
                  </a:cubicBezTo>
                  <a:cubicBezTo>
                    <a:pt x="7617" y="12192"/>
                    <a:pt x="7673" y="12137"/>
                    <a:pt x="7701" y="12137"/>
                  </a:cubicBezTo>
                  <a:cubicBezTo>
                    <a:pt x="7757" y="12109"/>
                    <a:pt x="7868" y="12081"/>
                    <a:pt x="7924" y="12053"/>
                  </a:cubicBezTo>
                  <a:cubicBezTo>
                    <a:pt x="8008" y="11997"/>
                    <a:pt x="8119" y="11969"/>
                    <a:pt x="8175" y="11941"/>
                  </a:cubicBezTo>
                  <a:lnTo>
                    <a:pt x="8231" y="11941"/>
                  </a:lnTo>
                  <a:cubicBezTo>
                    <a:pt x="8287" y="11913"/>
                    <a:pt x="8398" y="11858"/>
                    <a:pt x="8454" y="11830"/>
                  </a:cubicBezTo>
                  <a:cubicBezTo>
                    <a:pt x="8454" y="11830"/>
                    <a:pt x="8510" y="11830"/>
                    <a:pt x="8538" y="11802"/>
                  </a:cubicBezTo>
                  <a:cubicBezTo>
                    <a:pt x="8594" y="11774"/>
                    <a:pt x="8649" y="11774"/>
                    <a:pt x="8705" y="11718"/>
                  </a:cubicBezTo>
                  <a:lnTo>
                    <a:pt x="8705" y="11690"/>
                  </a:lnTo>
                  <a:cubicBezTo>
                    <a:pt x="8705" y="11579"/>
                    <a:pt x="8733" y="11523"/>
                    <a:pt x="8733" y="11411"/>
                  </a:cubicBezTo>
                  <a:cubicBezTo>
                    <a:pt x="8789" y="11300"/>
                    <a:pt x="8789" y="11216"/>
                    <a:pt x="8817" y="11104"/>
                  </a:cubicBezTo>
                  <a:cubicBezTo>
                    <a:pt x="8873" y="10686"/>
                    <a:pt x="8984" y="10184"/>
                    <a:pt x="8873" y="9737"/>
                  </a:cubicBezTo>
                  <a:cubicBezTo>
                    <a:pt x="8789" y="9402"/>
                    <a:pt x="8733" y="9151"/>
                    <a:pt x="8733" y="9012"/>
                  </a:cubicBezTo>
                  <a:lnTo>
                    <a:pt x="8733" y="8872"/>
                  </a:lnTo>
                  <a:cubicBezTo>
                    <a:pt x="8733" y="8761"/>
                    <a:pt x="8789" y="8649"/>
                    <a:pt x="8817" y="8565"/>
                  </a:cubicBezTo>
                  <a:cubicBezTo>
                    <a:pt x="8845" y="8482"/>
                    <a:pt x="8845" y="8370"/>
                    <a:pt x="8873" y="8286"/>
                  </a:cubicBezTo>
                  <a:cubicBezTo>
                    <a:pt x="8873" y="8231"/>
                    <a:pt x="8873" y="8175"/>
                    <a:pt x="8928" y="8147"/>
                  </a:cubicBezTo>
                  <a:cubicBezTo>
                    <a:pt x="8984" y="7589"/>
                    <a:pt x="8649" y="6696"/>
                    <a:pt x="8287" y="5803"/>
                  </a:cubicBezTo>
                  <a:lnTo>
                    <a:pt x="8091" y="5273"/>
                  </a:lnTo>
                  <a:cubicBezTo>
                    <a:pt x="7952" y="4855"/>
                    <a:pt x="7840" y="4660"/>
                    <a:pt x="7729" y="4464"/>
                  </a:cubicBezTo>
                  <a:cubicBezTo>
                    <a:pt x="7589" y="4157"/>
                    <a:pt x="7561" y="4046"/>
                    <a:pt x="7478" y="3544"/>
                  </a:cubicBezTo>
                  <a:cubicBezTo>
                    <a:pt x="7422" y="2874"/>
                    <a:pt x="6696" y="558"/>
                    <a:pt x="6473" y="0"/>
                  </a:cubicBezTo>
                  <a:close/>
                </a:path>
              </a:pathLst>
            </a:custGeom>
            <a:solidFill>
              <a:srgbClr val="00000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9"/>
            <p:cNvSpPr/>
            <p:nvPr/>
          </p:nvSpPr>
          <p:spPr>
            <a:xfrm>
              <a:off x="4939927" y="2766577"/>
              <a:ext cx="823" cy="1618"/>
            </a:xfrm>
            <a:custGeom>
              <a:rect b="b" l="l" r="r" t="t"/>
              <a:pathLst>
                <a:path extrusionOk="0" h="57" w="29">
                  <a:moveTo>
                    <a:pt x="0" y="1"/>
                  </a:moveTo>
                  <a:cubicBezTo>
                    <a:pt x="0" y="29"/>
                    <a:pt x="0" y="29"/>
                    <a:pt x="28" y="57"/>
                  </a:cubicBezTo>
                  <a:cubicBezTo>
                    <a:pt x="28" y="29"/>
                    <a:pt x="0" y="29"/>
                    <a:pt x="0"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9"/>
            <p:cNvSpPr/>
            <p:nvPr/>
          </p:nvSpPr>
          <p:spPr>
            <a:xfrm>
              <a:off x="4752196" y="3364636"/>
              <a:ext cx="28" cy="823"/>
            </a:xfrm>
            <a:custGeom>
              <a:rect b="b" l="l" r="r" t="t"/>
              <a:pathLst>
                <a:path extrusionOk="0" h="29" w="1">
                  <a:moveTo>
                    <a:pt x="0" y="1"/>
                  </a:moveTo>
                  <a:cubicBezTo>
                    <a:pt x="0" y="28"/>
                    <a:pt x="0" y="28"/>
                    <a:pt x="0" y="1"/>
                  </a:cubicBezTo>
                  <a:cubicBezTo>
                    <a:pt x="0" y="28"/>
                    <a:pt x="0" y="28"/>
                    <a:pt x="0"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9"/>
            <p:cNvSpPr/>
            <p:nvPr/>
          </p:nvSpPr>
          <p:spPr>
            <a:xfrm>
              <a:off x="4752196" y="3368611"/>
              <a:ext cx="1618" cy="3180"/>
            </a:xfrm>
            <a:custGeom>
              <a:rect b="b" l="l" r="r" t="t"/>
              <a:pathLst>
                <a:path extrusionOk="0" h="112" w="57">
                  <a:moveTo>
                    <a:pt x="56" y="0"/>
                  </a:moveTo>
                  <a:cubicBezTo>
                    <a:pt x="56" y="28"/>
                    <a:pt x="0" y="56"/>
                    <a:pt x="56" y="112"/>
                  </a:cubicBezTo>
                  <a:lnTo>
                    <a:pt x="56"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9"/>
            <p:cNvSpPr/>
            <p:nvPr/>
          </p:nvSpPr>
          <p:spPr>
            <a:xfrm>
              <a:off x="4746659" y="3371763"/>
              <a:ext cx="5565" cy="22998"/>
            </a:xfrm>
            <a:custGeom>
              <a:rect b="b" l="l" r="r" t="t"/>
              <a:pathLst>
                <a:path extrusionOk="0" h="810" w="196">
                  <a:moveTo>
                    <a:pt x="195" y="1"/>
                  </a:moveTo>
                  <a:lnTo>
                    <a:pt x="195" y="1"/>
                  </a:lnTo>
                  <a:cubicBezTo>
                    <a:pt x="176" y="134"/>
                    <a:pt x="144" y="307"/>
                    <a:pt x="90" y="510"/>
                  </a:cubicBezTo>
                  <a:lnTo>
                    <a:pt x="90" y="510"/>
                  </a:lnTo>
                  <a:cubicBezTo>
                    <a:pt x="154" y="308"/>
                    <a:pt x="195" y="144"/>
                    <a:pt x="195" y="1"/>
                  </a:cubicBezTo>
                  <a:close/>
                  <a:moveTo>
                    <a:pt x="90" y="510"/>
                  </a:moveTo>
                  <a:cubicBezTo>
                    <a:pt x="79" y="544"/>
                    <a:pt x="68" y="578"/>
                    <a:pt x="56" y="614"/>
                  </a:cubicBezTo>
                  <a:cubicBezTo>
                    <a:pt x="56" y="621"/>
                    <a:pt x="56" y="628"/>
                    <a:pt x="55" y="634"/>
                  </a:cubicBezTo>
                  <a:lnTo>
                    <a:pt x="55" y="634"/>
                  </a:lnTo>
                  <a:cubicBezTo>
                    <a:pt x="68" y="591"/>
                    <a:pt x="79" y="550"/>
                    <a:pt x="90" y="510"/>
                  </a:cubicBezTo>
                  <a:close/>
                  <a:moveTo>
                    <a:pt x="55" y="634"/>
                  </a:moveTo>
                  <a:cubicBezTo>
                    <a:pt x="45" y="668"/>
                    <a:pt x="34" y="704"/>
                    <a:pt x="23" y="740"/>
                  </a:cubicBezTo>
                  <a:lnTo>
                    <a:pt x="23" y="740"/>
                  </a:lnTo>
                  <a:cubicBezTo>
                    <a:pt x="39" y="710"/>
                    <a:pt x="53" y="682"/>
                    <a:pt x="55" y="634"/>
                  </a:cubicBezTo>
                  <a:close/>
                  <a:moveTo>
                    <a:pt x="23" y="740"/>
                  </a:moveTo>
                  <a:lnTo>
                    <a:pt x="23" y="740"/>
                  </a:lnTo>
                  <a:cubicBezTo>
                    <a:pt x="16" y="753"/>
                    <a:pt x="8" y="766"/>
                    <a:pt x="0" y="782"/>
                  </a:cubicBezTo>
                  <a:lnTo>
                    <a:pt x="0" y="810"/>
                  </a:lnTo>
                  <a:cubicBezTo>
                    <a:pt x="8" y="786"/>
                    <a:pt x="16" y="763"/>
                    <a:pt x="23" y="74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9"/>
            <p:cNvSpPr/>
            <p:nvPr/>
          </p:nvSpPr>
          <p:spPr>
            <a:xfrm>
              <a:off x="4929620" y="2723818"/>
              <a:ext cx="28" cy="28"/>
            </a:xfrm>
            <a:custGeom>
              <a:rect b="b" l="l" r="r" t="t"/>
              <a:pathLst>
                <a:path extrusionOk="0" h="1" w="1">
                  <a:moveTo>
                    <a:pt x="1" y="0"/>
                  </a:moveTo>
                  <a:lnTo>
                    <a:pt x="1"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9"/>
            <p:cNvSpPr/>
            <p:nvPr/>
          </p:nvSpPr>
          <p:spPr>
            <a:xfrm>
              <a:off x="4934390" y="2756299"/>
              <a:ext cx="1590" cy="795"/>
            </a:xfrm>
            <a:custGeom>
              <a:rect b="b" l="l" r="r" t="t"/>
              <a:pathLst>
                <a:path extrusionOk="0" h="28" w="56">
                  <a:moveTo>
                    <a:pt x="56" y="28"/>
                  </a:moveTo>
                  <a:cubicBezTo>
                    <a:pt x="0" y="0"/>
                    <a:pt x="0" y="0"/>
                    <a:pt x="56" y="28"/>
                  </a:cubicBezTo>
                  <a:cubicBezTo>
                    <a:pt x="0" y="0"/>
                    <a:pt x="0" y="0"/>
                    <a:pt x="56" y="28"/>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9"/>
            <p:cNvSpPr/>
            <p:nvPr/>
          </p:nvSpPr>
          <p:spPr>
            <a:xfrm>
              <a:off x="4929620" y="2734096"/>
              <a:ext cx="28" cy="823"/>
            </a:xfrm>
            <a:custGeom>
              <a:rect b="b" l="l" r="r" t="t"/>
              <a:pathLst>
                <a:path extrusionOk="0" h="29" w="1">
                  <a:moveTo>
                    <a:pt x="1" y="29"/>
                  </a:moveTo>
                  <a:lnTo>
                    <a:pt x="1"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9"/>
            <p:cNvSpPr/>
            <p:nvPr/>
          </p:nvSpPr>
          <p:spPr>
            <a:xfrm>
              <a:off x="4100275" y="3075515"/>
              <a:ext cx="16666" cy="175892"/>
            </a:xfrm>
            <a:custGeom>
              <a:rect b="b" l="l" r="r" t="t"/>
              <a:pathLst>
                <a:path extrusionOk="0" h="6195" w="587">
                  <a:moveTo>
                    <a:pt x="0" y="6194"/>
                  </a:moveTo>
                  <a:lnTo>
                    <a:pt x="586" y="0"/>
                  </a:lnTo>
                  <a:lnTo>
                    <a:pt x="586"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9"/>
            <p:cNvSpPr/>
            <p:nvPr/>
          </p:nvSpPr>
          <p:spPr>
            <a:xfrm>
              <a:off x="5039726" y="3131761"/>
              <a:ext cx="1618" cy="823"/>
            </a:xfrm>
            <a:custGeom>
              <a:rect b="b" l="l" r="r" t="t"/>
              <a:pathLst>
                <a:path extrusionOk="0" h="29" w="57">
                  <a:moveTo>
                    <a:pt x="1" y="0"/>
                  </a:moveTo>
                  <a:cubicBezTo>
                    <a:pt x="1" y="28"/>
                    <a:pt x="29" y="28"/>
                    <a:pt x="57" y="28"/>
                  </a:cubicBezTo>
                  <a:cubicBezTo>
                    <a:pt x="29" y="28"/>
                    <a:pt x="29" y="0"/>
                    <a:pt x="1"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9"/>
            <p:cNvSpPr/>
            <p:nvPr/>
          </p:nvSpPr>
          <p:spPr>
            <a:xfrm>
              <a:off x="4991402" y="3294138"/>
              <a:ext cx="15871" cy="107750"/>
            </a:xfrm>
            <a:custGeom>
              <a:rect b="b" l="l" r="r" t="t"/>
              <a:pathLst>
                <a:path extrusionOk="0" h="3795" w="559">
                  <a:moveTo>
                    <a:pt x="559" y="1"/>
                  </a:moveTo>
                  <a:cubicBezTo>
                    <a:pt x="539" y="20"/>
                    <a:pt x="527" y="43"/>
                    <a:pt x="517" y="68"/>
                  </a:cubicBezTo>
                  <a:lnTo>
                    <a:pt x="517" y="68"/>
                  </a:lnTo>
                  <a:cubicBezTo>
                    <a:pt x="529" y="47"/>
                    <a:pt x="543" y="25"/>
                    <a:pt x="559" y="1"/>
                  </a:cubicBezTo>
                  <a:close/>
                  <a:moveTo>
                    <a:pt x="517" y="68"/>
                  </a:moveTo>
                  <a:lnTo>
                    <a:pt x="517" y="68"/>
                  </a:lnTo>
                  <a:cubicBezTo>
                    <a:pt x="489" y="119"/>
                    <a:pt x="475" y="164"/>
                    <a:pt x="475" y="224"/>
                  </a:cubicBezTo>
                  <a:cubicBezTo>
                    <a:pt x="493" y="169"/>
                    <a:pt x="500" y="114"/>
                    <a:pt x="517" y="68"/>
                  </a:cubicBezTo>
                  <a:close/>
                  <a:moveTo>
                    <a:pt x="1" y="2400"/>
                  </a:moveTo>
                  <a:cubicBezTo>
                    <a:pt x="1" y="3321"/>
                    <a:pt x="57" y="3767"/>
                    <a:pt x="57" y="3795"/>
                  </a:cubicBezTo>
                  <a:cubicBezTo>
                    <a:pt x="85" y="3795"/>
                    <a:pt x="29" y="3321"/>
                    <a:pt x="1" y="240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9"/>
            <p:cNvSpPr/>
            <p:nvPr/>
          </p:nvSpPr>
          <p:spPr>
            <a:xfrm>
              <a:off x="5034985" y="2893321"/>
              <a:ext cx="28" cy="28"/>
            </a:xfrm>
            <a:custGeom>
              <a:rect b="b" l="l" r="r" t="t"/>
              <a:pathLst>
                <a:path extrusionOk="0" h="1" w="1">
                  <a:moveTo>
                    <a:pt x="0" y="1"/>
                  </a:moveTo>
                  <a:lnTo>
                    <a:pt x="0"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9"/>
            <p:cNvSpPr/>
            <p:nvPr/>
          </p:nvSpPr>
          <p:spPr>
            <a:xfrm>
              <a:off x="4636553" y="2700053"/>
              <a:ext cx="402407" cy="431736"/>
            </a:xfrm>
            <a:custGeom>
              <a:rect b="b" l="l" r="r" t="t"/>
              <a:pathLst>
                <a:path extrusionOk="0" h="15206" w="14173">
                  <a:moveTo>
                    <a:pt x="0" y="0"/>
                  </a:moveTo>
                  <a:cubicBezTo>
                    <a:pt x="84" y="502"/>
                    <a:pt x="474" y="1200"/>
                    <a:pt x="1088" y="1758"/>
                  </a:cubicBezTo>
                  <a:cubicBezTo>
                    <a:pt x="530" y="1200"/>
                    <a:pt x="112" y="502"/>
                    <a:pt x="0" y="0"/>
                  </a:cubicBezTo>
                  <a:close/>
                  <a:moveTo>
                    <a:pt x="2316" y="4436"/>
                  </a:moveTo>
                  <a:cubicBezTo>
                    <a:pt x="2874" y="5022"/>
                    <a:pt x="3097" y="6668"/>
                    <a:pt x="3041" y="8063"/>
                  </a:cubicBezTo>
                  <a:cubicBezTo>
                    <a:pt x="3153" y="6668"/>
                    <a:pt x="2874" y="4994"/>
                    <a:pt x="2316" y="4436"/>
                  </a:cubicBezTo>
                  <a:close/>
                  <a:moveTo>
                    <a:pt x="3041" y="8063"/>
                  </a:moveTo>
                  <a:lnTo>
                    <a:pt x="3041" y="8063"/>
                  </a:lnTo>
                  <a:cubicBezTo>
                    <a:pt x="2930" y="9458"/>
                    <a:pt x="3041" y="12248"/>
                    <a:pt x="3041" y="12248"/>
                  </a:cubicBezTo>
                  <a:cubicBezTo>
                    <a:pt x="3041" y="12248"/>
                    <a:pt x="2957" y="9458"/>
                    <a:pt x="3041" y="8063"/>
                  </a:cubicBezTo>
                  <a:close/>
                  <a:moveTo>
                    <a:pt x="14117" y="15177"/>
                  </a:moveTo>
                  <a:cubicBezTo>
                    <a:pt x="14117" y="15205"/>
                    <a:pt x="14173" y="15205"/>
                    <a:pt x="14173" y="15205"/>
                  </a:cubicBezTo>
                  <a:lnTo>
                    <a:pt x="14117" y="15177"/>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9"/>
            <p:cNvSpPr/>
            <p:nvPr/>
          </p:nvSpPr>
          <p:spPr>
            <a:xfrm>
              <a:off x="5041316" y="3130966"/>
              <a:ext cx="29329" cy="3975"/>
            </a:xfrm>
            <a:custGeom>
              <a:rect b="b" l="l" r="r" t="t"/>
              <a:pathLst>
                <a:path extrusionOk="0" h="140" w="1033">
                  <a:moveTo>
                    <a:pt x="949" y="0"/>
                  </a:moveTo>
                  <a:cubicBezTo>
                    <a:pt x="865" y="0"/>
                    <a:pt x="810" y="28"/>
                    <a:pt x="754" y="28"/>
                  </a:cubicBezTo>
                  <a:cubicBezTo>
                    <a:pt x="698" y="56"/>
                    <a:pt x="670" y="56"/>
                    <a:pt x="642" y="56"/>
                  </a:cubicBezTo>
                  <a:cubicBezTo>
                    <a:pt x="614" y="84"/>
                    <a:pt x="531" y="84"/>
                    <a:pt x="503" y="84"/>
                  </a:cubicBezTo>
                  <a:lnTo>
                    <a:pt x="1" y="84"/>
                  </a:lnTo>
                  <a:cubicBezTo>
                    <a:pt x="84" y="140"/>
                    <a:pt x="140" y="140"/>
                    <a:pt x="224" y="140"/>
                  </a:cubicBezTo>
                  <a:cubicBezTo>
                    <a:pt x="531" y="140"/>
                    <a:pt x="977" y="0"/>
                    <a:pt x="1033"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9"/>
            <p:cNvSpPr/>
            <p:nvPr/>
          </p:nvSpPr>
          <p:spPr>
            <a:xfrm>
              <a:off x="5007245" y="3137298"/>
              <a:ext cx="60249" cy="156074"/>
            </a:xfrm>
            <a:custGeom>
              <a:rect b="b" l="l" r="r" t="t"/>
              <a:pathLst>
                <a:path extrusionOk="0" h="5497" w="2122">
                  <a:moveTo>
                    <a:pt x="2121" y="1"/>
                  </a:moveTo>
                  <a:cubicBezTo>
                    <a:pt x="2029" y="240"/>
                    <a:pt x="1877" y="624"/>
                    <a:pt x="1696" y="1090"/>
                  </a:cubicBezTo>
                  <a:lnTo>
                    <a:pt x="1696" y="1090"/>
                  </a:lnTo>
                  <a:cubicBezTo>
                    <a:pt x="1885" y="631"/>
                    <a:pt x="2039" y="246"/>
                    <a:pt x="2121" y="1"/>
                  </a:cubicBezTo>
                  <a:close/>
                  <a:moveTo>
                    <a:pt x="1696" y="1090"/>
                  </a:moveTo>
                  <a:cubicBezTo>
                    <a:pt x="1595" y="1335"/>
                    <a:pt x="1484" y="1602"/>
                    <a:pt x="1370" y="1880"/>
                  </a:cubicBezTo>
                  <a:lnTo>
                    <a:pt x="1370" y="1880"/>
                  </a:lnTo>
                  <a:cubicBezTo>
                    <a:pt x="1378" y="1873"/>
                    <a:pt x="1387" y="1870"/>
                    <a:pt x="1396" y="1870"/>
                  </a:cubicBezTo>
                  <a:cubicBezTo>
                    <a:pt x="1500" y="1594"/>
                    <a:pt x="1602" y="1331"/>
                    <a:pt x="1696" y="1090"/>
                  </a:cubicBezTo>
                  <a:close/>
                  <a:moveTo>
                    <a:pt x="1370" y="1880"/>
                  </a:moveTo>
                  <a:cubicBezTo>
                    <a:pt x="1357" y="1891"/>
                    <a:pt x="1346" y="1912"/>
                    <a:pt x="1342" y="1947"/>
                  </a:cubicBezTo>
                  <a:lnTo>
                    <a:pt x="1342" y="1947"/>
                  </a:lnTo>
                  <a:cubicBezTo>
                    <a:pt x="1351" y="1924"/>
                    <a:pt x="1360" y="1902"/>
                    <a:pt x="1370" y="1880"/>
                  </a:cubicBezTo>
                  <a:close/>
                  <a:moveTo>
                    <a:pt x="1342" y="1947"/>
                  </a:moveTo>
                  <a:cubicBezTo>
                    <a:pt x="1240" y="2194"/>
                    <a:pt x="1136" y="2450"/>
                    <a:pt x="1033" y="2707"/>
                  </a:cubicBezTo>
                  <a:cubicBezTo>
                    <a:pt x="1061" y="2679"/>
                    <a:pt x="1117" y="2595"/>
                    <a:pt x="1117" y="2567"/>
                  </a:cubicBezTo>
                  <a:lnTo>
                    <a:pt x="1201" y="2344"/>
                  </a:lnTo>
                  <a:cubicBezTo>
                    <a:pt x="1256" y="2205"/>
                    <a:pt x="1312" y="2093"/>
                    <a:pt x="1340" y="1981"/>
                  </a:cubicBezTo>
                  <a:cubicBezTo>
                    <a:pt x="1340" y="1969"/>
                    <a:pt x="1341" y="1957"/>
                    <a:pt x="1342" y="1947"/>
                  </a:cubicBezTo>
                  <a:close/>
                  <a:moveTo>
                    <a:pt x="1033" y="2707"/>
                  </a:moveTo>
                  <a:cubicBezTo>
                    <a:pt x="853" y="3175"/>
                    <a:pt x="673" y="3643"/>
                    <a:pt x="511" y="4074"/>
                  </a:cubicBezTo>
                  <a:lnTo>
                    <a:pt x="511" y="4074"/>
                  </a:lnTo>
                  <a:cubicBezTo>
                    <a:pt x="614" y="3810"/>
                    <a:pt x="721" y="3532"/>
                    <a:pt x="838" y="3265"/>
                  </a:cubicBezTo>
                  <a:cubicBezTo>
                    <a:pt x="866" y="3181"/>
                    <a:pt x="894" y="3097"/>
                    <a:pt x="922" y="3014"/>
                  </a:cubicBezTo>
                  <a:lnTo>
                    <a:pt x="1033" y="2707"/>
                  </a:lnTo>
                  <a:close/>
                  <a:moveTo>
                    <a:pt x="511" y="4074"/>
                  </a:moveTo>
                  <a:lnTo>
                    <a:pt x="511" y="4074"/>
                  </a:lnTo>
                  <a:cubicBezTo>
                    <a:pt x="442" y="4250"/>
                    <a:pt x="375" y="4420"/>
                    <a:pt x="308" y="4576"/>
                  </a:cubicBezTo>
                  <a:cubicBezTo>
                    <a:pt x="308" y="4604"/>
                    <a:pt x="301" y="4631"/>
                    <a:pt x="294" y="4656"/>
                  </a:cubicBezTo>
                  <a:lnTo>
                    <a:pt x="294" y="4656"/>
                  </a:lnTo>
                  <a:cubicBezTo>
                    <a:pt x="361" y="4473"/>
                    <a:pt x="434" y="4277"/>
                    <a:pt x="511" y="4074"/>
                  </a:cubicBezTo>
                  <a:close/>
                  <a:moveTo>
                    <a:pt x="294" y="4656"/>
                  </a:moveTo>
                  <a:lnTo>
                    <a:pt x="294" y="4656"/>
                  </a:lnTo>
                  <a:cubicBezTo>
                    <a:pt x="278" y="4698"/>
                    <a:pt x="263" y="4741"/>
                    <a:pt x="248" y="4782"/>
                  </a:cubicBezTo>
                  <a:lnTo>
                    <a:pt x="248" y="4782"/>
                  </a:lnTo>
                  <a:cubicBezTo>
                    <a:pt x="263" y="4768"/>
                    <a:pt x="280" y="4746"/>
                    <a:pt x="280" y="4715"/>
                  </a:cubicBezTo>
                  <a:cubicBezTo>
                    <a:pt x="280" y="4701"/>
                    <a:pt x="287" y="4680"/>
                    <a:pt x="294" y="4656"/>
                  </a:cubicBezTo>
                  <a:close/>
                  <a:moveTo>
                    <a:pt x="248" y="4782"/>
                  </a:moveTo>
                  <a:cubicBezTo>
                    <a:pt x="235" y="4794"/>
                    <a:pt x="224" y="4799"/>
                    <a:pt x="224" y="4799"/>
                  </a:cubicBezTo>
                  <a:cubicBezTo>
                    <a:pt x="196" y="4855"/>
                    <a:pt x="196" y="4939"/>
                    <a:pt x="168" y="4994"/>
                  </a:cubicBezTo>
                  <a:cubicBezTo>
                    <a:pt x="85" y="5218"/>
                    <a:pt x="29" y="5357"/>
                    <a:pt x="1" y="5497"/>
                  </a:cubicBezTo>
                  <a:cubicBezTo>
                    <a:pt x="63" y="5301"/>
                    <a:pt x="148" y="5058"/>
                    <a:pt x="248" y="4782"/>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9"/>
            <p:cNvSpPr/>
            <p:nvPr/>
          </p:nvSpPr>
          <p:spPr>
            <a:xfrm>
              <a:off x="5396989" y="3558699"/>
              <a:ext cx="8745" cy="3208"/>
            </a:xfrm>
            <a:custGeom>
              <a:rect b="b" l="l" r="r" t="t"/>
              <a:pathLst>
                <a:path extrusionOk="0" h="113" w="308">
                  <a:moveTo>
                    <a:pt x="307" y="1"/>
                  </a:moveTo>
                  <a:lnTo>
                    <a:pt x="0" y="112"/>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9"/>
            <p:cNvSpPr/>
            <p:nvPr/>
          </p:nvSpPr>
          <p:spPr>
            <a:xfrm>
              <a:off x="5032600" y="2897296"/>
              <a:ext cx="823" cy="1590"/>
            </a:xfrm>
            <a:custGeom>
              <a:rect b="b" l="l" r="r" t="t"/>
              <a:pathLst>
                <a:path extrusionOk="0" h="56" w="29">
                  <a:moveTo>
                    <a:pt x="29" y="0"/>
                  </a:moveTo>
                  <a:cubicBezTo>
                    <a:pt x="29" y="28"/>
                    <a:pt x="29" y="28"/>
                    <a:pt x="1" y="56"/>
                  </a:cubicBezTo>
                  <a:cubicBezTo>
                    <a:pt x="29" y="28"/>
                    <a:pt x="29" y="28"/>
                    <a:pt x="29"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9"/>
            <p:cNvSpPr/>
            <p:nvPr/>
          </p:nvSpPr>
          <p:spPr>
            <a:xfrm>
              <a:off x="5638581" y="3019298"/>
              <a:ext cx="823" cy="1590"/>
            </a:xfrm>
            <a:custGeom>
              <a:rect b="b" l="l" r="r" t="t"/>
              <a:pathLst>
                <a:path extrusionOk="0" h="56" w="29">
                  <a:moveTo>
                    <a:pt x="0" y="0"/>
                  </a:moveTo>
                  <a:cubicBezTo>
                    <a:pt x="1" y="28"/>
                    <a:pt x="28" y="55"/>
                    <a:pt x="28" y="55"/>
                  </a:cubicBezTo>
                  <a:cubicBezTo>
                    <a:pt x="28" y="28"/>
                    <a:pt x="1" y="27"/>
                    <a:pt x="0"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9"/>
            <p:cNvSpPr/>
            <p:nvPr/>
          </p:nvSpPr>
          <p:spPr>
            <a:xfrm>
              <a:off x="5407267" y="3555547"/>
              <a:ext cx="5593" cy="2385"/>
            </a:xfrm>
            <a:custGeom>
              <a:rect b="b" l="l" r="r" t="t"/>
              <a:pathLst>
                <a:path extrusionOk="0" h="84" w="197">
                  <a:moveTo>
                    <a:pt x="196" y="0"/>
                  </a:moveTo>
                  <a:lnTo>
                    <a:pt x="196" y="0"/>
                  </a:lnTo>
                  <a:cubicBezTo>
                    <a:pt x="112" y="28"/>
                    <a:pt x="57" y="84"/>
                    <a:pt x="1" y="84"/>
                  </a:cubicBezTo>
                  <a:cubicBezTo>
                    <a:pt x="57" y="84"/>
                    <a:pt x="140" y="28"/>
                    <a:pt x="196"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9"/>
            <p:cNvSpPr/>
            <p:nvPr/>
          </p:nvSpPr>
          <p:spPr>
            <a:xfrm>
              <a:off x="5636991" y="3019270"/>
              <a:ext cx="823" cy="28"/>
            </a:xfrm>
            <a:custGeom>
              <a:rect b="b" l="l" r="r" t="t"/>
              <a:pathLst>
                <a:path extrusionOk="0" h="1" w="29">
                  <a:moveTo>
                    <a:pt x="29" y="1"/>
                  </a:moveTo>
                  <a:lnTo>
                    <a:pt x="1" y="1"/>
                  </a:lnTo>
                  <a:lnTo>
                    <a:pt x="1" y="1"/>
                  </a:lnTo>
                  <a:lnTo>
                    <a:pt x="29"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9"/>
            <p:cNvSpPr/>
            <p:nvPr/>
          </p:nvSpPr>
          <p:spPr>
            <a:xfrm>
              <a:off x="2667334" y="1718269"/>
              <a:ext cx="3809223" cy="2345050"/>
            </a:xfrm>
            <a:custGeom>
              <a:rect b="b" l="l" r="r" t="t"/>
              <a:pathLst>
                <a:path extrusionOk="0" h="82594" w="134163">
                  <a:moveTo>
                    <a:pt x="130038" y="4616"/>
                  </a:moveTo>
                  <a:cubicBezTo>
                    <a:pt x="129898" y="4616"/>
                    <a:pt x="129870" y="4727"/>
                    <a:pt x="129842" y="4755"/>
                  </a:cubicBezTo>
                  <a:cubicBezTo>
                    <a:pt x="129786" y="4839"/>
                    <a:pt x="129703" y="4978"/>
                    <a:pt x="129284" y="5146"/>
                  </a:cubicBezTo>
                  <a:cubicBezTo>
                    <a:pt x="129161" y="5195"/>
                    <a:pt x="129059" y="5245"/>
                    <a:pt x="128960" y="5255"/>
                  </a:cubicBezTo>
                  <a:lnTo>
                    <a:pt x="128960" y="5255"/>
                  </a:lnTo>
                  <a:cubicBezTo>
                    <a:pt x="128586" y="5220"/>
                    <a:pt x="128562" y="4755"/>
                    <a:pt x="127917" y="4755"/>
                  </a:cubicBezTo>
                  <a:lnTo>
                    <a:pt x="127694" y="4755"/>
                  </a:lnTo>
                  <a:cubicBezTo>
                    <a:pt x="127632" y="4764"/>
                    <a:pt x="127572" y="4789"/>
                    <a:pt x="127514" y="4830"/>
                  </a:cubicBezTo>
                  <a:lnTo>
                    <a:pt x="127514" y="4830"/>
                  </a:lnTo>
                  <a:cubicBezTo>
                    <a:pt x="127545" y="4821"/>
                    <a:pt x="127578" y="4814"/>
                    <a:pt x="127610" y="4811"/>
                  </a:cubicBezTo>
                  <a:cubicBezTo>
                    <a:pt x="127702" y="4798"/>
                    <a:pt x="127786" y="4793"/>
                    <a:pt x="127862" y="4793"/>
                  </a:cubicBezTo>
                  <a:cubicBezTo>
                    <a:pt x="128297" y="4793"/>
                    <a:pt x="128500" y="4975"/>
                    <a:pt x="128643" y="5118"/>
                  </a:cubicBezTo>
                  <a:cubicBezTo>
                    <a:pt x="128754" y="5229"/>
                    <a:pt x="128810" y="5257"/>
                    <a:pt x="128922" y="5257"/>
                  </a:cubicBezTo>
                  <a:cubicBezTo>
                    <a:pt x="128934" y="5257"/>
                    <a:pt x="128947" y="5257"/>
                    <a:pt x="128960" y="5255"/>
                  </a:cubicBezTo>
                  <a:lnTo>
                    <a:pt x="128960" y="5255"/>
                  </a:lnTo>
                  <a:cubicBezTo>
                    <a:pt x="128974" y="5257"/>
                    <a:pt x="128990" y="5257"/>
                    <a:pt x="129005" y="5257"/>
                  </a:cubicBezTo>
                  <a:cubicBezTo>
                    <a:pt x="129089" y="5257"/>
                    <a:pt x="129228" y="5202"/>
                    <a:pt x="129424" y="5146"/>
                  </a:cubicBezTo>
                  <a:cubicBezTo>
                    <a:pt x="129990" y="4875"/>
                    <a:pt x="130013" y="4669"/>
                    <a:pt x="130087" y="4625"/>
                  </a:cubicBezTo>
                  <a:lnTo>
                    <a:pt x="130087" y="4625"/>
                  </a:lnTo>
                  <a:cubicBezTo>
                    <a:pt x="130149" y="4643"/>
                    <a:pt x="130239" y="4685"/>
                    <a:pt x="130344" y="4727"/>
                  </a:cubicBezTo>
                  <a:cubicBezTo>
                    <a:pt x="130430" y="4765"/>
                    <a:pt x="130506" y="4821"/>
                    <a:pt x="130574" y="4891"/>
                  </a:cubicBezTo>
                  <a:lnTo>
                    <a:pt x="130574" y="4891"/>
                  </a:lnTo>
                  <a:cubicBezTo>
                    <a:pt x="130506" y="4800"/>
                    <a:pt x="130430" y="4733"/>
                    <a:pt x="130344" y="4699"/>
                  </a:cubicBezTo>
                  <a:cubicBezTo>
                    <a:pt x="130205" y="4644"/>
                    <a:pt x="130149" y="4616"/>
                    <a:pt x="130121" y="4616"/>
                  </a:cubicBezTo>
                  <a:cubicBezTo>
                    <a:pt x="130108" y="4616"/>
                    <a:pt x="130097" y="4619"/>
                    <a:pt x="130087" y="4625"/>
                  </a:cubicBezTo>
                  <a:lnTo>
                    <a:pt x="130087" y="4625"/>
                  </a:lnTo>
                  <a:cubicBezTo>
                    <a:pt x="130068" y="4619"/>
                    <a:pt x="130051" y="4616"/>
                    <a:pt x="130038" y="4616"/>
                  </a:cubicBezTo>
                  <a:close/>
                  <a:moveTo>
                    <a:pt x="130574" y="4891"/>
                  </a:moveTo>
                  <a:cubicBezTo>
                    <a:pt x="130903" y="5335"/>
                    <a:pt x="131038" y="6343"/>
                    <a:pt x="131154" y="6736"/>
                  </a:cubicBezTo>
                  <a:cubicBezTo>
                    <a:pt x="131184" y="6845"/>
                    <a:pt x="131248" y="6956"/>
                    <a:pt x="131333" y="7065"/>
                  </a:cubicBezTo>
                  <a:lnTo>
                    <a:pt x="131333" y="7065"/>
                  </a:lnTo>
                  <a:cubicBezTo>
                    <a:pt x="131306" y="7020"/>
                    <a:pt x="131283" y="6975"/>
                    <a:pt x="131265" y="6931"/>
                  </a:cubicBezTo>
                  <a:cubicBezTo>
                    <a:pt x="131209" y="6820"/>
                    <a:pt x="131181" y="6652"/>
                    <a:pt x="131154" y="6485"/>
                  </a:cubicBezTo>
                  <a:cubicBezTo>
                    <a:pt x="131038" y="5906"/>
                    <a:pt x="130903" y="5232"/>
                    <a:pt x="130574" y="4891"/>
                  </a:cubicBezTo>
                  <a:close/>
                  <a:moveTo>
                    <a:pt x="70864" y="7294"/>
                  </a:moveTo>
                  <a:cubicBezTo>
                    <a:pt x="70724" y="7294"/>
                    <a:pt x="70613" y="7378"/>
                    <a:pt x="70501" y="7489"/>
                  </a:cubicBezTo>
                  <a:cubicBezTo>
                    <a:pt x="70369" y="7621"/>
                    <a:pt x="70147" y="7715"/>
                    <a:pt x="69844" y="7762"/>
                  </a:cubicBezTo>
                  <a:lnTo>
                    <a:pt x="69844" y="7762"/>
                  </a:lnTo>
                  <a:cubicBezTo>
                    <a:pt x="70331" y="7736"/>
                    <a:pt x="70674" y="7623"/>
                    <a:pt x="70892" y="7406"/>
                  </a:cubicBezTo>
                  <a:cubicBezTo>
                    <a:pt x="70939" y="7374"/>
                    <a:pt x="70978" y="7342"/>
                    <a:pt x="71017" y="7321"/>
                  </a:cubicBezTo>
                  <a:lnTo>
                    <a:pt x="71017" y="7321"/>
                  </a:lnTo>
                  <a:cubicBezTo>
                    <a:pt x="70966" y="7303"/>
                    <a:pt x="70915" y="7294"/>
                    <a:pt x="70864" y="7294"/>
                  </a:cubicBezTo>
                  <a:close/>
                  <a:moveTo>
                    <a:pt x="65005" y="7210"/>
                  </a:moveTo>
                  <a:cubicBezTo>
                    <a:pt x="64813" y="7210"/>
                    <a:pt x="64628" y="7217"/>
                    <a:pt x="64446" y="7227"/>
                  </a:cubicBezTo>
                  <a:lnTo>
                    <a:pt x="64446" y="7227"/>
                  </a:lnTo>
                  <a:cubicBezTo>
                    <a:pt x="64539" y="7225"/>
                    <a:pt x="64633" y="7223"/>
                    <a:pt x="64727" y="7223"/>
                  </a:cubicBezTo>
                  <a:cubicBezTo>
                    <a:pt x="65276" y="7223"/>
                    <a:pt x="65847" y="7269"/>
                    <a:pt x="66483" y="7406"/>
                  </a:cubicBezTo>
                  <a:cubicBezTo>
                    <a:pt x="67795" y="7685"/>
                    <a:pt x="68688" y="7796"/>
                    <a:pt x="69357" y="7796"/>
                  </a:cubicBezTo>
                  <a:cubicBezTo>
                    <a:pt x="69537" y="7796"/>
                    <a:pt x="69700" y="7784"/>
                    <a:pt x="69844" y="7762"/>
                  </a:cubicBezTo>
                  <a:lnTo>
                    <a:pt x="69844" y="7762"/>
                  </a:lnTo>
                  <a:cubicBezTo>
                    <a:pt x="69769" y="7766"/>
                    <a:pt x="69690" y="7768"/>
                    <a:pt x="69608" y="7768"/>
                  </a:cubicBezTo>
                  <a:cubicBezTo>
                    <a:pt x="68911" y="7768"/>
                    <a:pt x="67962" y="7629"/>
                    <a:pt x="66707" y="7378"/>
                  </a:cubicBezTo>
                  <a:cubicBezTo>
                    <a:pt x="66037" y="7238"/>
                    <a:pt x="65479" y="7210"/>
                    <a:pt x="65005" y="7210"/>
                  </a:cubicBezTo>
                  <a:close/>
                  <a:moveTo>
                    <a:pt x="131333" y="7065"/>
                  </a:moveTo>
                  <a:cubicBezTo>
                    <a:pt x="131481" y="7305"/>
                    <a:pt x="131760" y="7557"/>
                    <a:pt x="132018" y="7768"/>
                  </a:cubicBezTo>
                  <a:cubicBezTo>
                    <a:pt x="132186" y="7908"/>
                    <a:pt x="132353" y="8047"/>
                    <a:pt x="132437" y="8159"/>
                  </a:cubicBezTo>
                  <a:cubicBezTo>
                    <a:pt x="132445" y="8168"/>
                    <a:pt x="132453" y="8178"/>
                    <a:pt x="132460" y="8188"/>
                  </a:cubicBezTo>
                  <a:lnTo>
                    <a:pt x="132460" y="8188"/>
                  </a:lnTo>
                  <a:cubicBezTo>
                    <a:pt x="132437" y="8138"/>
                    <a:pt x="132412" y="8091"/>
                    <a:pt x="132381" y="8047"/>
                  </a:cubicBezTo>
                  <a:cubicBezTo>
                    <a:pt x="132206" y="7829"/>
                    <a:pt x="131639" y="7457"/>
                    <a:pt x="131333" y="7065"/>
                  </a:cubicBezTo>
                  <a:close/>
                  <a:moveTo>
                    <a:pt x="80070" y="9777"/>
                  </a:moveTo>
                  <a:cubicBezTo>
                    <a:pt x="79819" y="9777"/>
                    <a:pt x="79512" y="9805"/>
                    <a:pt x="79233" y="9889"/>
                  </a:cubicBezTo>
                  <a:cubicBezTo>
                    <a:pt x="78895" y="9926"/>
                    <a:pt x="78544" y="9976"/>
                    <a:pt x="78224" y="9997"/>
                  </a:cubicBezTo>
                  <a:lnTo>
                    <a:pt x="78224" y="9997"/>
                  </a:lnTo>
                  <a:cubicBezTo>
                    <a:pt x="78275" y="10000"/>
                    <a:pt x="78324" y="10000"/>
                    <a:pt x="78368" y="10000"/>
                  </a:cubicBezTo>
                  <a:cubicBezTo>
                    <a:pt x="79020" y="10000"/>
                    <a:pt x="79671" y="9805"/>
                    <a:pt x="80164" y="9780"/>
                  </a:cubicBezTo>
                  <a:lnTo>
                    <a:pt x="80164" y="9780"/>
                  </a:lnTo>
                  <a:cubicBezTo>
                    <a:pt x="80134" y="9778"/>
                    <a:pt x="80103" y="9777"/>
                    <a:pt x="80070" y="9777"/>
                  </a:cubicBezTo>
                  <a:close/>
                  <a:moveTo>
                    <a:pt x="71115" y="7294"/>
                  </a:moveTo>
                  <a:cubicBezTo>
                    <a:pt x="71079" y="7294"/>
                    <a:pt x="71048" y="7304"/>
                    <a:pt x="71017" y="7321"/>
                  </a:cubicBezTo>
                  <a:lnTo>
                    <a:pt x="71017" y="7321"/>
                  </a:lnTo>
                  <a:cubicBezTo>
                    <a:pt x="71247" y="7399"/>
                    <a:pt x="71483" y="7639"/>
                    <a:pt x="71756" y="7936"/>
                  </a:cubicBezTo>
                  <a:cubicBezTo>
                    <a:pt x="72063" y="8270"/>
                    <a:pt x="72454" y="8661"/>
                    <a:pt x="72956" y="8884"/>
                  </a:cubicBezTo>
                  <a:cubicBezTo>
                    <a:pt x="73090" y="8938"/>
                    <a:pt x="73226" y="8960"/>
                    <a:pt x="73362" y="8960"/>
                  </a:cubicBezTo>
                  <a:cubicBezTo>
                    <a:pt x="73441" y="8960"/>
                    <a:pt x="73519" y="8952"/>
                    <a:pt x="73597" y="8940"/>
                  </a:cubicBezTo>
                  <a:lnTo>
                    <a:pt x="73597" y="8940"/>
                  </a:lnTo>
                  <a:cubicBezTo>
                    <a:pt x="73607" y="8940"/>
                    <a:pt x="73616" y="8940"/>
                    <a:pt x="73626" y="8940"/>
                  </a:cubicBezTo>
                  <a:cubicBezTo>
                    <a:pt x="74122" y="8940"/>
                    <a:pt x="74578" y="8620"/>
                    <a:pt x="74960" y="8522"/>
                  </a:cubicBezTo>
                  <a:lnTo>
                    <a:pt x="74960" y="8522"/>
                  </a:lnTo>
                  <a:cubicBezTo>
                    <a:pt x="75230" y="8529"/>
                    <a:pt x="75472" y="8669"/>
                    <a:pt x="75634" y="8940"/>
                  </a:cubicBezTo>
                  <a:cubicBezTo>
                    <a:pt x="76192" y="9777"/>
                    <a:pt x="76611" y="9805"/>
                    <a:pt x="77559" y="9944"/>
                  </a:cubicBezTo>
                  <a:lnTo>
                    <a:pt x="77783" y="10000"/>
                  </a:lnTo>
                  <a:cubicBezTo>
                    <a:pt x="77840" y="10004"/>
                    <a:pt x="77899" y="10006"/>
                    <a:pt x="77960" y="10006"/>
                  </a:cubicBezTo>
                  <a:cubicBezTo>
                    <a:pt x="78045" y="10006"/>
                    <a:pt x="78133" y="10002"/>
                    <a:pt x="78224" y="9997"/>
                  </a:cubicBezTo>
                  <a:lnTo>
                    <a:pt x="78224" y="9997"/>
                  </a:lnTo>
                  <a:cubicBezTo>
                    <a:pt x="78146" y="9991"/>
                    <a:pt x="78062" y="9978"/>
                    <a:pt x="77978" y="9944"/>
                  </a:cubicBezTo>
                  <a:cubicBezTo>
                    <a:pt x="76834" y="9805"/>
                    <a:pt x="76332" y="9805"/>
                    <a:pt x="75718" y="8828"/>
                  </a:cubicBezTo>
                  <a:cubicBezTo>
                    <a:pt x="75523" y="8605"/>
                    <a:pt x="75355" y="8494"/>
                    <a:pt x="75160" y="8494"/>
                  </a:cubicBezTo>
                  <a:cubicBezTo>
                    <a:pt x="75096" y="8494"/>
                    <a:pt x="75029" y="8504"/>
                    <a:pt x="74960" y="8522"/>
                  </a:cubicBezTo>
                  <a:lnTo>
                    <a:pt x="74960" y="8522"/>
                  </a:lnTo>
                  <a:cubicBezTo>
                    <a:pt x="74952" y="8522"/>
                    <a:pt x="74945" y="8522"/>
                    <a:pt x="74937" y="8522"/>
                  </a:cubicBezTo>
                  <a:cubicBezTo>
                    <a:pt x="74686" y="8522"/>
                    <a:pt x="74491" y="8633"/>
                    <a:pt x="74212" y="8745"/>
                  </a:cubicBezTo>
                  <a:cubicBezTo>
                    <a:pt x="74017" y="8828"/>
                    <a:pt x="73809" y="8905"/>
                    <a:pt x="73597" y="8940"/>
                  </a:cubicBezTo>
                  <a:lnTo>
                    <a:pt x="73597" y="8940"/>
                  </a:lnTo>
                  <a:cubicBezTo>
                    <a:pt x="73460" y="8936"/>
                    <a:pt x="73280" y="8906"/>
                    <a:pt x="73123" y="8828"/>
                  </a:cubicBezTo>
                  <a:cubicBezTo>
                    <a:pt x="72175" y="8410"/>
                    <a:pt x="71561" y="7294"/>
                    <a:pt x="71115" y="7294"/>
                  </a:cubicBezTo>
                  <a:close/>
                  <a:moveTo>
                    <a:pt x="82414" y="9582"/>
                  </a:moveTo>
                  <a:cubicBezTo>
                    <a:pt x="82354" y="9582"/>
                    <a:pt x="82291" y="9593"/>
                    <a:pt x="82225" y="9612"/>
                  </a:cubicBezTo>
                  <a:lnTo>
                    <a:pt x="82225" y="9612"/>
                  </a:lnTo>
                  <a:cubicBezTo>
                    <a:pt x="82204" y="9610"/>
                    <a:pt x="82183" y="9610"/>
                    <a:pt x="82163" y="9610"/>
                  </a:cubicBezTo>
                  <a:cubicBezTo>
                    <a:pt x="81912" y="9610"/>
                    <a:pt x="81661" y="9749"/>
                    <a:pt x="81409" y="9861"/>
                  </a:cubicBezTo>
                  <a:cubicBezTo>
                    <a:pt x="81266" y="9932"/>
                    <a:pt x="81123" y="10004"/>
                    <a:pt x="81006" y="10042"/>
                  </a:cubicBezTo>
                  <a:lnTo>
                    <a:pt x="81006" y="10042"/>
                  </a:lnTo>
                  <a:cubicBezTo>
                    <a:pt x="80958" y="10026"/>
                    <a:pt x="80913" y="9995"/>
                    <a:pt x="80879" y="9944"/>
                  </a:cubicBezTo>
                  <a:cubicBezTo>
                    <a:pt x="80740" y="9805"/>
                    <a:pt x="80517" y="9777"/>
                    <a:pt x="80266" y="9777"/>
                  </a:cubicBezTo>
                  <a:cubicBezTo>
                    <a:pt x="80232" y="9777"/>
                    <a:pt x="80199" y="9778"/>
                    <a:pt x="80164" y="9780"/>
                  </a:cubicBezTo>
                  <a:lnTo>
                    <a:pt x="80164" y="9780"/>
                  </a:lnTo>
                  <a:cubicBezTo>
                    <a:pt x="80418" y="9796"/>
                    <a:pt x="80593" y="9878"/>
                    <a:pt x="80768" y="10028"/>
                  </a:cubicBezTo>
                  <a:cubicBezTo>
                    <a:pt x="80789" y="10056"/>
                    <a:pt x="80823" y="10069"/>
                    <a:pt x="80867" y="10069"/>
                  </a:cubicBezTo>
                  <a:cubicBezTo>
                    <a:pt x="80906" y="10069"/>
                    <a:pt x="80953" y="10059"/>
                    <a:pt x="81006" y="10042"/>
                  </a:cubicBezTo>
                  <a:lnTo>
                    <a:pt x="81006" y="10042"/>
                  </a:lnTo>
                  <a:cubicBezTo>
                    <a:pt x="81037" y="10052"/>
                    <a:pt x="81070" y="10056"/>
                    <a:pt x="81103" y="10056"/>
                  </a:cubicBezTo>
                  <a:cubicBezTo>
                    <a:pt x="81433" y="10056"/>
                    <a:pt x="81864" y="9716"/>
                    <a:pt x="82225" y="9612"/>
                  </a:cubicBezTo>
                  <a:lnTo>
                    <a:pt x="82225" y="9612"/>
                  </a:lnTo>
                  <a:cubicBezTo>
                    <a:pt x="82409" y="9626"/>
                    <a:pt x="82624" y="9715"/>
                    <a:pt x="82749" y="10140"/>
                  </a:cubicBezTo>
                  <a:cubicBezTo>
                    <a:pt x="82779" y="10252"/>
                    <a:pt x="82784" y="10359"/>
                    <a:pt x="82767" y="10462"/>
                  </a:cubicBezTo>
                  <a:lnTo>
                    <a:pt x="82767" y="10462"/>
                  </a:lnTo>
                  <a:cubicBezTo>
                    <a:pt x="82850" y="10318"/>
                    <a:pt x="82878" y="10164"/>
                    <a:pt x="82832" y="10000"/>
                  </a:cubicBezTo>
                  <a:cubicBezTo>
                    <a:pt x="82721" y="9665"/>
                    <a:pt x="82581" y="9582"/>
                    <a:pt x="82414" y="9582"/>
                  </a:cubicBezTo>
                  <a:close/>
                  <a:moveTo>
                    <a:pt x="132460" y="8188"/>
                  </a:moveTo>
                  <a:lnTo>
                    <a:pt x="132460" y="8188"/>
                  </a:lnTo>
                  <a:cubicBezTo>
                    <a:pt x="132583" y="8457"/>
                    <a:pt x="132620" y="8814"/>
                    <a:pt x="132855" y="9191"/>
                  </a:cubicBezTo>
                  <a:cubicBezTo>
                    <a:pt x="133089" y="9787"/>
                    <a:pt x="134045" y="10432"/>
                    <a:pt x="133955" y="11035"/>
                  </a:cubicBezTo>
                  <a:lnTo>
                    <a:pt x="133955" y="11035"/>
                  </a:lnTo>
                  <a:cubicBezTo>
                    <a:pt x="134163" y="10520"/>
                    <a:pt x="133715" y="10054"/>
                    <a:pt x="133330" y="9693"/>
                  </a:cubicBezTo>
                  <a:cubicBezTo>
                    <a:pt x="133190" y="9554"/>
                    <a:pt x="133051" y="9386"/>
                    <a:pt x="132967" y="9303"/>
                  </a:cubicBezTo>
                  <a:cubicBezTo>
                    <a:pt x="132827" y="9079"/>
                    <a:pt x="132772" y="8884"/>
                    <a:pt x="132688" y="8717"/>
                  </a:cubicBezTo>
                  <a:cubicBezTo>
                    <a:pt x="132635" y="8506"/>
                    <a:pt x="132583" y="8346"/>
                    <a:pt x="132460" y="8188"/>
                  </a:cubicBezTo>
                  <a:close/>
                  <a:moveTo>
                    <a:pt x="133955" y="11035"/>
                  </a:moveTo>
                  <a:cubicBezTo>
                    <a:pt x="133922" y="11116"/>
                    <a:pt x="133873" y="11199"/>
                    <a:pt x="133804" y="11284"/>
                  </a:cubicBezTo>
                  <a:cubicBezTo>
                    <a:pt x="133776" y="11395"/>
                    <a:pt x="133720" y="11451"/>
                    <a:pt x="133692" y="11563"/>
                  </a:cubicBezTo>
                  <a:cubicBezTo>
                    <a:pt x="133588" y="11815"/>
                    <a:pt x="133500" y="12044"/>
                    <a:pt x="133343" y="12237"/>
                  </a:cubicBezTo>
                  <a:lnTo>
                    <a:pt x="133343" y="12237"/>
                  </a:lnTo>
                  <a:cubicBezTo>
                    <a:pt x="133617" y="11988"/>
                    <a:pt x="133716" y="11630"/>
                    <a:pt x="133916" y="11172"/>
                  </a:cubicBezTo>
                  <a:cubicBezTo>
                    <a:pt x="133935" y="11126"/>
                    <a:pt x="133948" y="11081"/>
                    <a:pt x="133955" y="11035"/>
                  </a:cubicBezTo>
                  <a:close/>
                  <a:moveTo>
                    <a:pt x="133343" y="12237"/>
                  </a:moveTo>
                  <a:cubicBezTo>
                    <a:pt x="133233" y="12337"/>
                    <a:pt x="133095" y="12419"/>
                    <a:pt x="132911" y="12483"/>
                  </a:cubicBezTo>
                  <a:cubicBezTo>
                    <a:pt x="132296" y="12670"/>
                    <a:pt x="131912" y="12550"/>
                    <a:pt x="131636" y="12981"/>
                  </a:cubicBezTo>
                  <a:lnTo>
                    <a:pt x="131636" y="12981"/>
                  </a:lnTo>
                  <a:cubicBezTo>
                    <a:pt x="131759" y="12834"/>
                    <a:pt x="131915" y="12812"/>
                    <a:pt x="132158" y="12790"/>
                  </a:cubicBezTo>
                  <a:cubicBezTo>
                    <a:pt x="132325" y="12734"/>
                    <a:pt x="132521" y="12706"/>
                    <a:pt x="132716" y="12651"/>
                  </a:cubicBezTo>
                  <a:cubicBezTo>
                    <a:pt x="133015" y="12546"/>
                    <a:pt x="133206" y="12406"/>
                    <a:pt x="133343" y="12237"/>
                  </a:cubicBezTo>
                  <a:close/>
                  <a:moveTo>
                    <a:pt x="127514" y="4830"/>
                  </a:moveTo>
                  <a:cubicBezTo>
                    <a:pt x="126796" y="5036"/>
                    <a:pt x="126420" y="6661"/>
                    <a:pt x="125992" y="8773"/>
                  </a:cubicBezTo>
                  <a:cubicBezTo>
                    <a:pt x="125853" y="9442"/>
                    <a:pt x="125713" y="10195"/>
                    <a:pt x="125602" y="10307"/>
                  </a:cubicBezTo>
                  <a:cubicBezTo>
                    <a:pt x="125351" y="10586"/>
                    <a:pt x="125295" y="10977"/>
                    <a:pt x="125183" y="11367"/>
                  </a:cubicBezTo>
                  <a:cubicBezTo>
                    <a:pt x="125127" y="11646"/>
                    <a:pt x="125044" y="11925"/>
                    <a:pt x="124932" y="12120"/>
                  </a:cubicBezTo>
                  <a:cubicBezTo>
                    <a:pt x="124786" y="12433"/>
                    <a:pt x="124297" y="12980"/>
                    <a:pt x="123407" y="13271"/>
                  </a:cubicBezTo>
                  <a:lnTo>
                    <a:pt x="123407" y="13271"/>
                  </a:lnTo>
                  <a:cubicBezTo>
                    <a:pt x="124392" y="13008"/>
                    <a:pt x="125021" y="12418"/>
                    <a:pt x="125239" y="11981"/>
                  </a:cubicBezTo>
                  <a:cubicBezTo>
                    <a:pt x="125518" y="11423"/>
                    <a:pt x="125518" y="10614"/>
                    <a:pt x="125853" y="10195"/>
                  </a:cubicBezTo>
                  <a:cubicBezTo>
                    <a:pt x="126194" y="9802"/>
                    <a:pt x="126608" y="5466"/>
                    <a:pt x="127514" y="4830"/>
                  </a:cubicBezTo>
                  <a:close/>
                  <a:moveTo>
                    <a:pt x="123407" y="13271"/>
                  </a:moveTo>
                  <a:cubicBezTo>
                    <a:pt x="123134" y="13344"/>
                    <a:pt x="122832" y="13392"/>
                    <a:pt x="122505" y="13404"/>
                  </a:cubicBezTo>
                  <a:cubicBezTo>
                    <a:pt x="122216" y="13420"/>
                    <a:pt x="121997" y="13459"/>
                    <a:pt x="121825" y="13516"/>
                  </a:cubicBezTo>
                  <a:lnTo>
                    <a:pt x="121825" y="13516"/>
                  </a:lnTo>
                  <a:cubicBezTo>
                    <a:pt x="121978" y="13485"/>
                    <a:pt x="122156" y="13465"/>
                    <a:pt x="122365" y="13460"/>
                  </a:cubicBezTo>
                  <a:cubicBezTo>
                    <a:pt x="122760" y="13439"/>
                    <a:pt x="123106" y="13369"/>
                    <a:pt x="123407" y="13271"/>
                  </a:cubicBezTo>
                  <a:close/>
                  <a:moveTo>
                    <a:pt x="82767" y="10462"/>
                  </a:moveTo>
                  <a:lnTo>
                    <a:pt x="82767" y="10462"/>
                  </a:lnTo>
                  <a:cubicBezTo>
                    <a:pt x="82288" y="11294"/>
                    <a:pt x="79976" y="11804"/>
                    <a:pt x="79429" y="12232"/>
                  </a:cubicBezTo>
                  <a:cubicBezTo>
                    <a:pt x="78864" y="12668"/>
                    <a:pt x="78253" y="12963"/>
                    <a:pt x="78158" y="13528"/>
                  </a:cubicBezTo>
                  <a:lnTo>
                    <a:pt x="78158" y="13528"/>
                  </a:lnTo>
                  <a:cubicBezTo>
                    <a:pt x="78304" y="13261"/>
                    <a:pt x="78602" y="13053"/>
                    <a:pt x="78954" y="12818"/>
                  </a:cubicBezTo>
                  <a:cubicBezTo>
                    <a:pt x="79038" y="12734"/>
                    <a:pt x="79150" y="12651"/>
                    <a:pt x="79289" y="12567"/>
                  </a:cubicBezTo>
                  <a:cubicBezTo>
                    <a:pt x="79457" y="12427"/>
                    <a:pt x="79875" y="12260"/>
                    <a:pt x="80349" y="12093"/>
                  </a:cubicBezTo>
                  <a:cubicBezTo>
                    <a:pt x="81378" y="11676"/>
                    <a:pt x="82643" y="11196"/>
                    <a:pt x="82767" y="10462"/>
                  </a:cubicBezTo>
                  <a:close/>
                  <a:moveTo>
                    <a:pt x="86320" y="12957"/>
                  </a:moveTo>
                  <a:cubicBezTo>
                    <a:pt x="86272" y="12957"/>
                    <a:pt x="86215" y="12967"/>
                    <a:pt x="86148" y="12980"/>
                  </a:cubicBezTo>
                  <a:lnTo>
                    <a:pt x="86148" y="12980"/>
                  </a:lnTo>
                  <a:cubicBezTo>
                    <a:pt x="86148" y="12980"/>
                    <a:pt x="86149" y="12980"/>
                    <a:pt x="86149" y="12980"/>
                  </a:cubicBezTo>
                  <a:cubicBezTo>
                    <a:pt x="86298" y="12980"/>
                    <a:pt x="86420" y="13030"/>
                    <a:pt x="86515" y="13125"/>
                  </a:cubicBezTo>
                  <a:cubicBezTo>
                    <a:pt x="86594" y="13223"/>
                    <a:pt x="86645" y="13364"/>
                    <a:pt x="86658" y="13546"/>
                  </a:cubicBezTo>
                  <a:lnTo>
                    <a:pt x="86658" y="13546"/>
                  </a:lnTo>
                  <a:cubicBezTo>
                    <a:pt x="86682" y="13363"/>
                    <a:pt x="86666" y="12957"/>
                    <a:pt x="86320" y="12957"/>
                  </a:cubicBezTo>
                  <a:close/>
                  <a:moveTo>
                    <a:pt x="131636" y="12981"/>
                  </a:moveTo>
                  <a:lnTo>
                    <a:pt x="131636" y="12981"/>
                  </a:lnTo>
                  <a:cubicBezTo>
                    <a:pt x="131603" y="13020"/>
                    <a:pt x="131573" y="13067"/>
                    <a:pt x="131544" y="13125"/>
                  </a:cubicBezTo>
                  <a:cubicBezTo>
                    <a:pt x="131460" y="13264"/>
                    <a:pt x="131488" y="13264"/>
                    <a:pt x="131488" y="13292"/>
                  </a:cubicBezTo>
                  <a:cubicBezTo>
                    <a:pt x="131552" y="13462"/>
                    <a:pt x="131551" y="13616"/>
                    <a:pt x="131312" y="13952"/>
                  </a:cubicBezTo>
                  <a:lnTo>
                    <a:pt x="131312" y="13952"/>
                  </a:lnTo>
                  <a:cubicBezTo>
                    <a:pt x="131858" y="13233"/>
                    <a:pt x="131345" y="13474"/>
                    <a:pt x="131600" y="13041"/>
                  </a:cubicBezTo>
                  <a:cubicBezTo>
                    <a:pt x="131612" y="13020"/>
                    <a:pt x="131623" y="13000"/>
                    <a:pt x="131636" y="12981"/>
                  </a:cubicBezTo>
                  <a:close/>
                  <a:moveTo>
                    <a:pt x="86148" y="12980"/>
                  </a:moveTo>
                  <a:cubicBezTo>
                    <a:pt x="86035" y="12980"/>
                    <a:pt x="85906" y="13009"/>
                    <a:pt x="85762" y="13069"/>
                  </a:cubicBezTo>
                  <a:cubicBezTo>
                    <a:pt x="85427" y="13209"/>
                    <a:pt x="85176" y="13376"/>
                    <a:pt x="84981" y="13571"/>
                  </a:cubicBezTo>
                  <a:cubicBezTo>
                    <a:pt x="84738" y="13770"/>
                    <a:pt x="84512" y="13969"/>
                    <a:pt x="84221" y="14043"/>
                  </a:cubicBezTo>
                  <a:lnTo>
                    <a:pt x="84221" y="14043"/>
                  </a:lnTo>
                  <a:cubicBezTo>
                    <a:pt x="84950" y="13995"/>
                    <a:pt x="85311" y="13283"/>
                    <a:pt x="85985" y="13013"/>
                  </a:cubicBezTo>
                  <a:cubicBezTo>
                    <a:pt x="86044" y="13001"/>
                    <a:pt x="86099" y="12989"/>
                    <a:pt x="86148" y="12980"/>
                  </a:cubicBezTo>
                  <a:close/>
                  <a:moveTo>
                    <a:pt x="86658" y="13546"/>
                  </a:moveTo>
                  <a:lnTo>
                    <a:pt x="86658" y="13546"/>
                  </a:lnTo>
                  <a:cubicBezTo>
                    <a:pt x="86657" y="13555"/>
                    <a:pt x="86656" y="13563"/>
                    <a:pt x="86655" y="13571"/>
                  </a:cubicBezTo>
                  <a:cubicBezTo>
                    <a:pt x="86640" y="13689"/>
                    <a:pt x="86571" y="13892"/>
                    <a:pt x="86648" y="14065"/>
                  </a:cubicBezTo>
                  <a:lnTo>
                    <a:pt x="86648" y="14065"/>
                  </a:lnTo>
                  <a:cubicBezTo>
                    <a:pt x="86649" y="14020"/>
                    <a:pt x="86655" y="13969"/>
                    <a:pt x="86655" y="13906"/>
                  </a:cubicBezTo>
                  <a:lnTo>
                    <a:pt x="86655" y="13794"/>
                  </a:lnTo>
                  <a:cubicBezTo>
                    <a:pt x="86663" y="13705"/>
                    <a:pt x="86664" y="13622"/>
                    <a:pt x="86658" y="13546"/>
                  </a:cubicBezTo>
                  <a:close/>
                  <a:moveTo>
                    <a:pt x="84221" y="14043"/>
                  </a:moveTo>
                  <a:cubicBezTo>
                    <a:pt x="84196" y="14045"/>
                    <a:pt x="84170" y="14046"/>
                    <a:pt x="84144" y="14046"/>
                  </a:cubicBezTo>
                  <a:cubicBezTo>
                    <a:pt x="84042" y="14046"/>
                    <a:pt x="83947" y="14057"/>
                    <a:pt x="83858" y="14078"/>
                  </a:cubicBezTo>
                  <a:lnTo>
                    <a:pt x="83858" y="14078"/>
                  </a:lnTo>
                  <a:cubicBezTo>
                    <a:pt x="83896" y="14075"/>
                    <a:pt x="83936" y="14073"/>
                    <a:pt x="83976" y="14073"/>
                  </a:cubicBezTo>
                  <a:cubicBezTo>
                    <a:pt x="84063" y="14073"/>
                    <a:pt x="84144" y="14063"/>
                    <a:pt x="84221" y="14043"/>
                  </a:cubicBezTo>
                  <a:close/>
                  <a:moveTo>
                    <a:pt x="92095" y="13990"/>
                  </a:moveTo>
                  <a:cubicBezTo>
                    <a:pt x="91676" y="13990"/>
                    <a:pt x="91007" y="14129"/>
                    <a:pt x="90393" y="14325"/>
                  </a:cubicBezTo>
                  <a:cubicBezTo>
                    <a:pt x="90030" y="14380"/>
                    <a:pt x="89723" y="14492"/>
                    <a:pt x="89444" y="14520"/>
                  </a:cubicBezTo>
                  <a:cubicBezTo>
                    <a:pt x="89380" y="14531"/>
                    <a:pt x="89317" y="14540"/>
                    <a:pt x="89255" y="14546"/>
                  </a:cubicBezTo>
                  <a:lnTo>
                    <a:pt x="89255" y="14546"/>
                  </a:lnTo>
                  <a:cubicBezTo>
                    <a:pt x="89372" y="14544"/>
                    <a:pt x="89486" y="14538"/>
                    <a:pt x="89612" y="14520"/>
                  </a:cubicBezTo>
                  <a:cubicBezTo>
                    <a:pt x="90281" y="14413"/>
                    <a:pt x="91517" y="14023"/>
                    <a:pt x="92158" y="13992"/>
                  </a:cubicBezTo>
                  <a:lnTo>
                    <a:pt x="92158" y="13992"/>
                  </a:lnTo>
                  <a:cubicBezTo>
                    <a:pt x="92137" y="13990"/>
                    <a:pt x="92116" y="13990"/>
                    <a:pt x="92095" y="13990"/>
                  </a:cubicBezTo>
                  <a:close/>
                  <a:moveTo>
                    <a:pt x="86648" y="14065"/>
                  </a:moveTo>
                  <a:cubicBezTo>
                    <a:pt x="86646" y="14121"/>
                    <a:pt x="86652" y="14167"/>
                    <a:pt x="86682" y="14213"/>
                  </a:cubicBezTo>
                  <a:cubicBezTo>
                    <a:pt x="86738" y="14269"/>
                    <a:pt x="86878" y="14352"/>
                    <a:pt x="87212" y="14380"/>
                  </a:cubicBezTo>
                  <a:cubicBezTo>
                    <a:pt x="87519" y="14408"/>
                    <a:pt x="87798" y="14464"/>
                    <a:pt x="88049" y="14492"/>
                  </a:cubicBezTo>
                  <a:cubicBezTo>
                    <a:pt x="88367" y="14527"/>
                    <a:pt x="88651" y="14562"/>
                    <a:pt x="88937" y="14562"/>
                  </a:cubicBezTo>
                  <a:cubicBezTo>
                    <a:pt x="89042" y="14562"/>
                    <a:pt x="89148" y="14558"/>
                    <a:pt x="89255" y="14546"/>
                  </a:cubicBezTo>
                  <a:lnTo>
                    <a:pt x="89255" y="14546"/>
                  </a:lnTo>
                  <a:cubicBezTo>
                    <a:pt x="89190" y="14548"/>
                    <a:pt x="89124" y="14548"/>
                    <a:pt x="89054" y="14548"/>
                  </a:cubicBezTo>
                  <a:cubicBezTo>
                    <a:pt x="88496" y="14548"/>
                    <a:pt x="88049" y="14464"/>
                    <a:pt x="87352" y="14380"/>
                  </a:cubicBezTo>
                  <a:cubicBezTo>
                    <a:pt x="86903" y="14354"/>
                    <a:pt x="86717" y="14221"/>
                    <a:pt x="86648" y="14065"/>
                  </a:cubicBezTo>
                  <a:close/>
                  <a:moveTo>
                    <a:pt x="78158" y="13528"/>
                  </a:moveTo>
                  <a:cubicBezTo>
                    <a:pt x="78096" y="13641"/>
                    <a:pt x="78062" y="13765"/>
                    <a:pt x="78062" y="13906"/>
                  </a:cubicBezTo>
                  <a:cubicBezTo>
                    <a:pt x="78117" y="13906"/>
                    <a:pt x="78117" y="13850"/>
                    <a:pt x="78145" y="13850"/>
                  </a:cubicBezTo>
                  <a:cubicBezTo>
                    <a:pt x="78150" y="13849"/>
                    <a:pt x="78156" y="13847"/>
                    <a:pt x="78161" y="13845"/>
                  </a:cubicBezTo>
                  <a:lnTo>
                    <a:pt x="78161" y="13845"/>
                  </a:lnTo>
                  <a:cubicBezTo>
                    <a:pt x="78177" y="13904"/>
                    <a:pt x="78207" y="13934"/>
                    <a:pt x="78257" y="13934"/>
                  </a:cubicBezTo>
                  <a:cubicBezTo>
                    <a:pt x="78388" y="13934"/>
                    <a:pt x="78668" y="13687"/>
                    <a:pt x="79025" y="13658"/>
                  </a:cubicBezTo>
                  <a:lnTo>
                    <a:pt x="79025" y="13658"/>
                  </a:lnTo>
                  <a:cubicBezTo>
                    <a:pt x="79113" y="13663"/>
                    <a:pt x="79201" y="13676"/>
                    <a:pt x="79289" y="13711"/>
                  </a:cubicBezTo>
                  <a:cubicBezTo>
                    <a:pt x="79708" y="13906"/>
                    <a:pt x="79931" y="14185"/>
                    <a:pt x="80070" y="14408"/>
                  </a:cubicBezTo>
                  <a:cubicBezTo>
                    <a:pt x="80238" y="14659"/>
                    <a:pt x="80349" y="14827"/>
                    <a:pt x="80684" y="14827"/>
                  </a:cubicBezTo>
                  <a:cubicBezTo>
                    <a:pt x="81019" y="14827"/>
                    <a:pt x="81242" y="14827"/>
                    <a:pt x="81465" y="14882"/>
                  </a:cubicBezTo>
                  <a:cubicBezTo>
                    <a:pt x="81578" y="14893"/>
                    <a:pt x="81682" y="14899"/>
                    <a:pt x="81783" y="14899"/>
                  </a:cubicBezTo>
                  <a:cubicBezTo>
                    <a:pt x="81799" y="14899"/>
                    <a:pt x="81815" y="14899"/>
                    <a:pt x="81831" y="14899"/>
                  </a:cubicBezTo>
                  <a:lnTo>
                    <a:pt x="81831" y="14899"/>
                  </a:lnTo>
                  <a:cubicBezTo>
                    <a:pt x="81587" y="14876"/>
                    <a:pt x="81313" y="14827"/>
                    <a:pt x="80907" y="14827"/>
                  </a:cubicBezTo>
                  <a:cubicBezTo>
                    <a:pt x="80070" y="14827"/>
                    <a:pt x="80238" y="14046"/>
                    <a:pt x="79429" y="13711"/>
                  </a:cubicBezTo>
                  <a:cubicBezTo>
                    <a:pt x="79289" y="13683"/>
                    <a:pt x="79205" y="13655"/>
                    <a:pt x="79094" y="13655"/>
                  </a:cubicBezTo>
                  <a:cubicBezTo>
                    <a:pt x="79071" y="13655"/>
                    <a:pt x="79048" y="13656"/>
                    <a:pt x="79025" y="13658"/>
                  </a:cubicBezTo>
                  <a:lnTo>
                    <a:pt x="79025" y="13658"/>
                  </a:lnTo>
                  <a:cubicBezTo>
                    <a:pt x="78974" y="13655"/>
                    <a:pt x="78922" y="13655"/>
                    <a:pt x="78871" y="13655"/>
                  </a:cubicBezTo>
                  <a:cubicBezTo>
                    <a:pt x="78573" y="13655"/>
                    <a:pt x="78328" y="13786"/>
                    <a:pt x="78161" y="13845"/>
                  </a:cubicBezTo>
                  <a:lnTo>
                    <a:pt x="78161" y="13845"/>
                  </a:lnTo>
                  <a:cubicBezTo>
                    <a:pt x="78150" y="13805"/>
                    <a:pt x="78145" y="13751"/>
                    <a:pt x="78145" y="13683"/>
                  </a:cubicBezTo>
                  <a:cubicBezTo>
                    <a:pt x="78145" y="13629"/>
                    <a:pt x="78150" y="13577"/>
                    <a:pt x="78158" y="13528"/>
                  </a:cubicBezTo>
                  <a:close/>
                  <a:moveTo>
                    <a:pt x="83858" y="14078"/>
                  </a:moveTo>
                  <a:lnTo>
                    <a:pt x="83858" y="14078"/>
                  </a:lnTo>
                  <a:cubicBezTo>
                    <a:pt x="83366" y="14114"/>
                    <a:pt x="83033" y="14367"/>
                    <a:pt x="82749" y="14548"/>
                  </a:cubicBezTo>
                  <a:cubicBezTo>
                    <a:pt x="82581" y="14687"/>
                    <a:pt x="82442" y="14799"/>
                    <a:pt x="82274" y="14827"/>
                  </a:cubicBezTo>
                  <a:cubicBezTo>
                    <a:pt x="82130" y="14875"/>
                    <a:pt x="81986" y="14895"/>
                    <a:pt x="81831" y="14899"/>
                  </a:cubicBezTo>
                  <a:lnTo>
                    <a:pt x="81831" y="14899"/>
                  </a:lnTo>
                  <a:cubicBezTo>
                    <a:pt x="81907" y="14906"/>
                    <a:pt x="81979" y="14910"/>
                    <a:pt x="82051" y="14910"/>
                  </a:cubicBezTo>
                  <a:cubicBezTo>
                    <a:pt x="82191" y="14910"/>
                    <a:pt x="82330" y="14910"/>
                    <a:pt x="82498" y="14827"/>
                  </a:cubicBezTo>
                  <a:cubicBezTo>
                    <a:pt x="82932" y="14706"/>
                    <a:pt x="83283" y="14209"/>
                    <a:pt x="83858" y="14078"/>
                  </a:cubicBezTo>
                  <a:close/>
                  <a:moveTo>
                    <a:pt x="92234" y="13990"/>
                  </a:moveTo>
                  <a:cubicBezTo>
                    <a:pt x="92210" y="13990"/>
                    <a:pt x="92184" y="13990"/>
                    <a:pt x="92158" y="13992"/>
                  </a:cubicBezTo>
                  <a:lnTo>
                    <a:pt x="92158" y="13992"/>
                  </a:lnTo>
                  <a:cubicBezTo>
                    <a:pt x="92326" y="14002"/>
                    <a:pt x="92467" y="14055"/>
                    <a:pt x="92541" y="14129"/>
                  </a:cubicBezTo>
                  <a:cubicBezTo>
                    <a:pt x="92625" y="14213"/>
                    <a:pt x="92681" y="14269"/>
                    <a:pt x="92737" y="14352"/>
                  </a:cubicBezTo>
                  <a:cubicBezTo>
                    <a:pt x="92820" y="14492"/>
                    <a:pt x="92848" y="14548"/>
                    <a:pt x="93099" y="14548"/>
                  </a:cubicBezTo>
                  <a:cubicBezTo>
                    <a:pt x="93183" y="14548"/>
                    <a:pt x="93322" y="14548"/>
                    <a:pt x="93462" y="14520"/>
                  </a:cubicBezTo>
                  <a:cubicBezTo>
                    <a:pt x="93601" y="14492"/>
                    <a:pt x="93713" y="14492"/>
                    <a:pt x="93797" y="14492"/>
                  </a:cubicBezTo>
                  <a:cubicBezTo>
                    <a:pt x="94131" y="14492"/>
                    <a:pt x="94271" y="14604"/>
                    <a:pt x="94410" y="14687"/>
                  </a:cubicBezTo>
                  <a:cubicBezTo>
                    <a:pt x="94494" y="14771"/>
                    <a:pt x="94606" y="14827"/>
                    <a:pt x="94885" y="14882"/>
                  </a:cubicBezTo>
                  <a:cubicBezTo>
                    <a:pt x="95089" y="14901"/>
                    <a:pt x="95244" y="14982"/>
                    <a:pt x="95325" y="15124"/>
                  </a:cubicBezTo>
                  <a:lnTo>
                    <a:pt x="95325" y="15124"/>
                  </a:lnTo>
                  <a:cubicBezTo>
                    <a:pt x="95312" y="14970"/>
                    <a:pt x="95212" y="14852"/>
                    <a:pt x="94996" y="14827"/>
                  </a:cubicBezTo>
                  <a:cubicBezTo>
                    <a:pt x="94383" y="14771"/>
                    <a:pt x="94466" y="14464"/>
                    <a:pt x="93936" y="14464"/>
                  </a:cubicBezTo>
                  <a:cubicBezTo>
                    <a:pt x="93852" y="14464"/>
                    <a:pt x="93741" y="14464"/>
                    <a:pt x="93629" y="14492"/>
                  </a:cubicBezTo>
                  <a:cubicBezTo>
                    <a:pt x="93490" y="14520"/>
                    <a:pt x="93350" y="14520"/>
                    <a:pt x="93239" y="14520"/>
                  </a:cubicBezTo>
                  <a:cubicBezTo>
                    <a:pt x="92792" y="14520"/>
                    <a:pt x="92792" y="14325"/>
                    <a:pt x="92541" y="14073"/>
                  </a:cubicBezTo>
                  <a:cubicBezTo>
                    <a:pt x="92513" y="14046"/>
                    <a:pt x="92374" y="13990"/>
                    <a:pt x="92234" y="13990"/>
                  </a:cubicBezTo>
                  <a:close/>
                  <a:moveTo>
                    <a:pt x="131312" y="13952"/>
                  </a:moveTo>
                  <a:cubicBezTo>
                    <a:pt x="131260" y="14020"/>
                    <a:pt x="131198" y="14098"/>
                    <a:pt x="131126" y="14185"/>
                  </a:cubicBezTo>
                  <a:cubicBezTo>
                    <a:pt x="130274" y="15174"/>
                    <a:pt x="129639" y="15730"/>
                    <a:pt x="129353" y="16226"/>
                  </a:cubicBezTo>
                  <a:lnTo>
                    <a:pt x="129353" y="16226"/>
                  </a:lnTo>
                  <a:cubicBezTo>
                    <a:pt x="129529" y="15970"/>
                    <a:pt x="129807" y="15667"/>
                    <a:pt x="130149" y="15301"/>
                  </a:cubicBezTo>
                  <a:cubicBezTo>
                    <a:pt x="130400" y="15022"/>
                    <a:pt x="130707" y="14687"/>
                    <a:pt x="131014" y="14325"/>
                  </a:cubicBezTo>
                  <a:cubicBezTo>
                    <a:pt x="131140" y="14179"/>
                    <a:pt x="131238" y="14056"/>
                    <a:pt x="131312" y="13952"/>
                  </a:cubicBezTo>
                  <a:close/>
                  <a:moveTo>
                    <a:pt x="129353" y="16226"/>
                  </a:moveTo>
                  <a:lnTo>
                    <a:pt x="129353" y="16226"/>
                  </a:lnTo>
                  <a:cubicBezTo>
                    <a:pt x="129328" y="16263"/>
                    <a:pt x="129305" y="16299"/>
                    <a:pt x="129284" y="16333"/>
                  </a:cubicBezTo>
                  <a:cubicBezTo>
                    <a:pt x="129173" y="16501"/>
                    <a:pt x="129061" y="16752"/>
                    <a:pt x="128949" y="17003"/>
                  </a:cubicBezTo>
                  <a:cubicBezTo>
                    <a:pt x="128857" y="17228"/>
                    <a:pt x="128751" y="17467"/>
                    <a:pt x="128639" y="17682"/>
                  </a:cubicBezTo>
                  <a:lnTo>
                    <a:pt x="128639" y="17682"/>
                  </a:lnTo>
                  <a:cubicBezTo>
                    <a:pt x="128902" y="17226"/>
                    <a:pt x="129136" y="16596"/>
                    <a:pt x="129340" y="16250"/>
                  </a:cubicBezTo>
                  <a:cubicBezTo>
                    <a:pt x="129344" y="16242"/>
                    <a:pt x="129349" y="16234"/>
                    <a:pt x="129353" y="16226"/>
                  </a:cubicBezTo>
                  <a:close/>
                  <a:moveTo>
                    <a:pt x="95070" y="16873"/>
                  </a:moveTo>
                  <a:cubicBezTo>
                    <a:pt x="95240" y="16939"/>
                    <a:pt x="95421" y="17039"/>
                    <a:pt x="95610" y="17170"/>
                  </a:cubicBezTo>
                  <a:cubicBezTo>
                    <a:pt x="95945" y="17393"/>
                    <a:pt x="96224" y="17533"/>
                    <a:pt x="96503" y="17700"/>
                  </a:cubicBezTo>
                  <a:cubicBezTo>
                    <a:pt x="96509" y="17704"/>
                    <a:pt x="96516" y="17707"/>
                    <a:pt x="96522" y="17711"/>
                  </a:cubicBezTo>
                  <a:lnTo>
                    <a:pt x="96522" y="17711"/>
                  </a:lnTo>
                  <a:cubicBezTo>
                    <a:pt x="96254" y="17551"/>
                    <a:pt x="95965" y="17378"/>
                    <a:pt x="95666" y="17170"/>
                  </a:cubicBezTo>
                  <a:cubicBezTo>
                    <a:pt x="95431" y="17002"/>
                    <a:pt x="95236" y="16915"/>
                    <a:pt x="95070" y="16873"/>
                  </a:cubicBezTo>
                  <a:close/>
                  <a:moveTo>
                    <a:pt x="96522" y="17711"/>
                  </a:moveTo>
                  <a:cubicBezTo>
                    <a:pt x="96959" y="17971"/>
                    <a:pt x="97337" y="18196"/>
                    <a:pt x="97598" y="18481"/>
                  </a:cubicBezTo>
                  <a:lnTo>
                    <a:pt x="97598" y="18481"/>
                  </a:lnTo>
                  <a:cubicBezTo>
                    <a:pt x="97322" y="18164"/>
                    <a:pt x="96947" y="17945"/>
                    <a:pt x="96522" y="17711"/>
                  </a:cubicBezTo>
                  <a:close/>
                  <a:moveTo>
                    <a:pt x="95325" y="15124"/>
                  </a:moveTo>
                  <a:cubicBezTo>
                    <a:pt x="95356" y="15489"/>
                    <a:pt x="94904" y="16054"/>
                    <a:pt x="94355" y="16054"/>
                  </a:cubicBezTo>
                  <a:cubicBezTo>
                    <a:pt x="93852" y="16054"/>
                    <a:pt x="93211" y="15719"/>
                    <a:pt x="92597" y="15719"/>
                  </a:cubicBezTo>
                  <a:cubicBezTo>
                    <a:pt x="92262" y="15719"/>
                    <a:pt x="91927" y="15803"/>
                    <a:pt x="91621" y="16054"/>
                  </a:cubicBezTo>
                  <a:cubicBezTo>
                    <a:pt x="90588" y="16835"/>
                    <a:pt x="90393" y="16696"/>
                    <a:pt x="89556" y="17198"/>
                  </a:cubicBezTo>
                  <a:cubicBezTo>
                    <a:pt x="88709" y="17690"/>
                    <a:pt x="87888" y="18262"/>
                    <a:pt x="88170" y="18548"/>
                  </a:cubicBezTo>
                  <a:lnTo>
                    <a:pt x="88170" y="18548"/>
                  </a:lnTo>
                  <a:cubicBezTo>
                    <a:pt x="88266" y="18395"/>
                    <a:pt x="88582" y="18110"/>
                    <a:pt x="89472" y="17589"/>
                  </a:cubicBezTo>
                  <a:cubicBezTo>
                    <a:pt x="89807" y="17421"/>
                    <a:pt x="90030" y="17310"/>
                    <a:pt x="90253" y="17198"/>
                  </a:cubicBezTo>
                  <a:cubicBezTo>
                    <a:pt x="90588" y="17059"/>
                    <a:pt x="90951" y="16919"/>
                    <a:pt x="91565" y="16417"/>
                  </a:cubicBezTo>
                  <a:cubicBezTo>
                    <a:pt x="91844" y="16194"/>
                    <a:pt x="92123" y="16082"/>
                    <a:pt x="92458" y="16082"/>
                  </a:cubicBezTo>
                  <a:cubicBezTo>
                    <a:pt x="92764" y="16082"/>
                    <a:pt x="93071" y="16194"/>
                    <a:pt x="93378" y="16277"/>
                  </a:cubicBezTo>
                  <a:cubicBezTo>
                    <a:pt x="93657" y="16333"/>
                    <a:pt x="93992" y="16445"/>
                    <a:pt x="94215" y="16445"/>
                  </a:cubicBezTo>
                  <a:cubicBezTo>
                    <a:pt x="94829" y="16445"/>
                    <a:pt x="95331" y="15887"/>
                    <a:pt x="95387" y="15385"/>
                  </a:cubicBezTo>
                  <a:cubicBezTo>
                    <a:pt x="95387" y="15282"/>
                    <a:pt x="95365" y="15196"/>
                    <a:pt x="95325" y="15124"/>
                  </a:cubicBezTo>
                  <a:close/>
                  <a:moveTo>
                    <a:pt x="88170" y="18548"/>
                  </a:moveTo>
                  <a:cubicBezTo>
                    <a:pt x="88143" y="18591"/>
                    <a:pt x="88133" y="18624"/>
                    <a:pt x="88133" y="18649"/>
                  </a:cubicBezTo>
                  <a:cubicBezTo>
                    <a:pt x="88268" y="18767"/>
                    <a:pt x="88341" y="18874"/>
                    <a:pt x="88379" y="18972"/>
                  </a:cubicBezTo>
                  <a:lnTo>
                    <a:pt x="88379" y="18972"/>
                  </a:lnTo>
                  <a:cubicBezTo>
                    <a:pt x="88401" y="18814"/>
                    <a:pt x="88336" y="18678"/>
                    <a:pt x="88189" y="18565"/>
                  </a:cubicBezTo>
                  <a:cubicBezTo>
                    <a:pt x="88182" y="18560"/>
                    <a:pt x="88176" y="18554"/>
                    <a:pt x="88170" y="18548"/>
                  </a:cubicBezTo>
                  <a:close/>
                  <a:moveTo>
                    <a:pt x="97598" y="18481"/>
                  </a:moveTo>
                  <a:cubicBezTo>
                    <a:pt x="97679" y="18574"/>
                    <a:pt x="97751" y="18676"/>
                    <a:pt x="97814" y="18788"/>
                  </a:cubicBezTo>
                  <a:cubicBezTo>
                    <a:pt x="97898" y="18956"/>
                    <a:pt x="98037" y="19095"/>
                    <a:pt x="98177" y="19235"/>
                  </a:cubicBezTo>
                  <a:cubicBezTo>
                    <a:pt x="98313" y="19388"/>
                    <a:pt x="98460" y="19552"/>
                    <a:pt x="98554" y="19733"/>
                  </a:cubicBezTo>
                  <a:lnTo>
                    <a:pt x="98554" y="19733"/>
                  </a:lnTo>
                  <a:cubicBezTo>
                    <a:pt x="98420" y="19387"/>
                    <a:pt x="97979" y="19101"/>
                    <a:pt x="97786" y="18733"/>
                  </a:cubicBezTo>
                  <a:cubicBezTo>
                    <a:pt x="97733" y="18643"/>
                    <a:pt x="97670" y="18559"/>
                    <a:pt x="97598" y="18481"/>
                  </a:cubicBezTo>
                  <a:close/>
                  <a:moveTo>
                    <a:pt x="128639" y="17682"/>
                  </a:moveTo>
                  <a:cubicBezTo>
                    <a:pt x="128542" y="17849"/>
                    <a:pt x="128441" y="17993"/>
                    <a:pt x="128336" y="18091"/>
                  </a:cubicBezTo>
                  <a:cubicBezTo>
                    <a:pt x="127973" y="18426"/>
                    <a:pt x="127387" y="19458"/>
                    <a:pt x="127471" y="19737"/>
                  </a:cubicBezTo>
                  <a:cubicBezTo>
                    <a:pt x="127483" y="19796"/>
                    <a:pt x="127496" y="19896"/>
                    <a:pt x="127511" y="20019"/>
                  </a:cubicBezTo>
                  <a:lnTo>
                    <a:pt x="127511" y="20019"/>
                  </a:lnTo>
                  <a:cubicBezTo>
                    <a:pt x="127497" y="19899"/>
                    <a:pt x="127492" y="19796"/>
                    <a:pt x="127471" y="19709"/>
                  </a:cubicBezTo>
                  <a:cubicBezTo>
                    <a:pt x="127415" y="19542"/>
                    <a:pt x="127917" y="18593"/>
                    <a:pt x="128252" y="18258"/>
                  </a:cubicBezTo>
                  <a:cubicBezTo>
                    <a:pt x="128384" y="18127"/>
                    <a:pt x="128515" y="17918"/>
                    <a:pt x="128639" y="17682"/>
                  </a:cubicBezTo>
                  <a:close/>
                  <a:moveTo>
                    <a:pt x="127511" y="20019"/>
                  </a:moveTo>
                  <a:lnTo>
                    <a:pt x="127511" y="20019"/>
                  </a:lnTo>
                  <a:cubicBezTo>
                    <a:pt x="127514" y="20037"/>
                    <a:pt x="127516" y="20056"/>
                    <a:pt x="127519" y="20075"/>
                  </a:cubicBezTo>
                  <a:lnTo>
                    <a:pt x="127519" y="20075"/>
                  </a:lnTo>
                  <a:cubicBezTo>
                    <a:pt x="127516" y="20056"/>
                    <a:pt x="127514" y="20037"/>
                    <a:pt x="127511" y="20019"/>
                  </a:cubicBezTo>
                  <a:close/>
                  <a:moveTo>
                    <a:pt x="127519" y="20075"/>
                  </a:moveTo>
                  <a:cubicBezTo>
                    <a:pt x="127522" y="20099"/>
                    <a:pt x="127525" y="20125"/>
                    <a:pt x="127528" y="20150"/>
                  </a:cubicBezTo>
                  <a:lnTo>
                    <a:pt x="127528" y="20150"/>
                  </a:lnTo>
                  <a:cubicBezTo>
                    <a:pt x="127528" y="20143"/>
                    <a:pt x="127527" y="20135"/>
                    <a:pt x="127527" y="20128"/>
                  </a:cubicBezTo>
                  <a:cubicBezTo>
                    <a:pt x="127524" y="20110"/>
                    <a:pt x="127521" y="20092"/>
                    <a:pt x="127519" y="20075"/>
                  </a:cubicBezTo>
                  <a:close/>
                  <a:moveTo>
                    <a:pt x="89138" y="19765"/>
                  </a:moveTo>
                  <a:cubicBezTo>
                    <a:pt x="89089" y="19765"/>
                    <a:pt x="89040" y="19775"/>
                    <a:pt x="88996" y="19801"/>
                  </a:cubicBezTo>
                  <a:lnTo>
                    <a:pt x="88996" y="19801"/>
                  </a:lnTo>
                  <a:cubicBezTo>
                    <a:pt x="89149" y="19834"/>
                    <a:pt x="89257" y="19957"/>
                    <a:pt x="89305" y="20100"/>
                  </a:cubicBezTo>
                  <a:cubicBezTo>
                    <a:pt x="89331" y="20158"/>
                    <a:pt x="89346" y="20221"/>
                    <a:pt x="89350" y="20288"/>
                  </a:cubicBezTo>
                  <a:lnTo>
                    <a:pt x="89350" y="20288"/>
                  </a:lnTo>
                  <a:cubicBezTo>
                    <a:pt x="89464" y="20002"/>
                    <a:pt x="89315" y="19765"/>
                    <a:pt x="89138" y="19765"/>
                  </a:cubicBezTo>
                  <a:close/>
                  <a:moveTo>
                    <a:pt x="88379" y="18972"/>
                  </a:moveTo>
                  <a:cubicBezTo>
                    <a:pt x="88347" y="19202"/>
                    <a:pt x="88129" y="19478"/>
                    <a:pt x="87715" y="19793"/>
                  </a:cubicBezTo>
                  <a:cubicBezTo>
                    <a:pt x="87147" y="20150"/>
                    <a:pt x="86928" y="20745"/>
                    <a:pt x="87021" y="21017"/>
                  </a:cubicBezTo>
                  <a:lnTo>
                    <a:pt x="87021" y="21017"/>
                  </a:lnTo>
                  <a:cubicBezTo>
                    <a:pt x="87061" y="20765"/>
                    <a:pt x="87256" y="20395"/>
                    <a:pt x="87631" y="20128"/>
                  </a:cubicBezTo>
                  <a:cubicBezTo>
                    <a:pt x="88105" y="19793"/>
                    <a:pt x="88412" y="19430"/>
                    <a:pt x="88412" y="19151"/>
                  </a:cubicBezTo>
                  <a:cubicBezTo>
                    <a:pt x="88412" y="19096"/>
                    <a:pt x="88403" y="19036"/>
                    <a:pt x="88379" y="18972"/>
                  </a:cubicBezTo>
                  <a:close/>
                  <a:moveTo>
                    <a:pt x="88914" y="19793"/>
                  </a:moveTo>
                  <a:cubicBezTo>
                    <a:pt x="88859" y="19793"/>
                    <a:pt x="88607" y="19821"/>
                    <a:pt x="88468" y="20128"/>
                  </a:cubicBezTo>
                  <a:cubicBezTo>
                    <a:pt x="88255" y="20648"/>
                    <a:pt x="87559" y="21049"/>
                    <a:pt x="87183" y="21158"/>
                  </a:cubicBezTo>
                  <a:lnTo>
                    <a:pt x="87183" y="21158"/>
                  </a:lnTo>
                  <a:cubicBezTo>
                    <a:pt x="87103" y="21148"/>
                    <a:pt x="87049" y="21096"/>
                    <a:pt x="87021" y="21017"/>
                  </a:cubicBezTo>
                  <a:lnTo>
                    <a:pt x="87021" y="21017"/>
                  </a:lnTo>
                  <a:cubicBezTo>
                    <a:pt x="87020" y="21027"/>
                    <a:pt x="87018" y="21038"/>
                    <a:pt x="87017" y="21048"/>
                  </a:cubicBezTo>
                  <a:cubicBezTo>
                    <a:pt x="86961" y="21104"/>
                    <a:pt x="87017" y="21188"/>
                    <a:pt x="87017" y="21188"/>
                  </a:cubicBezTo>
                  <a:cubicBezTo>
                    <a:pt x="87059" y="21188"/>
                    <a:pt x="87116" y="21177"/>
                    <a:pt x="87183" y="21158"/>
                  </a:cubicBezTo>
                  <a:lnTo>
                    <a:pt x="87183" y="21158"/>
                  </a:lnTo>
                  <a:cubicBezTo>
                    <a:pt x="87193" y="21159"/>
                    <a:pt x="87202" y="21160"/>
                    <a:pt x="87212" y="21160"/>
                  </a:cubicBezTo>
                  <a:cubicBezTo>
                    <a:pt x="87575" y="21160"/>
                    <a:pt x="88580" y="20658"/>
                    <a:pt x="88859" y="19988"/>
                  </a:cubicBezTo>
                  <a:cubicBezTo>
                    <a:pt x="88890" y="19894"/>
                    <a:pt x="88939" y="19835"/>
                    <a:pt x="88996" y="19801"/>
                  </a:cubicBezTo>
                  <a:lnTo>
                    <a:pt x="88996" y="19801"/>
                  </a:lnTo>
                  <a:cubicBezTo>
                    <a:pt x="88970" y="19796"/>
                    <a:pt x="88943" y="19793"/>
                    <a:pt x="88914" y="19793"/>
                  </a:cubicBezTo>
                  <a:close/>
                  <a:moveTo>
                    <a:pt x="127528" y="20150"/>
                  </a:moveTo>
                  <a:lnTo>
                    <a:pt x="127528" y="20150"/>
                  </a:lnTo>
                  <a:cubicBezTo>
                    <a:pt x="127559" y="20546"/>
                    <a:pt x="127669" y="21247"/>
                    <a:pt x="127834" y="21439"/>
                  </a:cubicBezTo>
                  <a:cubicBezTo>
                    <a:pt x="127842" y="21445"/>
                    <a:pt x="127849" y="21451"/>
                    <a:pt x="127857" y="21457"/>
                  </a:cubicBezTo>
                  <a:lnTo>
                    <a:pt x="127857" y="21457"/>
                  </a:lnTo>
                  <a:cubicBezTo>
                    <a:pt x="127678" y="21220"/>
                    <a:pt x="127586" y="20593"/>
                    <a:pt x="127528" y="20150"/>
                  </a:cubicBezTo>
                  <a:close/>
                  <a:moveTo>
                    <a:pt x="121825" y="13516"/>
                  </a:moveTo>
                  <a:lnTo>
                    <a:pt x="121825" y="13516"/>
                  </a:lnTo>
                  <a:cubicBezTo>
                    <a:pt x="121182" y="13649"/>
                    <a:pt x="120983" y="13992"/>
                    <a:pt x="120803" y="14352"/>
                  </a:cubicBezTo>
                  <a:cubicBezTo>
                    <a:pt x="120663" y="14604"/>
                    <a:pt x="120524" y="14855"/>
                    <a:pt x="120245" y="15134"/>
                  </a:cubicBezTo>
                  <a:cubicBezTo>
                    <a:pt x="119743" y="15608"/>
                    <a:pt x="119045" y="15775"/>
                    <a:pt x="118236" y="15998"/>
                  </a:cubicBezTo>
                  <a:cubicBezTo>
                    <a:pt x="117734" y="16138"/>
                    <a:pt x="117176" y="16277"/>
                    <a:pt x="116562" y="16556"/>
                  </a:cubicBezTo>
                  <a:cubicBezTo>
                    <a:pt x="115028" y="17226"/>
                    <a:pt x="113968" y="19207"/>
                    <a:pt x="113912" y="19263"/>
                  </a:cubicBezTo>
                  <a:cubicBezTo>
                    <a:pt x="113912" y="19263"/>
                    <a:pt x="113912" y="19318"/>
                    <a:pt x="113884" y="19318"/>
                  </a:cubicBezTo>
                  <a:cubicBezTo>
                    <a:pt x="113884" y="19346"/>
                    <a:pt x="113549" y="21104"/>
                    <a:pt x="113047" y="21746"/>
                  </a:cubicBezTo>
                  <a:cubicBezTo>
                    <a:pt x="112981" y="21825"/>
                    <a:pt x="112902" y="21885"/>
                    <a:pt x="112800" y="21927"/>
                  </a:cubicBezTo>
                  <a:lnTo>
                    <a:pt x="112800" y="21927"/>
                  </a:lnTo>
                  <a:cubicBezTo>
                    <a:pt x="113032" y="21899"/>
                    <a:pt x="113237" y="21820"/>
                    <a:pt x="113382" y="21634"/>
                  </a:cubicBezTo>
                  <a:cubicBezTo>
                    <a:pt x="113856" y="21020"/>
                    <a:pt x="114247" y="19123"/>
                    <a:pt x="114247" y="19123"/>
                  </a:cubicBezTo>
                  <a:cubicBezTo>
                    <a:pt x="114247" y="19123"/>
                    <a:pt x="115335" y="17142"/>
                    <a:pt x="116813" y="16473"/>
                  </a:cubicBezTo>
                  <a:cubicBezTo>
                    <a:pt x="118320" y="15859"/>
                    <a:pt x="119687" y="15859"/>
                    <a:pt x="120524" y="15022"/>
                  </a:cubicBezTo>
                  <a:cubicBezTo>
                    <a:pt x="121223" y="14346"/>
                    <a:pt x="121102" y="13760"/>
                    <a:pt x="121825" y="13516"/>
                  </a:cubicBezTo>
                  <a:close/>
                  <a:moveTo>
                    <a:pt x="98554" y="19733"/>
                  </a:moveTo>
                  <a:cubicBezTo>
                    <a:pt x="98653" y="19989"/>
                    <a:pt x="98584" y="20278"/>
                    <a:pt x="98121" y="20658"/>
                  </a:cubicBezTo>
                  <a:cubicBezTo>
                    <a:pt x="97077" y="21591"/>
                    <a:pt x="96250" y="21795"/>
                    <a:pt x="96677" y="22334"/>
                  </a:cubicBezTo>
                  <a:lnTo>
                    <a:pt x="96677" y="22334"/>
                  </a:lnTo>
                  <a:cubicBezTo>
                    <a:pt x="96654" y="22288"/>
                    <a:pt x="96642" y="22246"/>
                    <a:pt x="96642" y="22192"/>
                  </a:cubicBezTo>
                  <a:cubicBezTo>
                    <a:pt x="96642" y="22053"/>
                    <a:pt x="96949" y="21857"/>
                    <a:pt x="97256" y="21606"/>
                  </a:cubicBezTo>
                  <a:cubicBezTo>
                    <a:pt x="97507" y="21439"/>
                    <a:pt x="97814" y="21216"/>
                    <a:pt x="98121" y="20937"/>
                  </a:cubicBezTo>
                  <a:cubicBezTo>
                    <a:pt x="98484" y="20658"/>
                    <a:pt x="98651" y="20379"/>
                    <a:pt x="98651" y="20100"/>
                  </a:cubicBezTo>
                  <a:cubicBezTo>
                    <a:pt x="98651" y="19970"/>
                    <a:pt x="98613" y="19848"/>
                    <a:pt x="98554" y="19733"/>
                  </a:cubicBezTo>
                  <a:close/>
                  <a:moveTo>
                    <a:pt x="96677" y="22334"/>
                  </a:moveTo>
                  <a:lnTo>
                    <a:pt x="96677" y="22334"/>
                  </a:lnTo>
                  <a:cubicBezTo>
                    <a:pt x="96690" y="22359"/>
                    <a:pt x="96706" y="22385"/>
                    <a:pt x="96726" y="22415"/>
                  </a:cubicBezTo>
                  <a:cubicBezTo>
                    <a:pt x="96761" y="22442"/>
                    <a:pt x="96796" y="22473"/>
                    <a:pt x="96830" y="22508"/>
                  </a:cubicBezTo>
                  <a:lnTo>
                    <a:pt x="96830" y="22508"/>
                  </a:lnTo>
                  <a:cubicBezTo>
                    <a:pt x="96789" y="22459"/>
                    <a:pt x="96745" y="22410"/>
                    <a:pt x="96698" y="22359"/>
                  </a:cubicBezTo>
                  <a:cubicBezTo>
                    <a:pt x="96691" y="22351"/>
                    <a:pt x="96684" y="22342"/>
                    <a:pt x="96677" y="22334"/>
                  </a:cubicBezTo>
                  <a:close/>
                  <a:moveTo>
                    <a:pt x="127857" y="21457"/>
                  </a:moveTo>
                  <a:cubicBezTo>
                    <a:pt x="127868" y="21471"/>
                    <a:pt x="127878" y="21484"/>
                    <a:pt x="127889" y="21495"/>
                  </a:cubicBezTo>
                  <a:cubicBezTo>
                    <a:pt x="128168" y="21774"/>
                    <a:pt x="128364" y="22443"/>
                    <a:pt x="128949" y="22527"/>
                  </a:cubicBezTo>
                  <a:lnTo>
                    <a:pt x="129173" y="22527"/>
                  </a:lnTo>
                  <a:cubicBezTo>
                    <a:pt x="129591" y="22527"/>
                    <a:pt x="130149" y="22387"/>
                    <a:pt x="130679" y="22387"/>
                  </a:cubicBezTo>
                  <a:cubicBezTo>
                    <a:pt x="130819" y="22387"/>
                    <a:pt x="130986" y="22387"/>
                    <a:pt x="131126" y="22415"/>
                  </a:cubicBezTo>
                  <a:cubicBezTo>
                    <a:pt x="131162" y="22422"/>
                    <a:pt x="131192" y="22433"/>
                    <a:pt x="131216" y="22446"/>
                  </a:cubicBezTo>
                  <a:lnTo>
                    <a:pt x="131216" y="22446"/>
                  </a:lnTo>
                  <a:cubicBezTo>
                    <a:pt x="131167" y="22375"/>
                    <a:pt x="131092" y="22317"/>
                    <a:pt x="130986" y="22304"/>
                  </a:cubicBezTo>
                  <a:cubicBezTo>
                    <a:pt x="130843" y="22273"/>
                    <a:pt x="130684" y="22261"/>
                    <a:pt x="130519" y="22261"/>
                  </a:cubicBezTo>
                  <a:cubicBezTo>
                    <a:pt x="130234" y="22261"/>
                    <a:pt x="129929" y="22296"/>
                    <a:pt x="129647" y="22332"/>
                  </a:cubicBezTo>
                  <a:cubicBezTo>
                    <a:pt x="129435" y="22351"/>
                    <a:pt x="129224" y="22383"/>
                    <a:pt x="129039" y="22383"/>
                  </a:cubicBezTo>
                  <a:cubicBezTo>
                    <a:pt x="128956" y="22383"/>
                    <a:pt x="128879" y="22377"/>
                    <a:pt x="128810" y="22359"/>
                  </a:cubicBezTo>
                  <a:cubicBezTo>
                    <a:pt x="128503" y="22332"/>
                    <a:pt x="128308" y="22053"/>
                    <a:pt x="128113" y="21774"/>
                  </a:cubicBezTo>
                  <a:cubicBezTo>
                    <a:pt x="128035" y="21644"/>
                    <a:pt x="127957" y="21539"/>
                    <a:pt x="127857" y="21457"/>
                  </a:cubicBezTo>
                  <a:close/>
                  <a:moveTo>
                    <a:pt x="96830" y="22508"/>
                  </a:moveTo>
                  <a:cubicBezTo>
                    <a:pt x="96872" y="22558"/>
                    <a:pt x="96911" y="22607"/>
                    <a:pt x="96948" y="22655"/>
                  </a:cubicBezTo>
                  <a:lnTo>
                    <a:pt x="96948" y="22655"/>
                  </a:lnTo>
                  <a:cubicBezTo>
                    <a:pt x="96914" y="22605"/>
                    <a:pt x="96874" y="22554"/>
                    <a:pt x="96830" y="22508"/>
                  </a:cubicBezTo>
                  <a:close/>
                  <a:moveTo>
                    <a:pt x="131216" y="22446"/>
                  </a:moveTo>
                  <a:cubicBezTo>
                    <a:pt x="131264" y="22517"/>
                    <a:pt x="131288" y="22600"/>
                    <a:pt x="131292" y="22669"/>
                  </a:cubicBezTo>
                  <a:lnTo>
                    <a:pt x="131292" y="22669"/>
                  </a:lnTo>
                  <a:cubicBezTo>
                    <a:pt x="131319" y="22571"/>
                    <a:pt x="131300" y="22492"/>
                    <a:pt x="131216" y="22446"/>
                  </a:cubicBezTo>
                  <a:close/>
                  <a:moveTo>
                    <a:pt x="89350" y="20288"/>
                  </a:moveTo>
                  <a:cubicBezTo>
                    <a:pt x="89303" y="20407"/>
                    <a:pt x="89209" y="20535"/>
                    <a:pt x="89054" y="20658"/>
                  </a:cubicBezTo>
                  <a:cubicBezTo>
                    <a:pt x="88356" y="21216"/>
                    <a:pt x="88356" y="21885"/>
                    <a:pt x="88189" y="22583"/>
                  </a:cubicBezTo>
                  <a:cubicBezTo>
                    <a:pt x="88172" y="22670"/>
                    <a:pt x="88164" y="22753"/>
                    <a:pt x="88160" y="22835"/>
                  </a:cubicBezTo>
                  <a:lnTo>
                    <a:pt x="88160" y="22835"/>
                  </a:lnTo>
                  <a:cubicBezTo>
                    <a:pt x="88161" y="22835"/>
                    <a:pt x="88161" y="22834"/>
                    <a:pt x="88161" y="22834"/>
                  </a:cubicBezTo>
                  <a:cubicBezTo>
                    <a:pt x="88189" y="22722"/>
                    <a:pt x="88189" y="22611"/>
                    <a:pt x="88217" y="22499"/>
                  </a:cubicBezTo>
                  <a:cubicBezTo>
                    <a:pt x="88328" y="21941"/>
                    <a:pt x="88412" y="21467"/>
                    <a:pt x="88970" y="21020"/>
                  </a:cubicBezTo>
                  <a:cubicBezTo>
                    <a:pt x="89248" y="20764"/>
                    <a:pt x="89362" y="20507"/>
                    <a:pt x="89350" y="20288"/>
                  </a:cubicBezTo>
                  <a:close/>
                  <a:moveTo>
                    <a:pt x="96948" y="22655"/>
                  </a:moveTo>
                  <a:cubicBezTo>
                    <a:pt x="96971" y="22687"/>
                    <a:pt x="96990" y="22720"/>
                    <a:pt x="97005" y="22750"/>
                  </a:cubicBezTo>
                  <a:cubicBezTo>
                    <a:pt x="97193" y="22965"/>
                    <a:pt x="97278" y="23128"/>
                    <a:pt x="97408" y="23140"/>
                  </a:cubicBezTo>
                  <a:lnTo>
                    <a:pt x="97408" y="23140"/>
                  </a:lnTo>
                  <a:cubicBezTo>
                    <a:pt x="97258" y="23071"/>
                    <a:pt x="97128" y="22883"/>
                    <a:pt x="96948" y="22655"/>
                  </a:cubicBezTo>
                  <a:close/>
                  <a:moveTo>
                    <a:pt x="98930" y="21746"/>
                  </a:moveTo>
                  <a:cubicBezTo>
                    <a:pt x="98846" y="21746"/>
                    <a:pt x="98819" y="21774"/>
                    <a:pt x="98763" y="21801"/>
                  </a:cubicBezTo>
                  <a:cubicBezTo>
                    <a:pt x="98595" y="21941"/>
                    <a:pt x="98456" y="22136"/>
                    <a:pt x="98344" y="22304"/>
                  </a:cubicBezTo>
                  <a:cubicBezTo>
                    <a:pt x="98149" y="22555"/>
                    <a:pt x="97982" y="22778"/>
                    <a:pt x="97703" y="23001"/>
                  </a:cubicBezTo>
                  <a:cubicBezTo>
                    <a:pt x="97619" y="23057"/>
                    <a:pt x="97507" y="23141"/>
                    <a:pt x="97424" y="23141"/>
                  </a:cubicBezTo>
                  <a:cubicBezTo>
                    <a:pt x="97418" y="23141"/>
                    <a:pt x="97413" y="23140"/>
                    <a:pt x="97408" y="23140"/>
                  </a:cubicBezTo>
                  <a:lnTo>
                    <a:pt x="97408" y="23140"/>
                  </a:lnTo>
                  <a:cubicBezTo>
                    <a:pt x="97449" y="23158"/>
                    <a:pt x="97490" y="23169"/>
                    <a:pt x="97535" y="23169"/>
                  </a:cubicBezTo>
                  <a:cubicBezTo>
                    <a:pt x="97647" y="23169"/>
                    <a:pt x="97758" y="23141"/>
                    <a:pt x="97926" y="23001"/>
                  </a:cubicBezTo>
                  <a:cubicBezTo>
                    <a:pt x="98484" y="22583"/>
                    <a:pt x="98651" y="22053"/>
                    <a:pt x="99014" y="21774"/>
                  </a:cubicBezTo>
                  <a:cubicBezTo>
                    <a:pt x="99018" y="21769"/>
                    <a:pt x="99022" y="21766"/>
                    <a:pt x="99025" y="21762"/>
                  </a:cubicBezTo>
                  <a:lnTo>
                    <a:pt x="99025" y="21762"/>
                  </a:lnTo>
                  <a:cubicBezTo>
                    <a:pt x="98996" y="21751"/>
                    <a:pt x="98964" y="21746"/>
                    <a:pt x="98930" y="21746"/>
                  </a:cubicBezTo>
                  <a:close/>
                  <a:moveTo>
                    <a:pt x="99070" y="21746"/>
                  </a:moveTo>
                  <a:cubicBezTo>
                    <a:pt x="99046" y="21746"/>
                    <a:pt x="99042" y="21746"/>
                    <a:pt x="99025" y="21762"/>
                  </a:cubicBezTo>
                  <a:lnTo>
                    <a:pt x="99025" y="21762"/>
                  </a:lnTo>
                  <a:cubicBezTo>
                    <a:pt x="99211" y="21833"/>
                    <a:pt x="99308" y="22125"/>
                    <a:pt x="99404" y="22583"/>
                  </a:cubicBezTo>
                  <a:cubicBezTo>
                    <a:pt x="99544" y="23057"/>
                    <a:pt x="99767" y="23754"/>
                    <a:pt x="100158" y="24005"/>
                  </a:cubicBezTo>
                  <a:cubicBezTo>
                    <a:pt x="100396" y="24146"/>
                    <a:pt x="100614" y="24385"/>
                    <a:pt x="100668" y="24751"/>
                  </a:cubicBezTo>
                  <a:lnTo>
                    <a:pt x="100668" y="24751"/>
                  </a:lnTo>
                  <a:cubicBezTo>
                    <a:pt x="100669" y="24453"/>
                    <a:pt x="100549" y="24174"/>
                    <a:pt x="100213" y="23978"/>
                  </a:cubicBezTo>
                  <a:cubicBezTo>
                    <a:pt x="99488" y="23531"/>
                    <a:pt x="99376" y="21746"/>
                    <a:pt x="99070" y="21746"/>
                  </a:cubicBezTo>
                  <a:close/>
                  <a:moveTo>
                    <a:pt x="88160" y="22835"/>
                  </a:moveTo>
                  <a:lnTo>
                    <a:pt x="88160" y="22835"/>
                  </a:lnTo>
                  <a:cubicBezTo>
                    <a:pt x="88078" y="23058"/>
                    <a:pt x="88105" y="23309"/>
                    <a:pt x="88161" y="23559"/>
                  </a:cubicBezTo>
                  <a:cubicBezTo>
                    <a:pt x="88184" y="23908"/>
                    <a:pt x="88227" y="24276"/>
                    <a:pt x="88079" y="24793"/>
                  </a:cubicBezTo>
                  <a:lnTo>
                    <a:pt x="88079" y="24793"/>
                  </a:lnTo>
                  <a:cubicBezTo>
                    <a:pt x="88402" y="23909"/>
                    <a:pt x="88138" y="23420"/>
                    <a:pt x="88160" y="22835"/>
                  </a:cubicBezTo>
                  <a:close/>
                  <a:moveTo>
                    <a:pt x="88079" y="24793"/>
                  </a:moveTo>
                  <a:lnTo>
                    <a:pt x="88079" y="24793"/>
                  </a:lnTo>
                  <a:cubicBezTo>
                    <a:pt x="88070" y="24818"/>
                    <a:pt x="88060" y="24844"/>
                    <a:pt x="88049" y="24870"/>
                  </a:cubicBezTo>
                  <a:cubicBezTo>
                    <a:pt x="87997" y="25006"/>
                    <a:pt x="87954" y="25133"/>
                    <a:pt x="87918" y="25252"/>
                  </a:cubicBezTo>
                  <a:lnTo>
                    <a:pt x="87918" y="25252"/>
                  </a:lnTo>
                  <a:cubicBezTo>
                    <a:pt x="87933" y="25210"/>
                    <a:pt x="87949" y="25166"/>
                    <a:pt x="87966" y="25121"/>
                  </a:cubicBezTo>
                  <a:cubicBezTo>
                    <a:pt x="88012" y="25005"/>
                    <a:pt x="88049" y="24896"/>
                    <a:pt x="88079" y="24793"/>
                  </a:cubicBezTo>
                  <a:close/>
                  <a:moveTo>
                    <a:pt x="125685" y="27270"/>
                  </a:moveTo>
                  <a:cubicBezTo>
                    <a:pt x="125681" y="27270"/>
                    <a:pt x="125676" y="27270"/>
                    <a:pt x="125671" y="27270"/>
                  </a:cubicBezTo>
                  <a:lnTo>
                    <a:pt x="125671" y="27270"/>
                  </a:lnTo>
                  <a:cubicBezTo>
                    <a:pt x="125695" y="27292"/>
                    <a:pt x="125706" y="27317"/>
                    <a:pt x="125711" y="27335"/>
                  </a:cubicBezTo>
                  <a:lnTo>
                    <a:pt x="125711" y="27335"/>
                  </a:lnTo>
                  <a:cubicBezTo>
                    <a:pt x="125748" y="27293"/>
                    <a:pt x="125744" y="27270"/>
                    <a:pt x="125685" y="27270"/>
                  </a:cubicBezTo>
                  <a:close/>
                  <a:moveTo>
                    <a:pt x="100668" y="24751"/>
                  </a:moveTo>
                  <a:lnTo>
                    <a:pt x="100668" y="24751"/>
                  </a:lnTo>
                  <a:cubicBezTo>
                    <a:pt x="100666" y="25172"/>
                    <a:pt x="100426" y="25632"/>
                    <a:pt x="100213" y="25958"/>
                  </a:cubicBezTo>
                  <a:cubicBezTo>
                    <a:pt x="99879" y="26516"/>
                    <a:pt x="99739" y="26516"/>
                    <a:pt x="99600" y="27102"/>
                  </a:cubicBezTo>
                  <a:cubicBezTo>
                    <a:pt x="99565" y="27243"/>
                    <a:pt x="99551" y="27373"/>
                    <a:pt x="99542" y="27496"/>
                  </a:cubicBezTo>
                  <a:lnTo>
                    <a:pt x="99542" y="27496"/>
                  </a:lnTo>
                  <a:cubicBezTo>
                    <a:pt x="99554" y="27447"/>
                    <a:pt x="99573" y="27398"/>
                    <a:pt x="99600" y="27353"/>
                  </a:cubicBezTo>
                  <a:cubicBezTo>
                    <a:pt x="99655" y="27019"/>
                    <a:pt x="99767" y="26907"/>
                    <a:pt x="99907" y="26684"/>
                  </a:cubicBezTo>
                  <a:cubicBezTo>
                    <a:pt x="99990" y="26600"/>
                    <a:pt x="100074" y="26461"/>
                    <a:pt x="100213" y="26237"/>
                  </a:cubicBezTo>
                  <a:cubicBezTo>
                    <a:pt x="100616" y="25600"/>
                    <a:pt x="100721" y="25113"/>
                    <a:pt x="100668" y="24751"/>
                  </a:cubicBezTo>
                  <a:close/>
                  <a:moveTo>
                    <a:pt x="131292" y="22669"/>
                  </a:moveTo>
                  <a:cubicBezTo>
                    <a:pt x="131173" y="23105"/>
                    <a:pt x="130143" y="23922"/>
                    <a:pt x="129647" y="23922"/>
                  </a:cubicBezTo>
                  <a:lnTo>
                    <a:pt x="129452" y="23922"/>
                  </a:lnTo>
                  <a:cubicBezTo>
                    <a:pt x="128949" y="23922"/>
                    <a:pt x="128615" y="24201"/>
                    <a:pt x="128057" y="24647"/>
                  </a:cubicBezTo>
                  <a:cubicBezTo>
                    <a:pt x="127806" y="24842"/>
                    <a:pt x="127778" y="24842"/>
                    <a:pt x="127694" y="24842"/>
                  </a:cubicBezTo>
                  <a:lnTo>
                    <a:pt x="127638" y="24842"/>
                  </a:lnTo>
                  <a:cubicBezTo>
                    <a:pt x="127527" y="24842"/>
                    <a:pt x="127303" y="24898"/>
                    <a:pt x="126550" y="25261"/>
                  </a:cubicBezTo>
                  <a:cubicBezTo>
                    <a:pt x="124988" y="26070"/>
                    <a:pt x="124625" y="26433"/>
                    <a:pt x="124179" y="26712"/>
                  </a:cubicBezTo>
                  <a:cubicBezTo>
                    <a:pt x="123760" y="26991"/>
                    <a:pt x="122951" y="26628"/>
                    <a:pt x="122756" y="27325"/>
                  </a:cubicBezTo>
                  <a:cubicBezTo>
                    <a:pt x="122712" y="27446"/>
                    <a:pt x="122716" y="27532"/>
                    <a:pt x="122756" y="27592"/>
                  </a:cubicBezTo>
                  <a:lnTo>
                    <a:pt x="122756" y="27592"/>
                  </a:lnTo>
                  <a:lnTo>
                    <a:pt x="122756" y="27493"/>
                  </a:lnTo>
                  <a:cubicBezTo>
                    <a:pt x="122867" y="27186"/>
                    <a:pt x="123063" y="27158"/>
                    <a:pt x="123453" y="27102"/>
                  </a:cubicBezTo>
                  <a:cubicBezTo>
                    <a:pt x="123704" y="27074"/>
                    <a:pt x="123900" y="27074"/>
                    <a:pt x="124123" y="26935"/>
                  </a:cubicBezTo>
                  <a:cubicBezTo>
                    <a:pt x="124207" y="26879"/>
                    <a:pt x="124290" y="26795"/>
                    <a:pt x="124402" y="26740"/>
                  </a:cubicBezTo>
                  <a:cubicBezTo>
                    <a:pt x="124737" y="26489"/>
                    <a:pt x="125211" y="26126"/>
                    <a:pt x="126439" y="25512"/>
                  </a:cubicBezTo>
                  <a:cubicBezTo>
                    <a:pt x="127108" y="25149"/>
                    <a:pt x="127387" y="25094"/>
                    <a:pt x="127443" y="25094"/>
                  </a:cubicBezTo>
                  <a:lnTo>
                    <a:pt x="127527" y="25094"/>
                  </a:lnTo>
                  <a:cubicBezTo>
                    <a:pt x="127638" y="25094"/>
                    <a:pt x="127750" y="25066"/>
                    <a:pt x="128001" y="24815"/>
                  </a:cubicBezTo>
                  <a:cubicBezTo>
                    <a:pt x="128587" y="24396"/>
                    <a:pt x="128894" y="24145"/>
                    <a:pt x="129284" y="24145"/>
                  </a:cubicBezTo>
                  <a:lnTo>
                    <a:pt x="129396" y="24145"/>
                  </a:lnTo>
                  <a:cubicBezTo>
                    <a:pt x="129418" y="24148"/>
                    <a:pt x="129442" y="24150"/>
                    <a:pt x="129467" y="24150"/>
                  </a:cubicBezTo>
                  <a:cubicBezTo>
                    <a:pt x="130077" y="24150"/>
                    <a:pt x="131239" y="23177"/>
                    <a:pt x="131293" y="22694"/>
                  </a:cubicBezTo>
                  <a:cubicBezTo>
                    <a:pt x="131293" y="22686"/>
                    <a:pt x="131293" y="22678"/>
                    <a:pt x="131292" y="22669"/>
                  </a:cubicBezTo>
                  <a:close/>
                  <a:moveTo>
                    <a:pt x="122756" y="27592"/>
                  </a:moveTo>
                  <a:lnTo>
                    <a:pt x="122756" y="27604"/>
                  </a:lnTo>
                  <a:cubicBezTo>
                    <a:pt x="122766" y="27614"/>
                    <a:pt x="122775" y="27624"/>
                    <a:pt x="122794" y="27633"/>
                  </a:cubicBezTo>
                  <a:lnTo>
                    <a:pt x="122794" y="27633"/>
                  </a:lnTo>
                  <a:cubicBezTo>
                    <a:pt x="122779" y="27621"/>
                    <a:pt x="122766" y="27607"/>
                    <a:pt x="122756" y="27592"/>
                  </a:cubicBezTo>
                  <a:close/>
                  <a:moveTo>
                    <a:pt x="125490" y="27214"/>
                  </a:moveTo>
                  <a:cubicBezTo>
                    <a:pt x="125155" y="27214"/>
                    <a:pt x="124988" y="27242"/>
                    <a:pt x="124653" y="27353"/>
                  </a:cubicBezTo>
                  <a:cubicBezTo>
                    <a:pt x="124569" y="27381"/>
                    <a:pt x="124458" y="27437"/>
                    <a:pt x="124318" y="27437"/>
                  </a:cubicBezTo>
                  <a:lnTo>
                    <a:pt x="124179" y="27465"/>
                  </a:lnTo>
                  <a:cubicBezTo>
                    <a:pt x="123872" y="27521"/>
                    <a:pt x="123342" y="27660"/>
                    <a:pt x="123035" y="27660"/>
                  </a:cubicBezTo>
                  <a:cubicBezTo>
                    <a:pt x="122890" y="27660"/>
                    <a:pt x="122827" y="27649"/>
                    <a:pt x="122794" y="27633"/>
                  </a:cubicBezTo>
                  <a:lnTo>
                    <a:pt x="122794" y="27633"/>
                  </a:lnTo>
                  <a:cubicBezTo>
                    <a:pt x="122870" y="27694"/>
                    <a:pt x="123004" y="27716"/>
                    <a:pt x="123174" y="27716"/>
                  </a:cubicBezTo>
                  <a:cubicBezTo>
                    <a:pt x="123593" y="27716"/>
                    <a:pt x="124207" y="27549"/>
                    <a:pt x="124514" y="27465"/>
                  </a:cubicBezTo>
                  <a:cubicBezTo>
                    <a:pt x="125094" y="27327"/>
                    <a:pt x="125209" y="27271"/>
                    <a:pt x="125671" y="27270"/>
                  </a:cubicBezTo>
                  <a:lnTo>
                    <a:pt x="125671" y="27270"/>
                  </a:lnTo>
                  <a:cubicBezTo>
                    <a:pt x="125639" y="27240"/>
                    <a:pt x="125584" y="27214"/>
                    <a:pt x="125490" y="27214"/>
                  </a:cubicBezTo>
                  <a:close/>
                  <a:moveTo>
                    <a:pt x="99542" y="27496"/>
                  </a:moveTo>
                  <a:cubicBezTo>
                    <a:pt x="99516" y="27598"/>
                    <a:pt x="99516" y="27705"/>
                    <a:pt x="99516" y="27800"/>
                  </a:cubicBezTo>
                  <a:cubicBezTo>
                    <a:pt x="99516" y="27813"/>
                    <a:pt x="99516" y="27826"/>
                    <a:pt x="99516" y="27839"/>
                  </a:cubicBezTo>
                  <a:lnTo>
                    <a:pt x="99516" y="27839"/>
                  </a:lnTo>
                  <a:cubicBezTo>
                    <a:pt x="99530" y="27730"/>
                    <a:pt x="99533" y="27616"/>
                    <a:pt x="99542" y="27496"/>
                  </a:cubicBezTo>
                  <a:close/>
                  <a:moveTo>
                    <a:pt x="99516" y="27839"/>
                  </a:moveTo>
                  <a:cubicBezTo>
                    <a:pt x="99488" y="28059"/>
                    <a:pt x="99418" y="28260"/>
                    <a:pt x="99181" y="28469"/>
                  </a:cubicBezTo>
                  <a:cubicBezTo>
                    <a:pt x="99014" y="28609"/>
                    <a:pt x="98930" y="28748"/>
                    <a:pt x="98958" y="28860"/>
                  </a:cubicBezTo>
                  <a:cubicBezTo>
                    <a:pt x="98965" y="28876"/>
                    <a:pt x="98974" y="28892"/>
                    <a:pt x="98985" y="28908"/>
                  </a:cubicBezTo>
                  <a:lnTo>
                    <a:pt x="98985" y="28908"/>
                  </a:lnTo>
                  <a:cubicBezTo>
                    <a:pt x="99010" y="28878"/>
                    <a:pt x="99049" y="28841"/>
                    <a:pt x="99097" y="28776"/>
                  </a:cubicBezTo>
                  <a:cubicBezTo>
                    <a:pt x="99473" y="28455"/>
                    <a:pt x="99513" y="28159"/>
                    <a:pt x="99516" y="27839"/>
                  </a:cubicBezTo>
                  <a:close/>
                  <a:moveTo>
                    <a:pt x="98985" y="28908"/>
                  </a:moveTo>
                  <a:lnTo>
                    <a:pt x="98985" y="28908"/>
                  </a:lnTo>
                  <a:cubicBezTo>
                    <a:pt x="98968" y="28930"/>
                    <a:pt x="98958" y="28948"/>
                    <a:pt x="98958" y="28972"/>
                  </a:cubicBezTo>
                  <a:lnTo>
                    <a:pt x="98958" y="28999"/>
                  </a:lnTo>
                  <a:cubicBezTo>
                    <a:pt x="99014" y="29027"/>
                    <a:pt x="99097" y="29167"/>
                    <a:pt x="99907" y="29334"/>
                  </a:cubicBezTo>
                  <a:cubicBezTo>
                    <a:pt x="100716" y="29530"/>
                    <a:pt x="101999" y="29809"/>
                    <a:pt x="102278" y="29836"/>
                  </a:cubicBezTo>
                  <a:cubicBezTo>
                    <a:pt x="102293" y="29831"/>
                    <a:pt x="102312" y="29824"/>
                    <a:pt x="102335" y="29815"/>
                  </a:cubicBezTo>
                  <a:lnTo>
                    <a:pt x="102335" y="29815"/>
                  </a:lnTo>
                  <a:cubicBezTo>
                    <a:pt x="101974" y="29746"/>
                    <a:pt x="100811" y="29521"/>
                    <a:pt x="100018" y="29334"/>
                  </a:cubicBezTo>
                  <a:cubicBezTo>
                    <a:pt x="99481" y="29206"/>
                    <a:pt x="99108" y="29079"/>
                    <a:pt x="98985" y="28908"/>
                  </a:cubicBezTo>
                  <a:close/>
                  <a:moveTo>
                    <a:pt x="110703" y="21774"/>
                  </a:moveTo>
                  <a:cubicBezTo>
                    <a:pt x="109978" y="21774"/>
                    <a:pt x="109309" y="22499"/>
                    <a:pt x="108974" y="22890"/>
                  </a:cubicBezTo>
                  <a:cubicBezTo>
                    <a:pt x="108890" y="22973"/>
                    <a:pt x="108862" y="23001"/>
                    <a:pt x="108834" y="23057"/>
                  </a:cubicBezTo>
                  <a:cubicBezTo>
                    <a:pt x="108611" y="23280"/>
                    <a:pt x="108555" y="23615"/>
                    <a:pt x="108472" y="24005"/>
                  </a:cubicBezTo>
                  <a:cubicBezTo>
                    <a:pt x="108416" y="24312"/>
                    <a:pt x="108360" y="24647"/>
                    <a:pt x="108248" y="24870"/>
                  </a:cubicBezTo>
                  <a:cubicBezTo>
                    <a:pt x="108053" y="25261"/>
                    <a:pt x="107969" y="25345"/>
                    <a:pt x="107579" y="25624"/>
                  </a:cubicBezTo>
                  <a:cubicBezTo>
                    <a:pt x="107356" y="25763"/>
                    <a:pt x="107077" y="25958"/>
                    <a:pt x="106714" y="26321"/>
                  </a:cubicBezTo>
                  <a:cubicBezTo>
                    <a:pt x="106379" y="26600"/>
                    <a:pt x="106156" y="26740"/>
                    <a:pt x="105961" y="26823"/>
                  </a:cubicBezTo>
                  <a:lnTo>
                    <a:pt x="105821" y="26907"/>
                  </a:lnTo>
                  <a:cubicBezTo>
                    <a:pt x="105737" y="26963"/>
                    <a:pt x="105626" y="27019"/>
                    <a:pt x="105514" y="27074"/>
                  </a:cubicBezTo>
                  <a:lnTo>
                    <a:pt x="105514" y="27102"/>
                  </a:lnTo>
                  <a:cubicBezTo>
                    <a:pt x="105263" y="27298"/>
                    <a:pt x="105096" y="27521"/>
                    <a:pt x="104873" y="28023"/>
                  </a:cubicBezTo>
                  <a:cubicBezTo>
                    <a:pt x="104316" y="29003"/>
                    <a:pt x="102753" y="29656"/>
                    <a:pt x="102335" y="29815"/>
                  </a:cubicBezTo>
                  <a:lnTo>
                    <a:pt x="102335" y="29815"/>
                  </a:lnTo>
                  <a:cubicBezTo>
                    <a:pt x="102406" y="29829"/>
                    <a:pt x="102445" y="29836"/>
                    <a:pt x="102445" y="29836"/>
                  </a:cubicBezTo>
                  <a:cubicBezTo>
                    <a:pt x="102445" y="29836"/>
                    <a:pt x="104510" y="29111"/>
                    <a:pt x="105179" y="27911"/>
                  </a:cubicBezTo>
                  <a:cubicBezTo>
                    <a:pt x="105458" y="27437"/>
                    <a:pt x="105626" y="27214"/>
                    <a:pt x="105793" y="27074"/>
                  </a:cubicBezTo>
                  <a:cubicBezTo>
                    <a:pt x="105933" y="26963"/>
                    <a:pt x="106072" y="26935"/>
                    <a:pt x="106212" y="26823"/>
                  </a:cubicBezTo>
                  <a:cubicBezTo>
                    <a:pt x="106435" y="26740"/>
                    <a:pt x="106686" y="26600"/>
                    <a:pt x="106993" y="26265"/>
                  </a:cubicBezTo>
                  <a:cubicBezTo>
                    <a:pt x="108081" y="25345"/>
                    <a:pt x="108276" y="25400"/>
                    <a:pt x="108555" y="24787"/>
                  </a:cubicBezTo>
                  <a:cubicBezTo>
                    <a:pt x="108834" y="24145"/>
                    <a:pt x="108834" y="23280"/>
                    <a:pt x="109113" y="23001"/>
                  </a:cubicBezTo>
                  <a:cubicBezTo>
                    <a:pt x="109381" y="22733"/>
                    <a:pt x="110061" y="21847"/>
                    <a:pt x="110807" y="21778"/>
                  </a:cubicBezTo>
                  <a:lnTo>
                    <a:pt x="110807" y="21778"/>
                  </a:lnTo>
                  <a:cubicBezTo>
                    <a:pt x="111030" y="21795"/>
                    <a:pt x="111271" y="21861"/>
                    <a:pt x="111513" y="21885"/>
                  </a:cubicBezTo>
                  <a:cubicBezTo>
                    <a:pt x="111792" y="21941"/>
                    <a:pt x="112071" y="21997"/>
                    <a:pt x="112350" y="21997"/>
                  </a:cubicBezTo>
                  <a:cubicBezTo>
                    <a:pt x="112541" y="21997"/>
                    <a:pt x="112685" y="21974"/>
                    <a:pt x="112800" y="21927"/>
                  </a:cubicBezTo>
                  <a:lnTo>
                    <a:pt x="112800" y="21927"/>
                  </a:lnTo>
                  <a:cubicBezTo>
                    <a:pt x="112718" y="21937"/>
                    <a:pt x="112632" y="21941"/>
                    <a:pt x="112545" y="21941"/>
                  </a:cubicBezTo>
                  <a:cubicBezTo>
                    <a:pt x="112015" y="21941"/>
                    <a:pt x="111373" y="21774"/>
                    <a:pt x="110899" y="21774"/>
                  </a:cubicBezTo>
                  <a:cubicBezTo>
                    <a:pt x="110868" y="21774"/>
                    <a:pt x="110838" y="21775"/>
                    <a:pt x="110807" y="21778"/>
                  </a:cubicBezTo>
                  <a:lnTo>
                    <a:pt x="110807" y="21778"/>
                  </a:lnTo>
                  <a:cubicBezTo>
                    <a:pt x="110772" y="21775"/>
                    <a:pt x="110738" y="21774"/>
                    <a:pt x="110703" y="21774"/>
                  </a:cubicBezTo>
                  <a:close/>
                  <a:moveTo>
                    <a:pt x="87918" y="25252"/>
                  </a:moveTo>
                  <a:lnTo>
                    <a:pt x="87918" y="25252"/>
                  </a:lnTo>
                  <a:cubicBezTo>
                    <a:pt x="87614" y="26115"/>
                    <a:pt x="87721" y="26575"/>
                    <a:pt x="87854" y="27186"/>
                  </a:cubicBezTo>
                  <a:lnTo>
                    <a:pt x="87882" y="27298"/>
                  </a:lnTo>
                  <a:lnTo>
                    <a:pt x="88077" y="28023"/>
                  </a:lnTo>
                  <a:lnTo>
                    <a:pt x="88077" y="28051"/>
                  </a:lnTo>
                  <a:cubicBezTo>
                    <a:pt x="88217" y="28469"/>
                    <a:pt x="88496" y="29111"/>
                    <a:pt x="88970" y="29557"/>
                  </a:cubicBezTo>
                  <a:cubicBezTo>
                    <a:pt x="89138" y="29725"/>
                    <a:pt x="89333" y="29948"/>
                    <a:pt x="89556" y="30032"/>
                  </a:cubicBezTo>
                  <a:cubicBezTo>
                    <a:pt x="89684" y="30106"/>
                    <a:pt x="89799" y="30144"/>
                    <a:pt x="89913" y="30144"/>
                  </a:cubicBezTo>
                  <a:cubicBezTo>
                    <a:pt x="89921" y="30144"/>
                    <a:pt x="89929" y="30144"/>
                    <a:pt x="89937" y="30143"/>
                  </a:cubicBezTo>
                  <a:lnTo>
                    <a:pt x="89937" y="30143"/>
                  </a:lnTo>
                  <a:cubicBezTo>
                    <a:pt x="89857" y="30119"/>
                    <a:pt x="89776" y="30080"/>
                    <a:pt x="89696" y="30032"/>
                  </a:cubicBezTo>
                  <a:cubicBezTo>
                    <a:pt x="89472" y="29948"/>
                    <a:pt x="89305" y="29725"/>
                    <a:pt x="89054" y="29530"/>
                  </a:cubicBezTo>
                  <a:cubicBezTo>
                    <a:pt x="88607" y="29111"/>
                    <a:pt x="88328" y="28497"/>
                    <a:pt x="88133" y="27939"/>
                  </a:cubicBezTo>
                  <a:cubicBezTo>
                    <a:pt x="88022" y="27660"/>
                    <a:pt x="87938" y="27437"/>
                    <a:pt x="87910" y="27186"/>
                  </a:cubicBezTo>
                  <a:cubicBezTo>
                    <a:pt x="87788" y="26551"/>
                    <a:pt x="87666" y="26087"/>
                    <a:pt x="87918" y="25252"/>
                  </a:cubicBezTo>
                  <a:close/>
                  <a:moveTo>
                    <a:pt x="94634" y="16780"/>
                  </a:moveTo>
                  <a:cubicBezTo>
                    <a:pt x="94438" y="16780"/>
                    <a:pt x="94271" y="16863"/>
                    <a:pt x="94131" y="16919"/>
                  </a:cubicBezTo>
                  <a:cubicBezTo>
                    <a:pt x="94048" y="16975"/>
                    <a:pt x="93992" y="17003"/>
                    <a:pt x="93908" y="17003"/>
                  </a:cubicBezTo>
                  <a:cubicBezTo>
                    <a:pt x="93573" y="17059"/>
                    <a:pt x="93043" y="17700"/>
                    <a:pt x="92876" y="18119"/>
                  </a:cubicBezTo>
                  <a:cubicBezTo>
                    <a:pt x="92792" y="18314"/>
                    <a:pt x="92792" y="18509"/>
                    <a:pt x="92876" y="18649"/>
                  </a:cubicBezTo>
                  <a:cubicBezTo>
                    <a:pt x="93015" y="18844"/>
                    <a:pt x="92960" y="19765"/>
                    <a:pt x="92597" y="20379"/>
                  </a:cubicBezTo>
                  <a:cubicBezTo>
                    <a:pt x="92575" y="20412"/>
                    <a:pt x="92557" y="20436"/>
                    <a:pt x="92544" y="20453"/>
                  </a:cubicBezTo>
                  <a:lnTo>
                    <a:pt x="92544" y="20453"/>
                  </a:lnTo>
                  <a:cubicBezTo>
                    <a:pt x="92306" y="20298"/>
                    <a:pt x="92079" y="19709"/>
                    <a:pt x="91788" y="19709"/>
                  </a:cubicBezTo>
                  <a:cubicBezTo>
                    <a:pt x="91779" y="19709"/>
                    <a:pt x="91767" y="19715"/>
                    <a:pt x="91754" y="19723"/>
                  </a:cubicBezTo>
                  <a:lnTo>
                    <a:pt x="91754" y="19723"/>
                  </a:lnTo>
                  <a:cubicBezTo>
                    <a:pt x="91720" y="19714"/>
                    <a:pt x="91685" y="19709"/>
                    <a:pt x="91648" y="19709"/>
                  </a:cubicBezTo>
                  <a:cubicBezTo>
                    <a:pt x="91565" y="19709"/>
                    <a:pt x="91537" y="19709"/>
                    <a:pt x="91481" y="19765"/>
                  </a:cubicBezTo>
                  <a:cubicBezTo>
                    <a:pt x="91090" y="19932"/>
                    <a:pt x="91118" y="20183"/>
                    <a:pt x="91118" y="20351"/>
                  </a:cubicBezTo>
                  <a:cubicBezTo>
                    <a:pt x="91118" y="20490"/>
                    <a:pt x="91146" y="20602"/>
                    <a:pt x="91007" y="20741"/>
                  </a:cubicBezTo>
                  <a:cubicBezTo>
                    <a:pt x="90784" y="21048"/>
                    <a:pt x="90784" y="21216"/>
                    <a:pt x="90811" y="21467"/>
                  </a:cubicBezTo>
                  <a:cubicBezTo>
                    <a:pt x="90811" y="21634"/>
                    <a:pt x="90839" y="21857"/>
                    <a:pt x="90784" y="22164"/>
                  </a:cubicBezTo>
                  <a:cubicBezTo>
                    <a:pt x="90672" y="22694"/>
                    <a:pt x="90867" y="23029"/>
                    <a:pt x="91007" y="23280"/>
                  </a:cubicBezTo>
                  <a:cubicBezTo>
                    <a:pt x="91118" y="23448"/>
                    <a:pt x="91230" y="23615"/>
                    <a:pt x="91202" y="23810"/>
                  </a:cubicBezTo>
                  <a:cubicBezTo>
                    <a:pt x="91118" y="24424"/>
                    <a:pt x="91118" y="24982"/>
                    <a:pt x="91481" y="26237"/>
                  </a:cubicBezTo>
                  <a:cubicBezTo>
                    <a:pt x="91621" y="26740"/>
                    <a:pt x="91704" y="27019"/>
                    <a:pt x="91788" y="27186"/>
                  </a:cubicBezTo>
                  <a:cubicBezTo>
                    <a:pt x="91927" y="27493"/>
                    <a:pt x="91927" y="27521"/>
                    <a:pt x="91816" y="27911"/>
                  </a:cubicBezTo>
                  <a:cubicBezTo>
                    <a:pt x="91648" y="28497"/>
                    <a:pt x="91230" y="29111"/>
                    <a:pt x="90505" y="29836"/>
                  </a:cubicBezTo>
                  <a:cubicBezTo>
                    <a:pt x="90290" y="30035"/>
                    <a:pt x="90114" y="30135"/>
                    <a:pt x="89937" y="30143"/>
                  </a:cubicBezTo>
                  <a:lnTo>
                    <a:pt x="89937" y="30143"/>
                  </a:lnTo>
                  <a:cubicBezTo>
                    <a:pt x="89996" y="30161"/>
                    <a:pt x="90055" y="30171"/>
                    <a:pt x="90114" y="30171"/>
                  </a:cubicBezTo>
                  <a:cubicBezTo>
                    <a:pt x="90309" y="30171"/>
                    <a:pt x="90560" y="30087"/>
                    <a:pt x="90811" y="29836"/>
                  </a:cubicBezTo>
                  <a:cubicBezTo>
                    <a:pt x="91425" y="29195"/>
                    <a:pt x="91955" y="28553"/>
                    <a:pt x="92179" y="27856"/>
                  </a:cubicBezTo>
                  <a:cubicBezTo>
                    <a:pt x="92374" y="27158"/>
                    <a:pt x="92179" y="27353"/>
                    <a:pt x="91816" y="26070"/>
                  </a:cubicBezTo>
                  <a:cubicBezTo>
                    <a:pt x="91481" y="24787"/>
                    <a:pt x="91481" y="24284"/>
                    <a:pt x="91537" y="23699"/>
                  </a:cubicBezTo>
                  <a:cubicBezTo>
                    <a:pt x="91621" y="23141"/>
                    <a:pt x="90979" y="22890"/>
                    <a:pt x="91118" y="22053"/>
                  </a:cubicBezTo>
                  <a:cubicBezTo>
                    <a:pt x="91258" y="21188"/>
                    <a:pt x="90979" y="21104"/>
                    <a:pt x="91342" y="20686"/>
                  </a:cubicBezTo>
                  <a:cubicBezTo>
                    <a:pt x="91676" y="20267"/>
                    <a:pt x="91202" y="19988"/>
                    <a:pt x="91676" y="19765"/>
                  </a:cubicBezTo>
                  <a:cubicBezTo>
                    <a:pt x="91695" y="19765"/>
                    <a:pt x="91727" y="19739"/>
                    <a:pt x="91754" y="19723"/>
                  </a:cubicBezTo>
                  <a:lnTo>
                    <a:pt x="91754" y="19723"/>
                  </a:lnTo>
                  <a:cubicBezTo>
                    <a:pt x="91972" y="19782"/>
                    <a:pt x="92117" y="20018"/>
                    <a:pt x="92262" y="20211"/>
                  </a:cubicBezTo>
                  <a:cubicBezTo>
                    <a:pt x="92346" y="20323"/>
                    <a:pt x="92458" y="20490"/>
                    <a:pt x="92513" y="20490"/>
                  </a:cubicBezTo>
                  <a:cubicBezTo>
                    <a:pt x="92513" y="20490"/>
                    <a:pt x="92524" y="20480"/>
                    <a:pt x="92544" y="20453"/>
                  </a:cubicBezTo>
                  <a:lnTo>
                    <a:pt x="92544" y="20453"/>
                  </a:lnTo>
                  <a:cubicBezTo>
                    <a:pt x="92580" y="20477"/>
                    <a:pt x="92616" y="20490"/>
                    <a:pt x="92653" y="20490"/>
                  </a:cubicBezTo>
                  <a:cubicBezTo>
                    <a:pt x="92737" y="20490"/>
                    <a:pt x="92792" y="20462"/>
                    <a:pt x="92876" y="20323"/>
                  </a:cubicBezTo>
                  <a:cubicBezTo>
                    <a:pt x="93294" y="19681"/>
                    <a:pt x="93350" y="18677"/>
                    <a:pt x="93155" y="18398"/>
                  </a:cubicBezTo>
                  <a:cubicBezTo>
                    <a:pt x="92932" y="18119"/>
                    <a:pt x="93713" y="17114"/>
                    <a:pt x="94076" y="17031"/>
                  </a:cubicBezTo>
                  <a:cubicBezTo>
                    <a:pt x="94299" y="17003"/>
                    <a:pt x="94466" y="16835"/>
                    <a:pt x="94773" y="16835"/>
                  </a:cubicBezTo>
                  <a:cubicBezTo>
                    <a:pt x="94862" y="16835"/>
                    <a:pt x="94960" y="16844"/>
                    <a:pt x="95070" y="16873"/>
                  </a:cubicBezTo>
                  <a:lnTo>
                    <a:pt x="95070" y="16873"/>
                  </a:lnTo>
                  <a:cubicBezTo>
                    <a:pt x="94914" y="16812"/>
                    <a:pt x="94767" y="16780"/>
                    <a:pt x="94634" y="16780"/>
                  </a:cubicBezTo>
                  <a:close/>
                  <a:moveTo>
                    <a:pt x="125711" y="27335"/>
                  </a:moveTo>
                  <a:cubicBezTo>
                    <a:pt x="125478" y="27591"/>
                    <a:pt x="123647" y="28540"/>
                    <a:pt x="122951" y="28972"/>
                  </a:cubicBezTo>
                  <a:cubicBezTo>
                    <a:pt x="122170" y="29446"/>
                    <a:pt x="122337" y="29362"/>
                    <a:pt x="121863" y="30255"/>
                  </a:cubicBezTo>
                  <a:cubicBezTo>
                    <a:pt x="121445" y="31176"/>
                    <a:pt x="120942" y="31176"/>
                    <a:pt x="120440" y="31957"/>
                  </a:cubicBezTo>
                  <a:cubicBezTo>
                    <a:pt x="120321" y="32154"/>
                    <a:pt x="120313" y="32329"/>
                    <a:pt x="120361" y="32491"/>
                  </a:cubicBezTo>
                  <a:lnTo>
                    <a:pt x="120361" y="32491"/>
                  </a:lnTo>
                  <a:cubicBezTo>
                    <a:pt x="120360" y="32402"/>
                    <a:pt x="120385" y="32309"/>
                    <a:pt x="120440" y="32208"/>
                  </a:cubicBezTo>
                  <a:cubicBezTo>
                    <a:pt x="120663" y="31901"/>
                    <a:pt x="120859" y="31678"/>
                    <a:pt x="121082" y="31510"/>
                  </a:cubicBezTo>
                  <a:cubicBezTo>
                    <a:pt x="121361" y="31259"/>
                    <a:pt x="121640" y="31008"/>
                    <a:pt x="121863" y="30450"/>
                  </a:cubicBezTo>
                  <a:cubicBezTo>
                    <a:pt x="121947" y="30311"/>
                    <a:pt x="121975" y="30255"/>
                    <a:pt x="122003" y="30143"/>
                  </a:cubicBezTo>
                  <a:cubicBezTo>
                    <a:pt x="122226" y="29669"/>
                    <a:pt x="122226" y="29669"/>
                    <a:pt x="122756" y="29306"/>
                  </a:cubicBezTo>
                  <a:lnTo>
                    <a:pt x="122895" y="29251"/>
                  </a:lnTo>
                  <a:cubicBezTo>
                    <a:pt x="123119" y="29055"/>
                    <a:pt x="123537" y="28860"/>
                    <a:pt x="124011" y="28581"/>
                  </a:cubicBezTo>
                  <a:cubicBezTo>
                    <a:pt x="125685" y="27632"/>
                    <a:pt x="125797" y="27521"/>
                    <a:pt x="125713" y="27353"/>
                  </a:cubicBezTo>
                  <a:cubicBezTo>
                    <a:pt x="125713" y="27349"/>
                    <a:pt x="125713" y="27343"/>
                    <a:pt x="125711" y="27335"/>
                  </a:cubicBezTo>
                  <a:close/>
                  <a:moveTo>
                    <a:pt x="120361" y="32491"/>
                  </a:moveTo>
                  <a:lnTo>
                    <a:pt x="120361" y="32491"/>
                  </a:lnTo>
                  <a:cubicBezTo>
                    <a:pt x="120362" y="32672"/>
                    <a:pt x="120468" y="32840"/>
                    <a:pt x="120636" y="33045"/>
                  </a:cubicBezTo>
                  <a:cubicBezTo>
                    <a:pt x="120734" y="33186"/>
                    <a:pt x="120847" y="33341"/>
                    <a:pt x="120899" y="33514"/>
                  </a:cubicBezTo>
                  <a:lnTo>
                    <a:pt x="120899" y="33514"/>
                  </a:lnTo>
                  <a:cubicBezTo>
                    <a:pt x="120888" y="33177"/>
                    <a:pt x="120472" y="32870"/>
                    <a:pt x="120361" y="32491"/>
                  </a:cubicBezTo>
                  <a:close/>
                  <a:moveTo>
                    <a:pt x="2949" y="33425"/>
                  </a:moveTo>
                  <a:cubicBezTo>
                    <a:pt x="2892" y="33493"/>
                    <a:pt x="2850" y="33608"/>
                    <a:pt x="2818" y="33770"/>
                  </a:cubicBezTo>
                  <a:cubicBezTo>
                    <a:pt x="2801" y="33812"/>
                    <a:pt x="2784" y="33858"/>
                    <a:pt x="2766" y="33904"/>
                  </a:cubicBezTo>
                  <a:lnTo>
                    <a:pt x="2766" y="33904"/>
                  </a:lnTo>
                  <a:cubicBezTo>
                    <a:pt x="2854" y="33781"/>
                    <a:pt x="2895" y="33598"/>
                    <a:pt x="2949" y="33425"/>
                  </a:cubicBezTo>
                  <a:close/>
                  <a:moveTo>
                    <a:pt x="12242" y="1"/>
                  </a:moveTo>
                  <a:cubicBezTo>
                    <a:pt x="12201" y="1"/>
                    <a:pt x="12176" y="20"/>
                    <a:pt x="12136" y="40"/>
                  </a:cubicBezTo>
                  <a:cubicBezTo>
                    <a:pt x="11997" y="152"/>
                    <a:pt x="10881" y="1128"/>
                    <a:pt x="11188" y="1854"/>
                  </a:cubicBezTo>
                  <a:cubicBezTo>
                    <a:pt x="11467" y="2495"/>
                    <a:pt x="11662" y="3332"/>
                    <a:pt x="11662" y="3779"/>
                  </a:cubicBezTo>
                  <a:cubicBezTo>
                    <a:pt x="11662" y="3915"/>
                    <a:pt x="11662" y="4318"/>
                    <a:pt x="10724" y="4544"/>
                  </a:cubicBezTo>
                  <a:lnTo>
                    <a:pt x="10724" y="4544"/>
                  </a:lnTo>
                  <a:cubicBezTo>
                    <a:pt x="10625" y="4399"/>
                    <a:pt x="11089" y="3902"/>
                    <a:pt x="11299" y="3249"/>
                  </a:cubicBezTo>
                  <a:cubicBezTo>
                    <a:pt x="11411" y="2886"/>
                    <a:pt x="11327" y="2802"/>
                    <a:pt x="11188" y="2802"/>
                  </a:cubicBezTo>
                  <a:cubicBezTo>
                    <a:pt x="11139" y="2802"/>
                    <a:pt x="11079" y="2818"/>
                    <a:pt x="11014" y="2836"/>
                  </a:cubicBezTo>
                  <a:lnTo>
                    <a:pt x="11014" y="2836"/>
                  </a:lnTo>
                  <a:cubicBezTo>
                    <a:pt x="10969" y="2821"/>
                    <a:pt x="10919" y="2816"/>
                    <a:pt x="10861" y="2816"/>
                  </a:cubicBezTo>
                  <a:cubicBezTo>
                    <a:pt x="10802" y="2816"/>
                    <a:pt x="10735" y="2821"/>
                    <a:pt x="10657" y="2830"/>
                  </a:cubicBezTo>
                  <a:cubicBezTo>
                    <a:pt x="10632" y="2830"/>
                    <a:pt x="10601" y="2842"/>
                    <a:pt x="10564" y="2854"/>
                  </a:cubicBezTo>
                  <a:lnTo>
                    <a:pt x="10564" y="2854"/>
                  </a:lnTo>
                  <a:cubicBezTo>
                    <a:pt x="10508" y="2833"/>
                    <a:pt x="10464" y="2804"/>
                    <a:pt x="10434" y="2774"/>
                  </a:cubicBezTo>
                  <a:cubicBezTo>
                    <a:pt x="10044" y="2412"/>
                    <a:pt x="10183" y="2495"/>
                    <a:pt x="9625" y="2133"/>
                  </a:cubicBezTo>
                  <a:cubicBezTo>
                    <a:pt x="9067" y="1798"/>
                    <a:pt x="8258" y="1128"/>
                    <a:pt x="8063" y="431"/>
                  </a:cubicBezTo>
                  <a:cubicBezTo>
                    <a:pt x="7979" y="263"/>
                    <a:pt x="7923" y="180"/>
                    <a:pt x="7812" y="180"/>
                  </a:cubicBezTo>
                  <a:cubicBezTo>
                    <a:pt x="7780" y="180"/>
                    <a:pt x="7748" y="186"/>
                    <a:pt x="7715" y="198"/>
                  </a:cubicBezTo>
                  <a:lnTo>
                    <a:pt x="7715" y="198"/>
                  </a:lnTo>
                  <a:cubicBezTo>
                    <a:pt x="7641" y="158"/>
                    <a:pt x="7572" y="152"/>
                    <a:pt x="7533" y="152"/>
                  </a:cubicBezTo>
                  <a:cubicBezTo>
                    <a:pt x="7393" y="152"/>
                    <a:pt x="7198" y="263"/>
                    <a:pt x="7059" y="403"/>
                  </a:cubicBezTo>
                  <a:cubicBezTo>
                    <a:pt x="6780" y="710"/>
                    <a:pt x="6556" y="1407"/>
                    <a:pt x="6724" y="2272"/>
                  </a:cubicBezTo>
                  <a:cubicBezTo>
                    <a:pt x="6975" y="3444"/>
                    <a:pt x="6919" y="3472"/>
                    <a:pt x="6891" y="4030"/>
                  </a:cubicBezTo>
                  <a:cubicBezTo>
                    <a:pt x="6891" y="4141"/>
                    <a:pt x="6863" y="4281"/>
                    <a:pt x="6863" y="4476"/>
                  </a:cubicBezTo>
                  <a:cubicBezTo>
                    <a:pt x="6780" y="5481"/>
                    <a:pt x="6780" y="5481"/>
                    <a:pt x="6780" y="6652"/>
                  </a:cubicBezTo>
                  <a:cubicBezTo>
                    <a:pt x="6780" y="6736"/>
                    <a:pt x="6640" y="7266"/>
                    <a:pt x="6752" y="7294"/>
                  </a:cubicBezTo>
                  <a:cubicBezTo>
                    <a:pt x="6724" y="7545"/>
                    <a:pt x="6640" y="7768"/>
                    <a:pt x="6556" y="7964"/>
                  </a:cubicBezTo>
                  <a:cubicBezTo>
                    <a:pt x="6445" y="8215"/>
                    <a:pt x="6333" y="8494"/>
                    <a:pt x="6222" y="8940"/>
                  </a:cubicBezTo>
                  <a:cubicBezTo>
                    <a:pt x="6166" y="9163"/>
                    <a:pt x="6138" y="9442"/>
                    <a:pt x="6026" y="9749"/>
                  </a:cubicBezTo>
                  <a:cubicBezTo>
                    <a:pt x="5664" y="11144"/>
                    <a:pt x="5189" y="13264"/>
                    <a:pt x="4743" y="14352"/>
                  </a:cubicBezTo>
                  <a:cubicBezTo>
                    <a:pt x="4408" y="15078"/>
                    <a:pt x="3906" y="15608"/>
                    <a:pt x="3348" y="16082"/>
                  </a:cubicBezTo>
                  <a:cubicBezTo>
                    <a:pt x="2929" y="16473"/>
                    <a:pt x="2539" y="16863"/>
                    <a:pt x="2232" y="17338"/>
                  </a:cubicBezTo>
                  <a:cubicBezTo>
                    <a:pt x="1841" y="17979"/>
                    <a:pt x="1841" y="18370"/>
                    <a:pt x="1841" y="18677"/>
                  </a:cubicBezTo>
                  <a:cubicBezTo>
                    <a:pt x="1841" y="18928"/>
                    <a:pt x="1841" y="19067"/>
                    <a:pt x="1674" y="19263"/>
                  </a:cubicBezTo>
                  <a:cubicBezTo>
                    <a:pt x="1395" y="19625"/>
                    <a:pt x="1423" y="20072"/>
                    <a:pt x="1535" y="20630"/>
                  </a:cubicBezTo>
                  <a:cubicBezTo>
                    <a:pt x="1256" y="20602"/>
                    <a:pt x="1032" y="20518"/>
                    <a:pt x="1032" y="20518"/>
                  </a:cubicBezTo>
                  <a:lnTo>
                    <a:pt x="977" y="20881"/>
                  </a:lnTo>
                  <a:cubicBezTo>
                    <a:pt x="1004" y="20881"/>
                    <a:pt x="1256" y="20937"/>
                    <a:pt x="1590" y="20964"/>
                  </a:cubicBezTo>
                  <a:cubicBezTo>
                    <a:pt x="1618" y="21355"/>
                    <a:pt x="1702" y="21801"/>
                    <a:pt x="1674" y="22359"/>
                  </a:cubicBezTo>
                  <a:cubicBezTo>
                    <a:pt x="1618" y="23336"/>
                    <a:pt x="1256" y="23559"/>
                    <a:pt x="1032" y="23671"/>
                  </a:cubicBezTo>
                  <a:cubicBezTo>
                    <a:pt x="921" y="23727"/>
                    <a:pt x="725" y="23838"/>
                    <a:pt x="781" y="24089"/>
                  </a:cubicBezTo>
                  <a:cubicBezTo>
                    <a:pt x="781" y="24117"/>
                    <a:pt x="698" y="24257"/>
                    <a:pt x="586" y="24368"/>
                  </a:cubicBezTo>
                  <a:cubicBezTo>
                    <a:pt x="335" y="24675"/>
                    <a:pt x="0" y="25066"/>
                    <a:pt x="84" y="25624"/>
                  </a:cubicBezTo>
                  <a:cubicBezTo>
                    <a:pt x="195" y="26126"/>
                    <a:pt x="419" y="26349"/>
                    <a:pt x="642" y="26600"/>
                  </a:cubicBezTo>
                  <a:cubicBezTo>
                    <a:pt x="781" y="26740"/>
                    <a:pt x="977" y="26907"/>
                    <a:pt x="1144" y="27186"/>
                  </a:cubicBezTo>
                  <a:cubicBezTo>
                    <a:pt x="1339" y="27521"/>
                    <a:pt x="1256" y="27828"/>
                    <a:pt x="1060" y="28274"/>
                  </a:cubicBezTo>
                  <a:cubicBezTo>
                    <a:pt x="921" y="28609"/>
                    <a:pt x="781" y="28999"/>
                    <a:pt x="781" y="29530"/>
                  </a:cubicBezTo>
                  <a:cubicBezTo>
                    <a:pt x="781" y="29976"/>
                    <a:pt x="781" y="30422"/>
                    <a:pt x="837" y="30841"/>
                  </a:cubicBezTo>
                  <a:cubicBezTo>
                    <a:pt x="865" y="31482"/>
                    <a:pt x="893" y="32096"/>
                    <a:pt x="837" y="32654"/>
                  </a:cubicBezTo>
                  <a:cubicBezTo>
                    <a:pt x="753" y="33128"/>
                    <a:pt x="865" y="33547"/>
                    <a:pt x="1116" y="33854"/>
                  </a:cubicBezTo>
                  <a:cubicBezTo>
                    <a:pt x="1339" y="34161"/>
                    <a:pt x="1730" y="34384"/>
                    <a:pt x="2120" y="34412"/>
                  </a:cubicBezTo>
                  <a:cubicBezTo>
                    <a:pt x="2149" y="34415"/>
                    <a:pt x="2177" y="34417"/>
                    <a:pt x="2204" y="34417"/>
                  </a:cubicBezTo>
                  <a:cubicBezTo>
                    <a:pt x="2543" y="34417"/>
                    <a:pt x="2672" y="34146"/>
                    <a:pt x="2766" y="33904"/>
                  </a:cubicBezTo>
                  <a:lnTo>
                    <a:pt x="2766" y="33904"/>
                  </a:lnTo>
                  <a:cubicBezTo>
                    <a:pt x="2703" y="33992"/>
                    <a:pt x="2616" y="34049"/>
                    <a:pt x="2483" y="34049"/>
                  </a:cubicBezTo>
                  <a:lnTo>
                    <a:pt x="2399" y="34049"/>
                  </a:lnTo>
                  <a:cubicBezTo>
                    <a:pt x="1786" y="33993"/>
                    <a:pt x="1116" y="33435"/>
                    <a:pt x="1256" y="32487"/>
                  </a:cubicBezTo>
                  <a:cubicBezTo>
                    <a:pt x="1395" y="31538"/>
                    <a:pt x="1228" y="30506"/>
                    <a:pt x="1228" y="29334"/>
                  </a:cubicBezTo>
                  <a:cubicBezTo>
                    <a:pt x="1256" y="28190"/>
                    <a:pt x="1953" y="27632"/>
                    <a:pt x="1535" y="26907"/>
                  </a:cubicBezTo>
                  <a:cubicBezTo>
                    <a:pt x="1116" y="26182"/>
                    <a:pt x="670" y="26182"/>
                    <a:pt x="530" y="25400"/>
                  </a:cubicBezTo>
                  <a:cubicBezTo>
                    <a:pt x="391" y="24591"/>
                    <a:pt x="1311" y="24117"/>
                    <a:pt x="1228" y="23838"/>
                  </a:cubicBezTo>
                  <a:cubicBezTo>
                    <a:pt x="1088" y="23559"/>
                    <a:pt x="2009" y="23754"/>
                    <a:pt x="2092" y="22192"/>
                  </a:cubicBezTo>
                  <a:cubicBezTo>
                    <a:pt x="2120" y="21578"/>
                    <a:pt x="2065" y="21076"/>
                    <a:pt x="1981" y="20658"/>
                  </a:cubicBezTo>
                  <a:cubicBezTo>
                    <a:pt x="1869" y="19988"/>
                    <a:pt x="1813" y="19542"/>
                    <a:pt x="2092" y="19207"/>
                  </a:cubicBezTo>
                  <a:cubicBezTo>
                    <a:pt x="2511" y="18649"/>
                    <a:pt x="2009" y="18314"/>
                    <a:pt x="2650" y="17282"/>
                  </a:cubicBezTo>
                  <a:cubicBezTo>
                    <a:pt x="3264" y="16194"/>
                    <a:pt x="4576" y="15636"/>
                    <a:pt x="5161" y="14269"/>
                  </a:cubicBezTo>
                  <a:cubicBezTo>
                    <a:pt x="5719" y="12930"/>
                    <a:pt x="6389" y="10000"/>
                    <a:pt x="6668" y="8828"/>
                  </a:cubicBezTo>
                  <a:cubicBezTo>
                    <a:pt x="6891" y="7908"/>
                    <a:pt x="7114" y="7685"/>
                    <a:pt x="7226" y="7015"/>
                  </a:cubicBezTo>
                  <a:cubicBezTo>
                    <a:pt x="7226" y="6875"/>
                    <a:pt x="7254" y="6680"/>
                    <a:pt x="7254" y="6457"/>
                  </a:cubicBezTo>
                  <a:cubicBezTo>
                    <a:pt x="7254" y="5313"/>
                    <a:pt x="7254" y="5313"/>
                    <a:pt x="7310" y="4337"/>
                  </a:cubicBezTo>
                  <a:cubicBezTo>
                    <a:pt x="7393" y="3332"/>
                    <a:pt x="7449" y="3528"/>
                    <a:pt x="7170" y="2133"/>
                  </a:cubicBezTo>
                  <a:cubicBezTo>
                    <a:pt x="6992" y="1114"/>
                    <a:pt x="7372" y="327"/>
                    <a:pt x="7715" y="198"/>
                  </a:cubicBezTo>
                  <a:lnTo>
                    <a:pt x="7715" y="198"/>
                  </a:lnTo>
                  <a:cubicBezTo>
                    <a:pt x="7800" y="244"/>
                    <a:pt x="7892" y="336"/>
                    <a:pt x="7951" y="514"/>
                  </a:cubicBezTo>
                  <a:cubicBezTo>
                    <a:pt x="8174" y="1268"/>
                    <a:pt x="9151" y="1937"/>
                    <a:pt x="9430" y="2105"/>
                  </a:cubicBezTo>
                  <a:cubicBezTo>
                    <a:pt x="9904" y="2384"/>
                    <a:pt x="9932" y="2412"/>
                    <a:pt x="10072" y="2607"/>
                  </a:cubicBezTo>
                  <a:cubicBezTo>
                    <a:pt x="10100" y="2663"/>
                    <a:pt x="10183" y="2746"/>
                    <a:pt x="10239" y="2802"/>
                  </a:cubicBezTo>
                  <a:cubicBezTo>
                    <a:pt x="10267" y="2830"/>
                    <a:pt x="10323" y="2886"/>
                    <a:pt x="10406" y="2886"/>
                  </a:cubicBezTo>
                  <a:cubicBezTo>
                    <a:pt x="10467" y="2886"/>
                    <a:pt x="10520" y="2869"/>
                    <a:pt x="10564" y="2854"/>
                  </a:cubicBezTo>
                  <a:lnTo>
                    <a:pt x="10564" y="2854"/>
                  </a:lnTo>
                  <a:cubicBezTo>
                    <a:pt x="10615" y="2873"/>
                    <a:pt x="10675" y="2886"/>
                    <a:pt x="10741" y="2886"/>
                  </a:cubicBezTo>
                  <a:cubicBezTo>
                    <a:pt x="10835" y="2886"/>
                    <a:pt x="10929" y="2859"/>
                    <a:pt x="11014" y="2836"/>
                  </a:cubicBezTo>
                  <a:lnTo>
                    <a:pt x="11014" y="2836"/>
                  </a:lnTo>
                  <a:cubicBezTo>
                    <a:pt x="11070" y="2855"/>
                    <a:pt x="11117" y="2888"/>
                    <a:pt x="11160" y="2942"/>
                  </a:cubicBezTo>
                  <a:cubicBezTo>
                    <a:pt x="11243" y="3081"/>
                    <a:pt x="11243" y="3221"/>
                    <a:pt x="11160" y="3500"/>
                  </a:cubicBezTo>
                  <a:cubicBezTo>
                    <a:pt x="11048" y="3807"/>
                    <a:pt x="10881" y="4141"/>
                    <a:pt x="10741" y="4337"/>
                  </a:cubicBezTo>
                  <a:cubicBezTo>
                    <a:pt x="10657" y="4420"/>
                    <a:pt x="10630" y="4476"/>
                    <a:pt x="10602" y="4560"/>
                  </a:cubicBezTo>
                  <a:lnTo>
                    <a:pt x="10657" y="4560"/>
                  </a:lnTo>
                  <a:cubicBezTo>
                    <a:pt x="10680" y="4555"/>
                    <a:pt x="10702" y="4550"/>
                    <a:pt x="10724" y="4544"/>
                  </a:cubicBezTo>
                  <a:lnTo>
                    <a:pt x="10724" y="4544"/>
                  </a:lnTo>
                  <a:cubicBezTo>
                    <a:pt x="10743" y="4573"/>
                    <a:pt x="10784" y="4588"/>
                    <a:pt x="10853" y="4588"/>
                  </a:cubicBezTo>
                  <a:cubicBezTo>
                    <a:pt x="10881" y="4588"/>
                    <a:pt x="10936" y="4588"/>
                    <a:pt x="11020" y="4560"/>
                  </a:cubicBezTo>
                  <a:cubicBezTo>
                    <a:pt x="11746" y="4420"/>
                    <a:pt x="12164" y="4141"/>
                    <a:pt x="12164" y="3611"/>
                  </a:cubicBezTo>
                  <a:cubicBezTo>
                    <a:pt x="12164" y="3109"/>
                    <a:pt x="11969" y="2244"/>
                    <a:pt x="11690" y="1630"/>
                  </a:cubicBezTo>
                  <a:cubicBezTo>
                    <a:pt x="11450" y="1080"/>
                    <a:pt x="12259" y="282"/>
                    <a:pt x="12493" y="67"/>
                  </a:cubicBezTo>
                  <a:lnTo>
                    <a:pt x="12493" y="67"/>
                  </a:lnTo>
                  <a:cubicBezTo>
                    <a:pt x="14179" y="544"/>
                    <a:pt x="19915" y="1895"/>
                    <a:pt x="24468" y="2886"/>
                  </a:cubicBezTo>
                  <a:lnTo>
                    <a:pt x="24495" y="2886"/>
                  </a:lnTo>
                  <a:cubicBezTo>
                    <a:pt x="24914" y="2942"/>
                    <a:pt x="25332" y="3053"/>
                    <a:pt x="25723" y="3109"/>
                  </a:cubicBezTo>
                  <a:cubicBezTo>
                    <a:pt x="27146" y="3444"/>
                    <a:pt x="28234" y="3611"/>
                    <a:pt x="28931" y="3723"/>
                  </a:cubicBezTo>
                  <a:cubicBezTo>
                    <a:pt x="30215" y="3890"/>
                    <a:pt x="32000" y="4169"/>
                    <a:pt x="33897" y="4448"/>
                  </a:cubicBezTo>
                  <a:cubicBezTo>
                    <a:pt x="37022" y="4923"/>
                    <a:pt x="40258" y="5425"/>
                    <a:pt x="41988" y="5620"/>
                  </a:cubicBezTo>
                  <a:cubicBezTo>
                    <a:pt x="43104" y="5759"/>
                    <a:pt x="44443" y="5759"/>
                    <a:pt x="45894" y="5815"/>
                  </a:cubicBezTo>
                  <a:cubicBezTo>
                    <a:pt x="48014" y="5843"/>
                    <a:pt x="50246" y="5871"/>
                    <a:pt x="51976" y="6262"/>
                  </a:cubicBezTo>
                  <a:cubicBezTo>
                    <a:pt x="54850" y="6875"/>
                    <a:pt x="57277" y="7210"/>
                    <a:pt x="60346" y="7378"/>
                  </a:cubicBezTo>
                  <a:cubicBezTo>
                    <a:pt x="60708" y="7406"/>
                    <a:pt x="61015" y="7406"/>
                    <a:pt x="61322" y="7406"/>
                  </a:cubicBezTo>
                  <a:cubicBezTo>
                    <a:pt x="61355" y="7406"/>
                    <a:pt x="61387" y="7405"/>
                    <a:pt x="61419" y="7405"/>
                  </a:cubicBezTo>
                  <a:lnTo>
                    <a:pt x="61419" y="7405"/>
                  </a:lnTo>
                  <a:cubicBezTo>
                    <a:pt x="61471" y="7406"/>
                    <a:pt x="61522" y="7406"/>
                    <a:pt x="61573" y="7406"/>
                  </a:cubicBezTo>
                  <a:cubicBezTo>
                    <a:pt x="62830" y="7406"/>
                    <a:pt x="63619" y="7275"/>
                    <a:pt x="64446" y="7227"/>
                  </a:cubicBezTo>
                  <a:lnTo>
                    <a:pt x="64446" y="7227"/>
                  </a:lnTo>
                  <a:cubicBezTo>
                    <a:pt x="64082" y="7237"/>
                    <a:pt x="63724" y="7264"/>
                    <a:pt x="63359" y="7294"/>
                  </a:cubicBezTo>
                  <a:cubicBezTo>
                    <a:pt x="62823" y="7374"/>
                    <a:pt x="62209" y="7403"/>
                    <a:pt x="61419" y="7405"/>
                  </a:cubicBezTo>
                  <a:lnTo>
                    <a:pt x="61419" y="7405"/>
                  </a:lnTo>
                  <a:cubicBezTo>
                    <a:pt x="61162" y="7405"/>
                    <a:pt x="60899" y="7401"/>
                    <a:pt x="60597" y="7378"/>
                  </a:cubicBezTo>
                  <a:cubicBezTo>
                    <a:pt x="57584" y="7238"/>
                    <a:pt x="55129" y="6875"/>
                    <a:pt x="52227" y="6262"/>
                  </a:cubicBezTo>
                  <a:cubicBezTo>
                    <a:pt x="49298" y="5620"/>
                    <a:pt x="44973" y="5955"/>
                    <a:pt x="42239" y="5620"/>
                  </a:cubicBezTo>
                  <a:cubicBezTo>
                    <a:pt x="39477" y="5313"/>
                    <a:pt x="32530" y="4197"/>
                    <a:pt x="29155" y="3723"/>
                  </a:cubicBezTo>
                  <a:cubicBezTo>
                    <a:pt x="28373" y="3611"/>
                    <a:pt x="27257" y="3388"/>
                    <a:pt x="25946" y="3109"/>
                  </a:cubicBezTo>
                  <a:cubicBezTo>
                    <a:pt x="25556" y="3053"/>
                    <a:pt x="25137" y="2970"/>
                    <a:pt x="24719" y="2886"/>
                  </a:cubicBezTo>
                  <a:cubicBezTo>
                    <a:pt x="20115" y="1937"/>
                    <a:pt x="14061" y="459"/>
                    <a:pt x="12555" y="12"/>
                  </a:cubicBezTo>
                  <a:cubicBezTo>
                    <a:pt x="12555" y="12"/>
                    <a:pt x="12532" y="32"/>
                    <a:pt x="12493" y="67"/>
                  </a:cubicBezTo>
                  <a:lnTo>
                    <a:pt x="12493" y="67"/>
                  </a:lnTo>
                  <a:cubicBezTo>
                    <a:pt x="12423" y="47"/>
                    <a:pt x="12359" y="29"/>
                    <a:pt x="12304" y="12"/>
                  </a:cubicBezTo>
                  <a:cubicBezTo>
                    <a:pt x="12279" y="4"/>
                    <a:pt x="12259" y="1"/>
                    <a:pt x="12242" y="1"/>
                  </a:cubicBezTo>
                  <a:close/>
                  <a:moveTo>
                    <a:pt x="120899" y="33514"/>
                  </a:moveTo>
                  <a:cubicBezTo>
                    <a:pt x="120902" y="33606"/>
                    <a:pt x="120875" y="33700"/>
                    <a:pt x="120803" y="33798"/>
                  </a:cubicBezTo>
                  <a:cubicBezTo>
                    <a:pt x="120514" y="34242"/>
                    <a:pt x="120491" y="34592"/>
                    <a:pt x="120551" y="34951"/>
                  </a:cubicBezTo>
                  <a:lnTo>
                    <a:pt x="120551" y="34951"/>
                  </a:lnTo>
                  <a:cubicBezTo>
                    <a:pt x="120524" y="34675"/>
                    <a:pt x="120576" y="34409"/>
                    <a:pt x="120803" y="34077"/>
                  </a:cubicBezTo>
                  <a:cubicBezTo>
                    <a:pt x="120941" y="33870"/>
                    <a:pt x="120949" y="33683"/>
                    <a:pt x="120899" y="33514"/>
                  </a:cubicBezTo>
                  <a:close/>
                  <a:moveTo>
                    <a:pt x="120551" y="34951"/>
                  </a:moveTo>
                  <a:cubicBezTo>
                    <a:pt x="120567" y="35116"/>
                    <a:pt x="120611" y="35284"/>
                    <a:pt x="120663" y="35472"/>
                  </a:cubicBezTo>
                  <a:lnTo>
                    <a:pt x="120690" y="35579"/>
                  </a:lnTo>
                  <a:lnTo>
                    <a:pt x="120690" y="35579"/>
                  </a:lnTo>
                  <a:cubicBezTo>
                    <a:pt x="120682" y="35529"/>
                    <a:pt x="120674" y="35484"/>
                    <a:pt x="120663" y="35444"/>
                  </a:cubicBezTo>
                  <a:cubicBezTo>
                    <a:pt x="120620" y="35272"/>
                    <a:pt x="120577" y="35111"/>
                    <a:pt x="120551" y="34951"/>
                  </a:cubicBezTo>
                  <a:close/>
                  <a:moveTo>
                    <a:pt x="3348" y="32961"/>
                  </a:moveTo>
                  <a:cubicBezTo>
                    <a:pt x="3109" y="32997"/>
                    <a:pt x="3018" y="33202"/>
                    <a:pt x="2949" y="33425"/>
                  </a:cubicBezTo>
                  <a:lnTo>
                    <a:pt x="2949" y="33425"/>
                  </a:lnTo>
                  <a:cubicBezTo>
                    <a:pt x="2990" y="33376"/>
                    <a:pt x="3038" y="33352"/>
                    <a:pt x="3097" y="33352"/>
                  </a:cubicBezTo>
                  <a:cubicBezTo>
                    <a:pt x="3119" y="33347"/>
                    <a:pt x="3139" y="33344"/>
                    <a:pt x="3156" y="33344"/>
                  </a:cubicBezTo>
                  <a:cubicBezTo>
                    <a:pt x="3245" y="33344"/>
                    <a:pt x="3269" y="33428"/>
                    <a:pt x="3292" y="33826"/>
                  </a:cubicBezTo>
                  <a:cubicBezTo>
                    <a:pt x="3348" y="34049"/>
                    <a:pt x="3348" y="34300"/>
                    <a:pt x="3487" y="34523"/>
                  </a:cubicBezTo>
                  <a:cubicBezTo>
                    <a:pt x="3614" y="34701"/>
                    <a:pt x="3626" y="35248"/>
                    <a:pt x="3522" y="35513"/>
                  </a:cubicBezTo>
                  <a:lnTo>
                    <a:pt x="3522" y="35513"/>
                  </a:lnTo>
                  <a:cubicBezTo>
                    <a:pt x="3500" y="35493"/>
                    <a:pt x="3479" y="35470"/>
                    <a:pt x="3460" y="35444"/>
                  </a:cubicBezTo>
                  <a:cubicBezTo>
                    <a:pt x="3320" y="35277"/>
                    <a:pt x="3181" y="35193"/>
                    <a:pt x="3041" y="35193"/>
                  </a:cubicBezTo>
                  <a:cubicBezTo>
                    <a:pt x="2953" y="35193"/>
                    <a:pt x="2875" y="35231"/>
                    <a:pt x="2807" y="35295"/>
                  </a:cubicBezTo>
                  <a:lnTo>
                    <a:pt x="2807" y="35295"/>
                  </a:lnTo>
                  <a:cubicBezTo>
                    <a:pt x="2950" y="35334"/>
                    <a:pt x="3109" y="35429"/>
                    <a:pt x="3236" y="35556"/>
                  </a:cubicBezTo>
                  <a:cubicBezTo>
                    <a:pt x="3348" y="35667"/>
                    <a:pt x="3404" y="35667"/>
                    <a:pt x="3404" y="35667"/>
                  </a:cubicBezTo>
                  <a:cubicBezTo>
                    <a:pt x="3432" y="35667"/>
                    <a:pt x="3432" y="35639"/>
                    <a:pt x="3487" y="35584"/>
                  </a:cubicBezTo>
                  <a:cubicBezTo>
                    <a:pt x="3500" y="35563"/>
                    <a:pt x="3512" y="35540"/>
                    <a:pt x="3522" y="35513"/>
                  </a:cubicBezTo>
                  <a:lnTo>
                    <a:pt x="3522" y="35513"/>
                  </a:lnTo>
                  <a:cubicBezTo>
                    <a:pt x="3594" y="35579"/>
                    <a:pt x="3674" y="35612"/>
                    <a:pt x="3739" y="35612"/>
                  </a:cubicBezTo>
                  <a:cubicBezTo>
                    <a:pt x="4101" y="35612"/>
                    <a:pt x="4185" y="34551"/>
                    <a:pt x="3934" y="34189"/>
                  </a:cubicBezTo>
                  <a:cubicBezTo>
                    <a:pt x="3655" y="33770"/>
                    <a:pt x="3906" y="32961"/>
                    <a:pt x="3404" y="32961"/>
                  </a:cubicBezTo>
                  <a:close/>
                  <a:moveTo>
                    <a:pt x="118616" y="39380"/>
                  </a:moveTo>
                  <a:lnTo>
                    <a:pt x="118616" y="39380"/>
                  </a:lnTo>
                  <a:cubicBezTo>
                    <a:pt x="118611" y="39398"/>
                    <a:pt x="118605" y="39416"/>
                    <a:pt x="118599" y="39434"/>
                  </a:cubicBezTo>
                  <a:cubicBezTo>
                    <a:pt x="118476" y="39765"/>
                    <a:pt x="118391" y="40124"/>
                    <a:pt x="118370" y="40457"/>
                  </a:cubicBezTo>
                  <a:lnTo>
                    <a:pt x="118370" y="40457"/>
                  </a:lnTo>
                  <a:cubicBezTo>
                    <a:pt x="118407" y="40204"/>
                    <a:pt x="118480" y="39945"/>
                    <a:pt x="118571" y="39713"/>
                  </a:cubicBezTo>
                  <a:cubicBezTo>
                    <a:pt x="118612" y="39596"/>
                    <a:pt x="118625" y="39485"/>
                    <a:pt x="118616" y="39380"/>
                  </a:cubicBezTo>
                  <a:close/>
                  <a:moveTo>
                    <a:pt x="117595" y="33575"/>
                  </a:moveTo>
                  <a:cubicBezTo>
                    <a:pt x="117539" y="33575"/>
                    <a:pt x="117483" y="33631"/>
                    <a:pt x="117371" y="33770"/>
                  </a:cubicBezTo>
                  <a:cubicBezTo>
                    <a:pt x="117141" y="34109"/>
                    <a:pt x="117068" y="34640"/>
                    <a:pt x="117065" y="35163"/>
                  </a:cubicBezTo>
                  <a:lnTo>
                    <a:pt x="117065" y="35163"/>
                  </a:lnTo>
                  <a:cubicBezTo>
                    <a:pt x="117047" y="35104"/>
                    <a:pt x="117037" y="35040"/>
                    <a:pt x="117037" y="34970"/>
                  </a:cubicBezTo>
                  <a:cubicBezTo>
                    <a:pt x="117037" y="34858"/>
                    <a:pt x="117064" y="34691"/>
                    <a:pt x="117092" y="34496"/>
                  </a:cubicBezTo>
                  <a:lnTo>
                    <a:pt x="117092" y="34496"/>
                  </a:lnTo>
                  <a:cubicBezTo>
                    <a:pt x="116925" y="35193"/>
                    <a:pt x="117037" y="36169"/>
                    <a:pt x="117092" y="36672"/>
                  </a:cubicBezTo>
                  <a:lnTo>
                    <a:pt x="117092" y="36727"/>
                  </a:lnTo>
                  <a:cubicBezTo>
                    <a:pt x="117148" y="36979"/>
                    <a:pt x="117204" y="37062"/>
                    <a:pt x="117288" y="37146"/>
                  </a:cubicBezTo>
                  <a:cubicBezTo>
                    <a:pt x="117371" y="37285"/>
                    <a:pt x="117483" y="37425"/>
                    <a:pt x="117483" y="37788"/>
                  </a:cubicBezTo>
                  <a:cubicBezTo>
                    <a:pt x="117483" y="37955"/>
                    <a:pt x="117734" y="38178"/>
                    <a:pt x="117929" y="38374"/>
                  </a:cubicBezTo>
                  <a:cubicBezTo>
                    <a:pt x="118238" y="38660"/>
                    <a:pt x="118582" y="38982"/>
                    <a:pt x="118616" y="39380"/>
                  </a:cubicBezTo>
                  <a:lnTo>
                    <a:pt x="118616" y="39380"/>
                  </a:lnTo>
                  <a:cubicBezTo>
                    <a:pt x="118815" y="38629"/>
                    <a:pt x="117511" y="38137"/>
                    <a:pt x="117511" y="37592"/>
                  </a:cubicBezTo>
                  <a:cubicBezTo>
                    <a:pt x="117511" y="36979"/>
                    <a:pt x="117232" y="37118"/>
                    <a:pt x="117176" y="36560"/>
                  </a:cubicBezTo>
                  <a:cubicBezTo>
                    <a:pt x="117133" y="36259"/>
                    <a:pt x="117061" y="35716"/>
                    <a:pt x="117065" y="35163"/>
                  </a:cubicBezTo>
                  <a:lnTo>
                    <a:pt x="117065" y="35163"/>
                  </a:lnTo>
                  <a:cubicBezTo>
                    <a:pt x="117125" y="35366"/>
                    <a:pt x="117276" y="35516"/>
                    <a:pt x="117427" y="35667"/>
                  </a:cubicBezTo>
                  <a:cubicBezTo>
                    <a:pt x="117595" y="35835"/>
                    <a:pt x="117650" y="35946"/>
                    <a:pt x="117622" y="36030"/>
                  </a:cubicBezTo>
                  <a:cubicBezTo>
                    <a:pt x="117483" y="36504"/>
                    <a:pt x="117483" y="36644"/>
                    <a:pt x="117622" y="37090"/>
                  </a:cubicBezTo>
                  <a:cubicBezTo>
                    <a:pt x="117706" y="37285"/>
                    <a:pt x="117790" y="37397"/>
                    <a:pt x="117985" y="37397"/>
                  </a:cubicBezTo>
                  <a:cubicBezTo>
                    <a:pt x="118069" y="37397"/>
                    <a:pt x="118208" y="37341"/>
                    <a:pt x="118348" y="37285"/>
                  </a:cubicBezTo>
                  <a:cubicBezTo>
                    <a:pt x="118543" y="37230"/>
                    <a:pt x="118711" y="37118"/>
                    <a:pt x="118962" y="37090"/>
                  </a:cubicBezTo>
                  <a:cubicBezTo>
                    <a:pt x="119008" y="37081"/>
                    <a:pt x="119048" y="37078"/>
                    <a:pt x="119081" y="37078"/>
                  </a:cubicBezTo>
                  <a:cubicBezTo>
                    <a:pt x="119148" y="37078"/>
                    <a:pt x="119185" y="37090"/>
                    <a:pt x="119185" y="37090"/>
                  </a:cubicBezTo>
                  <a:cubicBezTo>
                    <a:pt x="119241" y="37118"/>
                    <a:pt x="119185" y="37258"/>
                    <a:pt x="119185" y="37369"/>
                  </a:cubicBezTo>
                  <a:cubicBezTo>
                    <a:pt x="119185" y="37537"/>
                    <a:pt x="119157" y="37704"/>
                    <a:pt x="119185" y="37927"/>
                  </a:cubicBezTo>
                  <a:cubicBezTo>
                    <a:pt x="119185" y="38095"/>
                    <a:pt x="119241" y="38234"/>
                    <a:pt x="119241" y="38346"/>
                  </a:cubicBezTo>
                  <a:cubicBezTo>
                    <a:pt x="119269" y="38764"/>
                    <a:pt x="119324" y="39071"/>
                    <a:pt x="119324" y="39601"/>
                  </a:cubicBezTo>
                  <a:lnTo>
                    <a:pt x="119324" y="40020"/>
                  </a:lnTo>
                  <a:cubicBezTo>
                    <a:pt x="119296" y="40326"/>
                    <a:pt x="119296" y="40578"/>
                    <a:pt x="119436" y="40717"/>
                  </a:cubicBezTo>
                  <a:cubicBezTo>
                    <a:pt x="119489" y="40770"/>
                    <a:pt x="119554" y="40799"/>
                    <a:pt x="119633" y="40799"/>
                  </a:cubicBezTo>
                  <a:cubicBezTo>
                    <a:pt x="119761" y="40799"/>
                    <a:pt x="119926" y="40722"/>
                    <a:pt x="120133" y="40550"/>
                  </a:cubicBezTo>
                  <a:cubicBezTo>
                    <a:pt x="120663" y="40131"/>
                    <a:pt x="120580" y="39741"/>
                    <a:pt x="120552" y="39350"/>
                  </a:cubicBezTo>
                  <a:cubicBezTo>
                    <a:pt x="120524" y="39099"/>
                    <a:pt x="120496" y="38876"/>
                    <a:pt x="120552" y="38597"/>
                  </a:cubicBezTo>
                  <a:cubicBezTo>
                    <a:pt x="120775" y="37676"/>
                    <a:pt x="120831" y="36169"/>
                    <a:pt x="120691" y="35584"/>
                  </a:cubicBezTo>
                  <a:lnTo>
                    <a:pt x="120690" y="35579"/>
                  </a:lnTo>
                  <a:lnTo>
                    <a:pt x="120690" y="35579"/>
                  </a:lnTo>
                  <a:cubicBezTo>
                    <a:pt x="120790" y="36216"/>
                    <a:pt x="120705" y="37571"/>
                    <a:pt x="120524" y="38374"/>
                  </a:cubicBezTo>
                  <a:cubicBezTo>
                    <a:pt x="120301" y="39238"/>
                    <a:pt x="120859" y="39657"/>
                    <a:pt x="120161" y="40215"/>
                  </a:cubicBezTo>
                  <a:cubicBezTo>
                    <a:pt x="119966" y="40354"/>
                    <a:pt x="119854" y="40438"/>
                    <a:pt x="119771" y="40438"/>
                  </a:cubicBezTo>
                  <a:cubicBezTo>
                    <a:pt x="119575" y="40438"/>
                    <a:pt x="119687" y="39964"/>
                    <a:pt x="119687" y="39434"/>
                  </a:cubicBezTo>
                  <a:cubicBezTo>
                    <a:pt x="119687" y="38680"/>
                    <a:pt x="119603" y="38346"/>
                    <a:pt x="119548" y="37732"/>
                  </a:cubicBezTo>
                  <a:cubicBezTo>
                    <a:pt x="119464" y="37174"/>
                    <a:pt x="119743" y="36700"/>
                    <a:pt x="119324" y="36700"/>
                  </a:cubicBezTo>
                  <a:cubicBezTo>
                    <a:pt x="119269" y="36700"/>
                    <a:pt x="119185" y="36700"/>
                    <a:pt x="119129" y="36755"/>
                  </a:cubicBezTo>
                  <a:cubicBezTo>
                    <a:pt x="118627" y="36839"/>
                    <a:pt x="118348" y="37062"/>
                    <a:pt x="118180" y="37062"/>
                  </a:cubicBezTo>
                  <a:cubicBezTo>
                    <a:pt x="118097" y="37062"/>
                    <a:pt x="118041" y="37034"/>
                    <a:pt x="118013" y="36895"/>
                  </a:cubicBezTo>
                  <a:cubicBezTo>
                    <a:pt x="117874" y="36476"/>
                    <a:pt x="117874" y="36393"/>
                    <a:pt x="118013" y="35946"/>
                  </a:cubicBezTo>
                  <a:cubicBezTo>
                    <a:pt x="118153" y="35528"/>
                    <a:pt x="117455" y="35305"/>
                    <a:pt x="117455" y="34802"/>
                  </a:cubicBezTo>
                  <a:cubicBezTo>
                    <a:pt x="117455" y="34412"/>
                    <a:pt x="117678" y="33575"/>
                    <a:pt x="117595" y="33575"/>
                  </a:cubicBezTo>
                  <a:close/>
                  <a:moveTo>
                    <a:pt x="118370" y="40457"/>
                  </a:moveTo>
                  <a:cubicBezTo>
                    <a:pt x="118305" y="40903"/>
                    <a:pt x="118350" y="41333"/>
                    <a:pt x="118599" y="41582"/>
                  </a:cubicBezTo>
                  <a:cubicBezTo>
                    <a:pt x="118599" y="41610"/>
                    <a:pt x="118627" y="41666"/>
                    <a:pt x="118738" y="41666"/>
                  </a:cubicBezTo>
                  <a:cubicBezTo>
                    <a:pt x="118850" y="41666"/>
                    <a:pt x="119017" y="41582"/>
                    <a:pt x="119157" y="41554"/>
                  </a:cubicBezTo>
                  <a:cubicBezTo>
                    <a:pt x="119324" y="41526"/>
                    <a:pt x="119520" y="41442"/>
                    <a:pt x="119631" y="41442"/>
                  </a:cubicBezTo>
                  <a:cubicBezTo>
                    <a:pt x="119854" y="41442"/>
                    <a:pt x="120105" y="41554"/>
                    <a:pt x="120133" y="42000"/>
                  </a:cubicBezTo>
                  <a:cubicBezTo>
                    <a:pt x="120133" y="42224"/>
                    <a:pt x="120245" y="42419"/>
                    <a:pt x="120440" y="42670"/>
                  </a:cubicBezTo>
                  <a:lnTo>
                    <a:pt x="120663" y="42865"/>
                  </a:lnTo>
                  <a:cubicBezTo>
                    <a:pt x="120799" y="43021"/>
                    <a:pt x="120922" y="43149"/>
                    <a:pt x="120974" y="43288"/>
                  </a:cubicBezTo>
                  <a:lnTo>
                    <a:pt x="120974" y="43288"/>
                  </a:lnTo>
                  <a:cubicBezTo>
                    <a:pt x="121135" y="43108"/>
                    <a:pt x="120801" y="42876"/>
                    <a:pt x="120524" y="42530"/>
                  </a:cubicBezTo>
                  <a:cubicBezTo>
                    <a:pt x="120329" y="42335"/>
                    <a:pt x="120189" y="42084"/>
                    <a:pt x="120161" y="41777"/>
                  </a:cubicBezTo>
                  <a:cubicBezTo>
                    <a:pt x="120133" y="41498"/>
                    <a:pt x="120022" y="41387"/>
                    <a:pt x="119854" y="41387"/>
                  </a:cubicBezTo>
                  <a:cubicBezTo>
                    <a:pt x="119603" y="41387"/>
                    <a:pt x="119213" y="41582"/>
                    <a:pt x="118934" y="41582"/>
                  </a:cubicBezTo>
                  <a:cubicBezTo>
                    <a:pt x="118850" y="41582"/>
                    <a:pt x="118738" y="41554"/>
                    <a:pt x="118655" y="41498"/>
                  </a:cubicBezTo>
                  <a:cubicBezTo>
                    <a:pt x="118420" y="41264"/>
                    <a:pt x="118344" y="40881"/>
                    <a:pt x="118370" y="40457"/>
                  </a:cubicBezTo>
                  <a:close/>
                  <a:moveTo>
                    <a:pt x="120974" y="43288"/>
                  </a:moveTo>
                  <a:lnTo>
                    <a:pt x="120974" y="43288"/>
                  </a:lnTo>
                  <a:cubicBezTo>
                    <a:pt x="120941" y="43326"/>
                    <a:pt x="120885" y="43361"/>
                    <a:pt x="120803" y="43395"/>
                  </a:cubicBezTo>
                  <a:cubicBezTo>
                    <a:pt x="120105" y="43758"/>
                    <a:pt x="119771" y="43619"/>
                    <a:pt x="119157" y="44037"/>
                  </a:cubicBezTo>
                  <a:cubicBezTo>
                    <a:pt x="118536" y="44442"/>
                    <a:pt x="118045" y="44507"/>
                    <a:pt x="118850" y="44612"/>
                  </a:cubicBezTo>
                  <a:lnTo>
                    <a:pt x="118850" y="44612"/>
                  </a:lnTo>
                  <a:cubicBezTo>
                    <a:pt x="118925" y="44571"/>
                    <a:pt x="119006" y="44523"/>
                    <a:pt x="119101" y="44456"/>
                  </a:cubicBezTo>
                  <a:cubicBezTo>
                    <a:pt x="119408" y="44232"/>
                    <a:pt x="119659" y="44177"/>
                    <a:pt x="119882" y="44093"/>
                  </a:cubicBezTo>
                  <a:cubicBezTo>
                    <a:pt x="120105" y="44037"/>
                    <a:pt x="120329" y="43981"/>
                    <a:pt x="120691" y="43814"/>
                  </a:cubicBezTo>
                  <a:cubicBezTo>
                    <a:pt x="120775" y="43786"/>
                    <a:pt x="120970" y="43674"/>
                    <a:pt x="120998" y="43479"/>
                  </a:cubicBezTo>
                  <a:cubicBezTo>
                    <a:pt x="121007" y="43411"/>
                    <a:pt x="120997" y="43349"/>
                    <a:pt x="120974" y="43288"/>
                  </a:cubicBezTo>
                  <a:close/>
                  <a:moveTo>
                    <a:pt x="118850" y="44612"/>
                  </a:moveTo>
                  <a:cubicBezTo>
                    <a:pt x="118770" y="44656"/>
                    <a:pt x="118699" y="44691"/>
                    <a:pt x="118627" y="44735"/>
                  </a:cubicBezTo>
                  <a:cubicBezTo>
                    <a:pt x="118683" y="44762"/>
                    <a:pt x="118711" y="44762"/>
                    <a:pt x="118766" y="44762"/>
                  </a:cubicBezTo>
                  <a:cubicBezTo>
                    <a:pt x="119227" y="44818"/>
                    <a:pt x="119596" y="44846"/>
                    <a:pt x="119903" y="44846"/>
                  </a:cubicBezTo>
                  <a:cubicBezTo>
                    <a:pt x="120210" y="44846"/>
                    <a:pt x="120454" y="44818"/>
                    <a:pt x="120663" y="44762"/>
                  </a:cubicBezTo>
                  <a:lnTo>
                    <a:pt x="120775" y="44762"/>
                  </a:lnTo>
                  <a:cubicBezTo>
                    <a:pt x="120942" y="44762"/>
                    <a:pt x="121082" y="44902"/>
                    <a:pt x="121194" y="45153"/>
                  </a:cubicBezTo>
                  <a:cubicBezTo>
                    <a:pt x="121226" y="45237"/>
                    <a:pt x="121248" y="45343"/>
                    <a:pt x="121257" y="45459"/>
                  </a:cubicBezTo>
                  <a:lnTo>
                    <a:pt x="121257" y="45459"/>
                  </a:lnTo>
                  <a:cubicBezTo>
                    <a:pt x="121289" y="45042"/>
                    <a:pt x="121162" y="44623"/>
                    <a:pt x="120942" y="44623"/>
                  </a:cubicBezTo>
                  <a:lnTo>
                    <a:pt x="120887" y="44623"/>
                  </a:lnTo>
                  <a:cubicBezTo>
                    <a:pt x="120691" y="44651"/>
                    <a:pt x="120412" y="44707"/>
                    <a:pt x="120105" y="44707"/>
                  </a:cubicBezTo>
                  <a:cubicBezTo>
                    <a:pt x="119771" y="44707"/>
                    <a:pt x="119408" y="44707"/>
                    <a:pt x="118934" y="44623"/>
                  </a:cubicBezTo>
                  <a:cubicBezTo>
                    <a:pt x="118904" y="44619"/>
                    <a:pt x="118876" y="44616"/>
                    <a:pt x="118850" y="44612"/>
                  </a:cubicBezTo>
                  <a:close/>
                  <a:moveTo>
                    <a:pt x="121257" y="45459"/>
                  </a:moveTo>
                  <a:cubicBezTo>
                    <a:pt x="121236" y="45731"/>
                    <a:pt x="121147" y="46003"/>
                    <a:pt x="120970" y="46157"/>
                  </a:cubicBezTo>
                  <a:cubicBezTo>
                    <a:pt x="120468" y="46576"/>
                    <a:pt x="120245" y="46241"/>
                    <a:pt x="119826" y="46715"/>
                  </a:cubicBezTo>
                  <a:cubicBezTo>
                    <a:pt x="119442" y="47177"/>
                    <a:pt x="119009" y="47474"/>
                    <a:pt x="119247" y="47671"/>
                  </a:cubicBezTo>
                  <a:lnTo>
                    <a:pt x="119247" y="47671"/>
                  </a:lnTo>
                  <a:cubicBezTo>
                    <a:pt x="119307" y="47597"/>
                    <a:pt x="119389" y="47515"/>
                    <a:pt x="119464" y="47441"/>
                  </a:cubicBezTo>
                  <a:cubicBezTo>
                    <a:pt x="119575" y="47329"/>
                    <a:pt x="119659" y="47245"/>
                    <a:pt x="119743" y="47134"/>
                  </a:cubicBezTo>
                  <a:cubicBezTo>
                    <a:pt x="119938" y="46911"/>
                    <a:pt x="120022" y="46883"/>
                    <a:pt x="120217" y="46883"/>
                  </a:cubicBezTo>
                  <a:cubicBezTo>
                    <a:pt x="120384" y="46855"/>
                    <a:pt x="120580" y="46827"/>
                    <a:pt x="120859" y="46604"/>
                  </a:cubicBezTo>
                  <a:cubicBezTo>
                    <a:pt x="121180" y="46347"/>
                    <a:pt x="121288" y="45843"/>
                    <a:pt x="121257" y="45459"/>
                  </a:cubicBezTo>
                  <a:close/>
                  <a:moveTo>
                    <a:pt x="119247" y="47671"/>
                  </a:moveTo>
                  <a:lnTo>
                    <a:pt x="119247" y="47671"/>
                  </a:lnTo>
                  <a:cubicBezTo>
                    <a:pt x="119193" y="47735"/>
                    <a:pt x="119157" y="47792"/>
                    <a:pt x="119157" y="47831"/>
                  </a:cubicBezTo>
                  <a:lnTo>
                    <a:pt x="119185" y="47859"/>
                  </a:lnTo>
                  <a:cubicBezTo>
                    <a:pt x="119296" y="47943"/>
                    <a:pt x="119548" y="47971"/>
                    <a:pt x="119715" y="47971"/>
                  </a:cubicBezTo>
                  <a:cubicBezTo>
                    <a:pt x="119951" y="47971"/>
                    <a:pt x="120138" y="47987"/>
                    <a:pt x="120224" y="48071"/>
                  </a:cubicBezTo>
                  <a:lnTo>
                    <a:pt x="120224" y="48071"/>
                  </a:lnTo>
                  <a:cubicBezTo>
                    <a:pt x="120626" y="47744"/>
                    <a:pt x="119666" y="47930"/>
                    <a:pt x="119324" y="47720"/>
                  </a:cubicBezTo>
                  <a:cubicBezTo>
                    <a:pt x="119293" y="47704"/>
                    <a:pt x="119267" y="47688"/>
                    <a:pt x="119247" y="47671"/>
                  </a:cubicBezTo>
                  <a:close/>
                  <a:moveTo>
                    <a:pt x="20534" y="48701"/>
                  </a:moveTo>
                  <a:cubicBezTo>
                    <a:pt x="20587" y="49368"/>
                    <a:pt x="20751" y="49925"/>
                    <a:pt x="20752" y="50399"/>
                  </a:cubicBezTo>
                  <a:lnTo>
                    <a:pt x="20752" y="50399"/>
                  </a:lnTo>
                  <a:cubicBezTo>
                    <a:pt x="20754" y="49923"/>
                    <a:pt x="20588" y="49374"/>
                    <a:pt x="20534" y="48701"/>
                  </a:cubicBezTo>
                  <a:close/>
                  <a:moveTo>
                    <a:pt x="20752" y="50399"/>
                  </a:moveTo>
                  <a:cubicBezTo>
                    <a:pt x="20751" y="50671"/>
                    <a:pt x="20696" y="50918"/>
                    <a:pt x="20534" y="51151"/>
                  </a:cubicBezTo>
                  <a:cubicBezTo>
                    <a:pt x="20698" y="50925"/>
                    <a:pt x="20753" y="50676"/>
                    <a:pt x="20752" y="50399"/>
                  </a:cubicBezTo>
                  <a:close/>
                  <a:moveTo>
                    <a:pt x="20534" y="51151"/>
                  </a:moveTo>
                  <a:cubicBezTo>
                    <a:pt x="20427" y="51299"/>
                    <a:pt x="20315" y="51391"/>
                    <a:pt x="20206" y="51464"/>
                  </a:cubicBezTo>
                  <a:lnTo>
                    <a:pt x="20206" y="51464"/>
                  </a:lnTo>
                  <a:cubicBezTo>
                    <a:pt x="20317" y="51395"/>
                    <a:pt x="20430" y="51304"/>
                    <a:pt x="20534" y="51151"/>
                  </a:cubicBezTo>
                  <a:close/>
                  <a:moveTo>
                    <a:pt x="20206" y="51464"/>
                  </a:moveTo>
                  <a:lnTo>
                    <a:pt x="20206" y="51464"/>
                  </a:lnTo>
                  <a:cubicBezTo>
                    <a:pt x="19872" y="51673"/>
                    <a:pt x="19557" y="51687"/>
                    <a:pt x="19557" y="52630"/>
                  </a:cubicBezTo>
                  <a:cubicBezTo>
                    <a:pt x="19557" y="51718"/>
                    <a:pt x="19863" y="51693"/>
                    <a:pt x="20206" y="51464"/>
                  </a:cubicBezTo>
                  <a:close/>
                  <a:moveTo>
                    <a:pt x="19557" y="52678"/>
                  </a:moveTo>
                  <a:lnTo>
                    <a:pt x="19557" y="52678"/>
                  </a:lnTo>
                  <a:cubicBezTo>
                    <a:pt x="19558" y="53462"/>
                    <a:pt x="19582" y="53921"/>
                    <a:pt x="19582" y="54260"/>
                  </a:cubicBezTo>
                  <a:lnTo>
                    <a:pt x="19582" y="54260"/>
                  </a:lnTo>
                  <a:cubicBezTo>
                    <a:pt x="19582" y="53919"/>
                    <a:pt x="19558" y="53471"/>
                    <a:pt x="19557" y="52678"/>
                  </a:cubicBezTo>
                  <a:close/>
                  <a:moveTo>
                    <a:pt x="19582" y="54260"/>
                  </a:moveTo>
                  <a:cubicBezTo>
                    <a:pt x="19582" y="54431"/>
                    <a:pt x="19576" y="54575"/>
                    <a:pt x="19557" y="54722"/>
                  </a:cubicBezTo>
                  <a:cubicBezTo>
                    <a:pt x="19576" y="54581"/>
                    <a:pt x="19582" y="54437"/>
                    <a:pt x="19582" y="54260"/>
                  </a:cubicBezTo>
                  <a:close/>
                  <a:moveTo>
                    <a:pt x="120224" y="48071"/>
                  </a:moveTo>
                  <a:cubicBezTo>
                    <a:pt x="120199" y="48092"/>
                    <a:pt x="120169" y="48114"/>
                    <a:pt x="120133" y="48138"/>
                  </a:cubicBezTo>
                  <a:cubicBezTo>
                    <a:pt x="119492" y="48557"/>
                    <a:pt x="119324" y="49087"/>
                    <a:pt x="118906" y="49087"/>
                  </a:cubicBezTo>
                  <a:cubicBezTo>
                    <a:pt x="118487" y="49087"/>
                    <a:pt x="118292" y="49310"/>
                    <a:pt x="117818" y="49896"/>
                  </a:cubicBezTo>
                  <a:cubicBezTo>
                    <a:pt x="117399" y="50454"/>
                    <a:pt x="116479" y="51040"/>
                    <a:pt x="116339" y="51458"/>
                  </a:cubicBezTo>
                  <a:cubicBezTo>
                    <a:pt x="116200" y="51877"/>
                    <a:pt x="115781" y="52267"/>
                    <a:pt x="114888" y="52742"/>
                  </a:cubicBezTo>
                  <a:cubicBezTo>
                    <a:pt x="114023" y="53244"/>
                    <a:pt x="113549" y="55615"/>
                    <a:pt x="112908" y="56229"/>
                  </a:cubicBezTo>
                  <a:cubicBezTo>
                    <a:pt x="112294" y="56871"/>
                    <a:pt x="111485" y="57122"/>
                    <a:pt x="111066" y="57875"/>
                  </a:cubicBezTo>
                  <a:cubicBezTo>
                    <a:pt x="110648" y="58684"/>
                    <a:pt x="110285" y="58684"/>
                    <a:pt x="109839" y="59577"/>
                  </a:cubicBezTo>
                  <a:cubicBezTo>
                    <a:pt x="109449" y="60459"/>
                    <a:pt x="108674" y="61173"/>
                    <a:pt x="108725" y="61717"/>
                  </a:cubicBezTo>
                  <a:lnTo>
                    <a:pt x="108725" y="61717"/>
                  </a:lnTo>
                  <a:cubicBezTo>
                    <a:pt x="108812" y="61484"/>
                    <a:pt x="108994" y="61214"/>
                    <a:pt x="109197" y="60944"/>
                  </a:cubicBezTo>
                  <a:cubicBezTo>
                    <a:pt x="109392" y="60665"/>
                    <a:pt x="109615" y="60302"/>
                    <a:pt x="109755" y="59967"/>
                  </a:cubicBezTo>
                  <a:cubicBezTo>
                    <a:pt x="109950" y="59465"/>
                    <a:pt x="110173" y="59270"/>
                    <a:pt x="110369" y="59047"/>
                  </a:cubicBezTo>
                  <a:cubicBezTo>
                    <a:pt x="110536" y="58851"/>
                    <a:pt x="110759" y="58628"/>
                    <a:pt x="110955" y="58293"/>
                  </a:cubicBezTo>
                  <a:cubicBezTo>
                    <a:pt x="111206" y="57847"/>
                    <a:pt x="111596" y="57596"/>
                    <a:pt x="111987" y="57317"/>
                  </a:cubicBezTo>
                  <a:cubicBezTo>
                    <a:pt x="112266" y="57150"/>
                    <a:pt x="112545" y="56926"/>
                    <a:pt x="112824" y="56675"/>
                  </a:cubicBezTo>
                  <a:cubicBezTo>
                    <a:pt x="113131" y="56368"/>
                    <a:pt x="113382" y="55783"/>
                    <a:pt x="113661" y="55113"/>
                  </a:cubicBezTo>
                  <a:cubicBezTo>
                    <a:pt x="113968" y="54360"/>
                    <a:pt x="114358" y="53467"/>
                    <a:pt x="114777" y="53188"/>
                  </a:cubicBezTo>
                  <a:cubicBezTo>
                    <a:pt x="115558" y="52742"/>
                    <a:pt x="116088" y="52323"/>
                    <a:pt x="116255" y="51793"/>
                  </a:cubicBezTo>
                  <a:cubicBezTo>
                    <a:pt x="116339" y="51598"/>
                    <a:pt x="116646" y="51319"/>
                    <a:pt x="116953" y="51068"/>
                  </a:cubicBezTo>
                  <a:cubicBezTo>
                    <a:pt x="117232" y="50817"/>
                    <a:pt x="117567" y="50538"/>
                    <a:pt x="117734" y="50314"/>
                  </a:cubicBezTo>
                  <a:cubicBezTo>
                    <a:pt x="118153" y="49756"/>
                    <a:pt x="118320" y="49561"/>
                    <a:pt x="118683" y="49561"/>
                  </a:cubicBezTo>
                  <a:cubicBezTo>
                    <a:pt x="118990" y="49561"/>
                    <a:pt x="119185" y="49366"/>
                    <a:pt x="119408" y="49115"/>
                  </a:cubicBezTo>
                  <a:cubicBezTo>
                    <a:pt x="119548" y="48947"/>
                    <a:pt x="119715" y="48780"/>
                    <a:pt x="119994" y="48585"/>
                  </a:cubicBezTo>
                  <a:cubicBezTo>
                    <a:pt x="120105" y="48529"/>
                    <a:pt x="120301" y="48389"/>
                    <a:pt x="120273" y="48166"/>
                  </a:cubicBezTo>
                  <a:cubicBezTo>
                    <a:pt x="120266" y="48128"/>
                    <a:pt x="120250" y="48097"/>
                    <a:pt x="120224" y="48071"/>
                  </a:cubicBezTo>
                  <a:close/>
                  <a:moveTo>
                    <a:pt x="35682" y="62348"/>
                  </a:moveTo>
                  <a:cubicBezTo>
                    <a:pt x="35660" y="62362"/>
                    <a:pt x="35641" y="62377"/>
                    <a:pt x="35627" y="62395"/>
                  </a:cubicBezTo>
                  <a:cubicBezTo>
                    <a:pt x="35571" y="62478"/>
                    <a:pt x="35599" y="62618"/>
                    <a:pt x="35627" y="62729"/>
                  </a:cubicBezTo>
                  <a:cubicBezTo>
                    <a:pt x="35644" y="62770"/>
                    <a:pt x="35656" y="62809"/>
                    <a:pt x="35662" y="62847"/>
                  </a:cubicBezTo>
                  <a:lnTo>
                    <a:pt x="35662" y="62847"/>
                  </a:lnTo>
                  <a:cubicBezTo>
                    <a:pt x="35743" y="62737"/>
                    <a:pt x="35765" y="62604"/>
                    <a:pt x="35711" y="62450"/>
                  </a:cubicBezTo>
                  <a:cubicBezTo>
                    <a:pt x="35699" y="62414"/>
                    <a:pt x="35689" y="62380"/>
                    <a:pt x="35682" y="62348"/>
                  </a:cubicBezTo>
                  <a:close/>
                  <a:moveTo>
                    <a:pt x="2678" y="35277"/>
                  </a:moveTo>
                  <a:cubicBezTo>
                    <a:pt x="2176" y="35277"/>
                    <a:pt x="1953" y="35946"/>
                    <a:pt x="1953" y="36616"/>
                  </a:cubicBezTo>
                  <a:cubicBezTo>
                    <a:pt x="1953" y="37062"/>
                    <a:pt x="2316" y="37341"/>
                    <a:pt x="2650" y="37537"/>
                  </a:cubicBezTo>
                  <a:cubicBezTo>
                    <a:pt x="2874" y="37732"/>
                    <a:pt x="3097" y="37871"/>
                    <a:pt x="3097" y="38039"/>
                  </a:cubicBezTo>
                  <a:cubicBezTo>
                    <a:pt x="3097" y="38290"/>
                    <a:pt x="3013" y="38346"/>
                    <a:pt x="2846" y="38485"/>
                  </a:cubicBezTo>
                  <a:cubicBezTo>
                    <a:pt x="2706" y="38625"/>
                    <a:pt x="2539" y="38764"/>
                    <a:pt x="2399" y="39127"/>
                  </a:cubicBezTo>
                  <a:cubicBezTo>
                    <a:pt x="2148" y="39629"/>
                    <a:pt x="2399" y="39852"/>
                    <a:pt x="2706" y="40131"/>
                  </a:cubicBezTo>
                  <a:cubicBezTo>
                    <a:pt x="2874" y="40271"/>
                    <a:pt x="3097" y="40438"/>
                    <a:pt x="3348" y="40745"/>
                  </a:cubicBezTo>
                  <a:cubicBezTo>
                    <a:pt x="3683" y="41163"/>
                    <a:pt x="3711" y="41359"/>
                    <a:pt x="3766" y="41582"/>
                  </a:cubicBezTo>
                  <a:cubicBezTo>
                    <a:pt x="3794" y="41805"/>
                    <a:pt x="3822" y="42084"/>
                    <a:pt x="4101" y="42586"/>
                  </a:cubicBezTo>
                  <a:cubicBezTo>
                    <a:pt x="4603" y="43535"/>
                    <a:pt x="4408" y="44121"/>
                    <a:pt x="4213" y="44762"/>
                  </a:cubicBezTo>
                  <a:lnTo>
                    <a:pt x="4185" y="44874"/>
                  </a:lnTo>
                  <a:cubicBezTo>
                    <a:pt x="4045" y="45320"/>
                    <a:pt x="4045" y="46018"/>
                    <a:pt x="4352" y="46576"/>
                  </a:cubicBezTo>
                  <a:cubicBezTo>
                    <a:pt x="4548" y="46966"/>
                    <a:pt x="4910" y="47245"/>
                    <a:pt x="5329" y="47329"/>
                  </a:cubicBezTo>
                  <a:cubicBezTo>
                    <a:pt x="5887" y="47469"/>
                    <a:pt x="6026" y="47580"/>
                    <a:pt x="6166" y="47692"/>
                  </a:cubicBezTo>
                  <a:cubicBezTo>
                    <a:pt x="6305" y="47803"/>
                    <a:pt x="6501" y="47943"/>
                    <a:pt x="7003" y="48110"/>
                  </a:cubicBezTo>
                  <a:cubicBezTo>
                    <a:pt x="7477" y="48306"/>
                    <a:pt x="7533" y="48445"/>
                    <a:pt x="7617" y="48780"/>
                  </a:cubicBezTo>
                  <a:cubicBezTo>
                    <a:pt x="7700" y="49059"/>
                    <a:pt x="7840" y="49422"/>
                    <a:pt x="8370" y="49952"/>
                  </a:cubicBezTo>
                  <a:cubicBezTo>
                    <a:pt x="9011" y="50538"/>
                    <a:pt x="9430" y="50761"/>
                    <a:pt x="9821" y="50928"/>
                  </a:cubicBezTo>
                  <a:cubicBezTo>
                    <a:pt x="10072" y="51068"/>
                    <a:pt x="10323" y="51179"/>
                    <a:pt x="10602" y="51374"/>
                  </a:cubicBezTo>
                  <a:cubicBezTo>
                    <a:pt x="11215" y="51877"/>
                    <a:pt x="11104" y="52602"/>
                    <a:pt x="10909" y="53662"/>
                  </a:cubicBezTo>
                  <a:cubicBezTo>
                    <a:pt x="10657" y="54806"/>
                    <a:pt x="11243" y="55085"/>
                    <a:pt x="12164" y="55504"/>
                  </a:cubicBezTo>
                  <a:cubicBezTo>
                    <a:pt x="13168" y="55950"/>
                    <a:pt x="16684" y="56173"/>
                    <a:pt x="17493" y="56173"/>
                  </a:cubicBezTo>
                  <a:cubicBezTo>
                    <a:pt x="17716" y="56173"/>
                    <a:pt x="17772" y="56201"/>
                    <a:pt x="17772" y="56229"/>
                  </a:cubicBezTo>
                  <a:cubicBezTo>
                    <a:pt x="17772" y="56229"/>
                    <a:pt x="17800" y="56313"/>
                    <a:pt x="17744" y="56452"/>
                  </a:cubicBezTo>
                  <a:cubicBezTo>
                    <a:pt x="17744" y="56480"/>
                    <a:pt x="17716" y="56536"/>
                    <a:pt x="17716" y="56592"/>
                  </a:cubicBezTo>
                  <a:cubicBezTo>
                    <a:pt x="17632" y="56759"/>
                    <a:pt x="17604" y="56899"/>
                    <a:pt x="17632" y="57038"/>
                  </a:cubicBezTo>
                  <a:cubicBezTo>
                    <a:pt x="17744" y="57429"/>
                    <a:pt x="18190" y="57624"/>
                    <a:pt x="20869" y="58712"/>
                  </a:cubicBezTo>
                  <a:cubicBezTo>
                    <a:pt x="23017" y="59577"/>
                    <a:pt x="23240" y="59744"/>
                    <a:pt x="24216" y="60358"/>
                  </a:cubicBezTo>
                  <a:lnTo>
                    <a:pt x="24635" y="60637"/>
                  </a:lnTo>
                  <a:cubicBezTo>
                    <a:pt x="26086" y="61530"/>
                    <a:pt x="27704" y="62450"/>
                    <a:pt x="29182" y="62450"/>
                  </a:cubicBezTo>
                  <a:cubicBezTo>
                    <a:pt x="30605" y="62450"/>
                    <a:pt x="31275" y="62646"/>
                    <a:pt x="32447" y="63232"/>
                  </a:cubicBezTo>
                  <a:cubicBezTo>
                    <a:pt x="32502" y="63232"/>
                    <a:pt x="32502" y="63287"/>
                    <a:pt x="32530" y="63287"/>
                  </a:cubicBezTo>
                  <a:cubicBezTo>
                    <a:pt x="33060" y="63566"/>
                    <a:pt x="33702" y="63706"/>
                    <a:pt x="34316" y="63706"/>
                  </a:cubicBezTo>
                  <a:cubicBezTo>
                    <a:pt x="34651" y="63706"/>
                    <a:pt x="35292" y="63622"/>
                    <a:pt x="35571" y="63287"/>
                  </a:cubicBezTo>
                  <a:cubicBezTo>
                    <a:pt x="35638" y="63132"/>
                    <a:pt x="35687" y="62995"/>
                    <a:pt x="35662" y="62847"/>
                  </a:cubicBezTo>
                  <a:lnTo>
                    <a:pt x="35662" y="62847"/>
                  </a:lnTo>
                  <a:cubicBezTo>
                    <a:pt x="35493" y="63076"/>
                    <a:pt x="35067" y="63204"/>
                    <a:pt x="34539" y="63204"/>
                  </a:cubicBezTo>
                  <a:cubicBezTo>
                    <a:pt x="34037" y="63204"/>
                    <a:pt x="33367" y="63064"/>
                    <a:pt x="32837" y="62813"/>
                  </a:cubicBezTo>
                  <a:cubicBezTo>
                    <a:pt x="32809" y="62813"/>
                    <a:pt x="32809" y="62785"/>
                    <a:pt x="32781" y="62785"/>
                  </a:cubicBezTo>
                  <a:cubicBezTo>
                    <a:pt x="31526" y="62171"/>
                    <a:pt x="30829" y="61948"/>
                    <a:pt x="29406" y="61948"/>
                  </a:cubicBezTo>
                  <a:cubicBezTo>
                    <a:pt x="27955" y="61948"/>
                    <a:pt x="26337" y="61000"/>
                    <a:pt x="24970" y="60163"/>
                  </a:cubicBezTo>
                  <a:cubicBezTo>
                    <a:pt x="23603" y="59298"/>
                    <a:pt x="23603" y="59242"/>
                    <a:pt x="21203" y="58266"/>
                  </a:cubicBezTo>
                  <a:cubicBezTo>
                    <a:pt x="18748" y="57233"/>
                    <a:pt x="18134" y="56954"/>
                    <a:pt x="18051" y="56675"/>
                  </a:cubicBezTo>
                  <a:cubicBezTo>
                    <a:pt x="18023" y="56536"/>
                    <a:pt x="18134" y="56368"/>
                    <a:pt x="18190" y="56173"/>
                  </a:cubicBezTo>
                  <a:cubicBezTo>
                    <a:pt x="18274" y="55922"/>
                    <a:pt x="18274" y="55671"/>
                    <a:pt x="17772" y="55671"/>
                  </a:cubicBezTo>
                  <a:cubicBezTo>
                    <a:pt x="16907" y="55671"/>
                    <a:pt x="13447" y="55476"/>
                    <a:pt x="12527" y="55057"/>
                  </a:cubicBezTo>
                  <a:cubicBezTo>
                    <a:pt x="11578" y="54639"/>
                    <a:pt x="11160" y="54415"/>
                    <a:pt x="11355" y="53411"/>
                  </a:cubicBezTo>
                  <a:cubicBezTo>
                    <a:pt x="11578" y="52407"/>
                    <a:pt x="11718" y="51570"/>
                    <a:pt x="11020" y="50956"/>
                  </a:cubicBezTo>
                  <a:cubicBezTo>
                    <a:pt x="10323" y="50398"/>
                    <a:pt x="9848" y="50538"/>
                    <a:pt x="8816" y="49533"/>
                  </a:cubicBezTo>
                  <a:cubicBezTo>
                    <a:pt x="7728" y="48529"/>
                    <a:pt x="8453" y="48110"/>
                    <a:pt x="7393" y="47692"/>
                  </a:cubicBezTo>
                  <a:cubicBezTo>
                    <a:pt x="6305" y="47273"/>
                    <a:pt x="6752" y="47190"/>
                    <a:pt x="5664" y="46883"/>
                  </a:cubicBezTo>
                  <a:cubicBezTo>
                    <a:pt x="4603" y="46604"/>
                    <a:pt x="4464" y="45320"/>
                    <a:pt x="4659" y="44623"/>
                  </a:cubicBezTo>
                  <a:cubicBezTo>
                    <a:pt x="4882" y="43953"/>
                    <a:pt x="5161" y="43284"/>
                    <a:pt x="4603" y="42224"/>
                  </a:cubicBezTo>
                  <a:cubicBezTo>
                    <a:pt x="4045" y="41136"/>
                    <a:pt x="4520" y="41191"/>
                    <a:pt x="3822" y="40354"/>
                  </a:cubicBezTo>
                  <a:cubicBezTo>
                    <a:pt x="3125" y="39489"/>
                    <a:pt x="2623" y="39573"/>
                    <a:pt x="2902" y="38932"/>
                  </a:cubicBezTo>
                  <a:cubicBezTo>
                    <a:pt x="3181" y="38318"/>
                    <a:pt x="3627" y="38374"/>
                    <a:pt x="3627" y="37788"/>
                  </a:cubicBezTo>
                  <a:cubicBezTo>
                    <a:pt x="3627" y="37230"/>
                    <a:pt x="2483" y="37062"/>
                    <a:pt x="2483" y="36365"/>
                  </a:cubicBezTo>
                  <a:cubicBezTo>
                    <a:pt x="2483" y="35963"/>
                    <a:pt x="2595" y="35497"/>
                    <a:pt x="2807" y="35295"/>
                  </a:cubicBezTo>
                  <a:lnTo>
                    <a:pt x="2807" y="35295"/>
                  </a:lnTo>
                  <a:cubicBezTo>
                    <a:pt x="2762" y="35283"/>
                    <a:pt x="2719" y="35277"/>
                    <a:pt x="2678" y="35277"/>
                  </a:cubicBezTo>
                  <a:close/>
                  <a:moveTo>
                    <a:pt x="86326" y="68432"/>
                  </a:moveTo>
                  <a:cubicBezTo>
                    <a:pt x="86277" y="68470"/>
                    <a:pt x="86250" y="68505"/>
                    <a:pt x="86236" y="68532"/>
                  </a:cubicBezTo>
                  <a:cubicBezTo>
                    <a:pt x="86236" y="68532"/>
                    <a:pt x="86208" y="68616"/>
                    <a:pt x="86264" y="68728"/>
                  </a:cubicBezTo>
                  <a:cubicBezTo>
                    <a:pt x="86376" y="68895"/>
                    <a:pt x="86487" y="68923"/>
                    <a:pt x="86543" y="68923"/>
                  </a:cubicBezTo>
                  <a:cubicBezTo>
                    <a:pt x="86655" y="68923"/>
                    <a:pt x="86710" y="68923"/>
                    <a:pt x="86822" y="68895"/>
                  </a:cubicBezTo>
                  <a:cubicBezTo>
                    <a:pt x="86934" y="68867"/>
                    <a:pt x="87045" y="68811"/>
                    <a:pt x="87129" y="68811"/>
                  </a:cubicBezTo>
                  <a:cubicBezTo>
                    <a:pt x="87324" y="68811"/>
                    <a:pt x="87464" y="68895"/>
                    <a:pt x="87547" y="69063"/>
                  </a:cubicBezTo>
                  <a:cubicBezTo>
                    <a:pt x="87676" y="69271"/>
                    <a:pt x="87776" y="69462"/>
                    <a:pt x="87823" y="69639"/>
                  </a:cubicBezTo>
                  <a:lnTo>
                    <a:pt x="87823" y="69639"/>
                  </a:lnTo>
                  <a:cubicBezTo>
                    <a:pt x="87940" y="69413"/>
                    <a:pt x="87810" y="69107"/>
                    <a:pt x="87603" y="68756"/>
                  </a:cubicBezTo>
                  <a:cubicBezTo>
                    <a:pt x="87519" y="68616"/>
                    <a:pt x="87408" y="68588"/>
                    <a:pt x="87324" y="68588"/>
                  </a:cubicBezTo>
                  <a:cubicBezTo>
                    <a:pt x="87129" y="68588"/>
                    <a:pt x="86934" y="68672"/>
                    <a:pt x="86710" y="68672"/>
                  </a:cubicBezTo>
                  <a:cubicBezTo>
                    <a:pt x="86584" y="68672"/>
                    <a:pt x="86435" y="68626"/>
                    <a:pt x="86326" y="68432"/>
                  </a:cubicBezTo>
                  <a:close/>
                  <a:moveTo>
                    <a:pt x="87823" y="69639"/>
                  </a:moveTo>
                  <a:cubicBezTo>
                    <a:pt x="87782" y="69717"/>
                    <a:pt x="87711" y="69786"/>
                    <a:pt x="87603" y="69844"/>
                  </a:cubicBezTo>
                  <a:cubicBezTo>
                    <a:pt x="87380" y="69927"/>
                    <a:pt x="87073" y="69927"/>
                    <a:pt x="86906" y="69927"/>
                  </a:cubicBezTo>
                  <a:cubicBezTo>
                    <a:pt x="86710" y="69927"/>
                    <a:pt x="86710" y="69927"/>
                    <a:pt x="87185" y="70039"/>
                  </a:cubicBezTo>
                  <a:cubicBezTo>
                    <a:pt x="87374" y="70088"/>
                    <a:pt x="87563" y="70136"/>
                    <a:pt x="87736" y="70184"/>
                  </a:cubicBezTo>
                  <a:lnTo>
                    <a:pt x="87736" y="70184"/>
                  </a:lnTo>
                  <a:cubicBezTo>
                    <a:pt x="87774" y="70133"/>
                    <a:pt x="87805" y="70076"/>
                    <a:pt x="87826" y="70011"/>
                  </a:cubicBezTo>
                  <a:cubicBezTo>
                    <a:pt x="87862" y="69893"/>
                    <a:pt x="87857" y="69769"/>
                    <a:pt x="87823" y="69639"/>
                  </a:cubicBezTo>
                  <a:close/>
                  <a:moveTo>
                    <a:pt x="87736" y="70184"/>
                  </a:moveTo>
                  <a:cubicBezTo>
                    <a:pt x="87675" y="70265"/>
                    <a:pt x="87594" y="70333"/>
                    <a:pt x="87491" y="70402"/>
                  </a:cubicBezTo>
                  <a:cubicBezTo>
                    <a:pt x="87953" y="70527"/>
                    <a:pt x="88288" y="70637"/>
                    <a:pt x="88438" y="70803"/>
                  </a:cubicBezTo>
                  <a:lnTo>
                    <a:pt x="88438" y="70803"/>
                  </a:lnTo>
                  <a:cubicBezTo>
                    <a:pt x="88733" y="70524"/>
                    <a:pt x="88321" y="70348"/>
                    <a:pt x="87736" y="70184"/>
                  </a:cubicBezTo>
                  <a:close/>
                  <a:moveTo>
                    <a:pt x="49047" y="71377"/>
                  </a:moveTo>
                  <a:lnTo>
                    <a:pt x="49047" y="71377"/>
                  </a:lnTo>
                  <a:cubicBezTo>
                    <a:pt x="49047" y="71377"/>
                    <a:pt x="49047" y="71378"/>
                    <a:pt x="49047" y="71378"/>
                  </a:cubicBezTo>
                  <a:cubicBezTo>
                    <a:pt x="49046" y="71379"/>
                    <a:pt x="49046" y="71379"/>
                    <a:pt x="49046" y="71380"/>
                  </a:cubicBezTo>
                  <a:lnTo>
                    <a:pt x="49046" y="71380"/>
                  </a:lnTo>
                  <a:cubicBezTo>
                    <a:pt x="49046" y="71379"/>
                    <a:pt x="49047" y="71378"/>
                    <a:pt x="49047" y="71377"/>
                  </a:cubicBezTo>
                  <a:close/>
                  <a:moveTo>
                    <a:pt x="80126" y="69593"/>
                  </a:moveTo>
                  <a:cubicBezTo>
                    <a:pt x="80070" y="69593"/>
                    <a:pt x="79987" y="69620"/>
                    <a:pt x="79931" y="69648"/>
                  </a:cubicBezTo>
                  <a:cubicBezTo>
                    <a:pt x="79568" y="69872"/>
                    <a:pt x="79568" y="70709"/>
                    <a:pt x="78759" y="70709"/>
                  </a:cubicBezTo>
                  <a:cubicBezTo>
                    <a:pt x="78536" y="70709"/>
                    <a:pt x="78257" y="70625"/>
                    <a:pt x="77866" y="70457"/>
                  </a:cubicBezTo>
                  <a:cubicBezTo>
                    <a:pt x="76778" y="69983"/>
                    <a:pt x="76164" y="69704"/>
                    <a:pt x="75634" y="69704"/>
                  </a:cubicBezTo>
                  <a:cubicBezTo>
                    <a:pt x="75523" y="69704"/>
                    <a:pt x="75411" y="69704"/>
                    <a:pt x="75272" y="69732"/>
                  </a:cubicBezTo>
                  <a:cubicBezTo>
                    <a:pt x="75104" y="69760"/>
                    <a:pt x="74909" y="69844"/>
                    <a:pt x="74686" y="69983"/>
                  </a:cubicBezTo>
                  <a:cubicBezTo>
                    <a:pt x="73737" y="70457"/>
                    <a:pt x="74128" y="70402"/>
                    <a:pt x="73319" y="70541"/>
                  </a:cubicBezTo>
                  <a:lnTo>
                    <a:pt x="73151" y="70541"/>
                  </a:lnTo>
                  <a:cubicBezTo>
                    <a:pt x="72705" y="70541"/>
                    <a:pt x="72454" y="70151"/>
                    <a:pt x="72259" y="70151"/>
                  </a:cubicBezTo>
                  <a:cubicBezTo>
                    <a:pt x="72175" y="70151"/>
                    <a:pt x="72119" y="70206"/>
                    <a:pt x="72035" y="70402"/>
                  </a:cubicBezTo>
                  <a:cubicBezTo>
                    <a:pt x="71889" y="70723"/>
                    <a:pt x="71782" y="71097"/>
                    <a:pt x="71752" y="71410"/>
                  </a:cubicBezTo>
                  <a:lnTo>
                    <a:pt x="71752" y="71410"/>
                  </a:lnTo>
                  <a:cubicBezTo>
                    <a:pt x="71801" y="71222"/>
                    <a:pt x="71875" y="71020"/>
                    <a:pt x="71980" y="70820"/>
                  </a:cubicBezTo>
                  <a:cubicBezTo>
                    <a:pt x="72008" y="70709"/>
                    <a:pt x="72035" y="70709"/>
                    <a:pt x="72035" y="70681"/>
                  </a:cubicBezTo>
                  <a:cubicBezTo>
                    <a:pt x="72063" y="70681"/>
                    <a:pt x="72147" y="70736"/>
                    <a:pt x="72175" y="70764"/>
                  </a:cubicBezTo>
                  <a:cubicBezTo>
                    <a:pt x="72364" y="70883"/>
                    <a:pt x="72594" y="71062"/>
                    <a:pt x="72933" y="71062"/>
                  </a:cubicBezTo>
                  <a:cubicBezTo>
                    <a:pt x="72993" y="71062"/>
                    <a:pt x="73056" y="71056"/>
                    <a:pt x="73123" y="71043"/>
                  </a:cubicBezTo>
                  <a:lnTo>
                    <a:pt x="73151" y="71043"/>
                  </a:lnTo>
                  <a:cubicBezTo>
                    <a:pt x="73681" y="70960"/>
                    <a:pt x="73681" y="70960"/>
                    <a:pt x="73988" y="70764"/>
                  </a:cubicBezTo>
                  <a:cubicBezTo>
                    <a:pt x="74100" y="70709"/>
                    <a:pt x="74267" y="70597"/>
                    <a:pt x="74546" y="70457"/>
                  </a:cubicBezTo>
                  <a:cubicBezTo>
                    <a:pt x="74770" y="70346"/>
                    <a:pt x="74937" y="70290"/>
                    <a:pt x="75076" y="70262"/>
                  </a:cubicBezTo>
                  <a:cubicBezTo>
                    <a:pt x="75188" y="70206"/>
                    <a:pt x="75272" y="70206"/>
                    <a:pt x="75383" y="70206"/>
                  </a:cubicBezTo>
                  <a:cubicBezTo>
                    <a:pt x="75885" y="70206"/>
                    <a:pt x="76499" y="70485"/>
                    <a:pt x="77559" y="70988"/>
                  </a:cubicBezTo>
                  <a:cubicBezTo>
                    <a:pt x="77922" y="71155"/>
                    <a:pt x="78285" y="71267"/>
                    <a:pt x="78564" y="71267"/>
                  </a:cubicBezTo>
                  <a:cubicBezTo>
                    <a:pt x="79178" y="71267"/>
                    <a:pt x="79401" y="70848"/>
                    <a:pt x="79568" y="70541"/>
                  </a:cubicBezTo>
                  <a:cubicBezTo>
                    <a:pt x="79652" y="70402"/>
                    <a:pt x="79708" y="70262"/>
                    <a:pt x="79791" y="70206"/>
                  </a:cubicBezTo>
                  <a:cubicBezTo>
                    <a:pt x="79826" y="70186"/>
                    <a:pt x="79863" y="70176"/>
                    <a:pt x="79903" y="70176"/>
                  </a:cubicBezTo>
                  <a:cubicBezTo>
                    <a:pt x="80187" y="70176"/>
                    <a:pt x="80600" y="70662"/>
                    <a:pt x="80991" y="71127"/>
                  </a:cubicBezTo>
                  <a:lnTo>
                    <a:pt x="81131" y="71267"/>
                  </a:lnTo>
                  <a:cubicBezTo>
                    <a:pt x="81626" y="71802"/>
                    <a:pt x="82051" y="72069"/>
                    <a:pt x="82436" y="72069"/>
                  </a:cubicBezTo>
                  <a:cubicBezTo>
                    <a:pt x="82593" y="72069"/>
                    <a:pt x="82743" y="72025"/>
                    <a:pt x="82888" y="71936"/>
                  </a:cubicBezTo>
                  <a:lnTo>
                    <a:pt x="83028" y="71825"/>
                  </a:lnTo>
                  <a:cubicBezTo>
                    <a:pt x="83053" y="71799"/>
                    <a:pt x="83124" y="71751"/>
                    <a:pt x="83095" y="71742"/>
                  </a:cubicBezTo>
                  <a:lnTo>
                    <a:pt x="83095" y="71742"/>
                  </a:lnTo>
                  <a:cubicBezTo>
                    <a:pt x="83113" y="71746"/>
                    <a:pt x="83147" y="71757"/>
                    <a:pt x="83167" y="71797"/>
                  </a:cubicBezTo>
                  <a:cubicBezTo>
                    <a:pt x="83223" y="71825"/>
                    <a:pt x="83307" y="71852"/>
                    <a:pt x="83446" y="71880"/>
                  </a:cubicBezTo>
                  <a:cubicBezTo>
                    <a:pt x="83586" y="71936"/>
                    <a:pt x="83753" y="71964"/>
                    <a:pt x="83893" y="71964"/>
                  </a:cubicBezTo>
                  <a:cubicBezTo>
                    <a:pt x="84199" y="71964"/>
                    <a:pt x="84450" y="71852"/>
                    <a:pt x="84674" y="71741"/>
                  </a:cubicBezTo>
                  <a:cubicBezTo>
                    <a:pt x="84869" y="71657"/>
                    <a:pt x="84981" y="71546"/>
                    <a:pt x="85092" y="71434"/>
                  </a:cubicBezTo>
                  <a:cubicBezTo>
                    <a:pt x="85148" y="71378"/>
                    <a:pt x="85232" y="71294"/>
                    <a:pt x="85315" y="71239"/>
                  </a:cubicBezTo>
                  <a:cubicBezTo>
                    <a:pt x="85344" y="71216"/>
                    <a:pt x="85382" y="71206"/>
                    <a:pt x="85424" y="71206"/>
                  </a:cubicBezTo>
                  <a:cubicBezTo>
                    <a:pt x="85586" y="71206"/>
                    <a:pt x="85824" y="71351"/>
                    <a:pt x="85957" y="71462"/>
                  </a:cubicBezTo>
                  <a:lnTo>
                    <a:pt x="86069" y="71546"/>
                  </a:lnTo>
                  <a:cubicBezTo>
                    <a:pt x="86264" y="71685"/>
                    <a:pt x="86850" y="71685"/>
                    <a:pt x="86989" y="71685"/>
                  </a:cubicBezTo>
                  <a:cubicBezTo>
                    <a:pt x="87352" y="71685"/>
                    <a:pt x="87966" y="71657"/>
                    <a:pt x="88328" y="71406"/>
                  </a:cubicBezTo>
                  <a:cubicBezTo>
                    <a:pt x="88496" y="71267"/>
                    <a:pt x="88580" y="71155"/>
                    <a:pt x="88524" y="70988"/>
                  </a:cubicBezTo>
                  <a:cubicBezTo>
                    <a:pt x="88517" y="70918"/>
                    <a:pt x="88487" y="70857"/>
                    <a:pt x="88438" y="70803"/>
                  </a:cubicBezTo>
                  <a:lnTo>
                    <a:pt x="88438" y="70803"/>
                  </a:lnTo>
                  <a:cubicBezTo>
                    <a:pt x="88422" y="70817"/>
                    <a:pt x="88404" y="70833"/>
                    <a:pt x="88384" y="70848"/>
                  </a:cubicBezTo>
                  <a:cubicBezTo>
                    <a:pt x="88105" y="71015"/>
                    <a:pt x="87631" y="71099"/>
                    <a:pt x="87185" y="71099"/>
                  </a:cubicBezTo>
                  <a:cubicBezTo>
                    <a:pt x="86794" y="71099"/>
                    <a:pt x="86431" y="71043"/>
                    <a:pt x="86348" y="70988"/>
                  </a:cubicBezTo>
                  <a:cubicBezTo>
                    <a:pt x="86152" y="70876"/>
                    <a:pt x="85873" y="70625"/>
                    <a:pt x="85594" y="70625"/>
                  </a:cubicBezTo>
                  <a:cubicBezTo>
                    <a:pt x="85539" y="70625"/>
                    <a:pt x="85455" y="70681"/>
                    <a:pt x="85399" y="70709"/>
                  </a:cubicBezTo>
                  <a:cubicBezTo>
                    <a:pt x="85120" y="70904"/>
                    <a:pt x="85036" y="71043"/>
                    <a:pt x="84757" y="71183"/>
                  </a:cubicBezTo>
                  <a:cubicBezTo>
                    <a:pt x="84562" y="71294"/>
                    <a:pt x="84339" y="71406"/>
                    <a:pt x="84060" y="71406"/>
                  </a:cubicBezTo>
                  <a:cubicBezTo>
                    <a:pt x="83976" y="71406"/>
                    <a:pt x="83837" y="71378"/>
                    <a:pt x="83697" y="71322"/>
                  </a:cubicBezTo>
                  <a:cubicBezTo>
                    <a:pt x="83446" y="71267"/>
                    <a:pt x="83362" y="71183"/>
                    <a:pt x="83307" y="71183"/>
                  </a:cubicBezTo>
                  <a:cubicBezTo>
                    <a:pt x="83223" y="71183"/>
                    <a:pt x="83195" y="71267"/>
                    <a:pt x="83000" y="71406"/>
                  </a:cubicBezTo>
                  <a:cubicBezTo>
                    <a:pt x="82888" y="71462"/>
                    <a:pt x="82749" y="71518"/>
                    <a:pt x="82637" y="71518"/>
                  </a:cubicBezTo>
                  <a:cubicBezTo>
                    <a:pt x="82302" y="71518"/>
                    <a:pt x="81912" y="71239"/>
                    <a:pt x="81493" y="70736"/>
                  </a:cubicBezTo>
                  <a:cubicBezTo>
                    <a:pt x="80991" y="70178"/>
                    <a:pt x="80517" y="69593"/>
                    <a:pt x="80126" y="69593"/>
                  </a:cubicBezTo>
                  <a:close/>
                  <a:moveTo>
                    <a:pt x="71752" y="71410"/>
                  </a:moveTo>
                  <a:cubicBezTo>
                    <a:pt x="71662" y="71752"/>
                    <a:pt x="71658" y="72045"/>
                    <a:pt x="71714" y="72180"/>
                  </a:cubicBezTo>
                  <a:lnTo>
                    <a:pt x="71714" y="72180"/>
                  </a:lnTo>
                  <a:cubicBezTo>
                    <a:pt x="72048" y="72073"/>
                    <a:pt x="72105" y="72187"/>
                    <a:pt x="71896" y="72020"/>
                  </a:cubicBezTo>
                  <a:cubicBezTo>
                    <a:pt x="71763" y="71927"/>
                    <a:pt x="71725" y="71694"/>
                    <a:pt x="71752" y="71410"/>
                  </a:cubicBezTo>
                  <a:close/>
                  <a:moveTo>
                    <a:pt x="37413" y="61697"/>
                  </a:moveTo>
                  <a:cubicBezTo>
                    <a:pt x="37301" y="61697"/>
                    <a:pt x="37162" y="61697"/>
                    <a:pt x="37050" y="61753"/>
                  </a:cubicBezTo>
                  <a:cubicBezTo>
                    <a:pt x="36516" y="61806"/>
                    <a:pt x="35522" y="61630"/>
                    <a:pt x="35682" y="62348"/>
                  </a:cubicBezTo>
                  <a:lnTo>
                    <a:pt x="35682" y="62348"/>
                  </a:lnTo>
                  <a:cubicBezTo>
                    <a:pt x="35836" y="62255"/>
                    <a:pt x="36168" y="62255"/>
                    <a:pt x="36436" y="62255"/>
                  </a:cubicBezTo>
                  <a:cubicBezTo>
                    <a:pt x="36576" y="62255"/>
                    <a:pt x="36743" y="62255"/>
                    <a:pt x="36855" y="62227"/>
                  </a:cubicBezTo>
                  <a:cubicBezTo>
                    <a:pt x="36952" y="62220"/>
                    <a:pt x="37052" y="62217"/>
                    <a:pt x="37155" y="62217"/>
                  </a:cubicBezTo>
                  <a:cubicBezTo>
                    <a:pt x="37463" y="62217"/>
                    <a:pt x="37803" y="62248"/>
                    <a:pt x="38222" y="62311"/>
                  </a:cubicBezTo>
                  <a:cubicBezTo>
                    <a:pt x="38445" y="62339"/>
                    <a:pt x="38696" y="62367"/>
                    <a:pt x="38975" y="62367"/>
                  </a:cubicBezTo>
                  <a:lnTo>
                    <a:pt x="39059" y="62367"/>
                  </a:lnTo>
                  <a:cubicBezTo>
                    <a:pt x="39533" y="62450"/>
                    <a:pt x="39979" y="62897"/>
                    <a:pt x="40537" y="63455"/>
                  </a:cubicBezTo>
                  <a:cubicBezTo>
                    <a:pt x="40816" y="63734"/>
                    <a:pt x="41067" y="63985"/>
                    <a:pt x="41374" y="64264"/>
                  </a:cubicBezTo>
                  <a:cubicBezTo>
                    <a:pt x="42072" y="64850"/>
                    <a:pt x="43104" y="66022"/>
                    <a:pt x="43802" y="66831"/>
                  </a:cubicBezTo>
                  <a:cubicBezTo>
                    <a:pt x="44108" y="67221"/>
                    <a:pt x="44360" y="67472"/>
                    <a:pt x="44443" y="67612"/>
                  </a:cubicBezTo>
                  <a:cubicBezTo>
                    <a:pt x="44666" y="67807"/>
                    <a:pt x="44666" y="68030"/>
                    <a:pt x="44639" y="68532"/>
                  </a:cubicBezTo>
                  <a:lnTo>
                    <a:pt x="44639" y="69063"/>
                  </a:lnTo>
                  <a:cubicBezTo>
                    <a:pt x="44639" y="69593"/>
                    <a:pt x="44918" y="69872"/>
                    <a:pt x="45252" y="70178"/>
                  </a:cubicBezTo>
                  <a:cubicBezTo>
                    <a:pt x="45503" y="70430"/>
                    <a:pt x="45782" y="70681"/>
                    <a:pt x="46033" y="71099"/>
                  </a:cubicBezTo>
                  <a:cubicBezTo>
                    <a:pt x="46368" y="71685"/>
                    <a:pt x="46508" y="71741"/>
                    <a:pt x="46815" y="71797"/>
                  </a:cubicBezTo>
                  <a:cubicBezTo>
                    <a:pt x="47010" y="71825"/>
                    <a:pt x="47205" y="71825"/>
                    <a:pt x="47624" y="72104"/>
                  </a:cubicBezTo>
                  <a:cubicBezTo>
                    <a:pt x="48014" y="72355"/>
                    <a:pt x="48265" y="72438"/>
                    <a:pt x="48433" y="72438"/>
                  </a:cubicBezTo>
                  <a:cubicBezTo>
                    <a:pt x="48768" y="72438"/>
                    <a:pt x="48879" y="72131"/>
                    <a:pt x="48963" y="71741"/>
                  </a:cubicBezTo>
                  <a:cubicBezTo>
                    <a:pt x="48991" y="71657"/>
                    <a:pt x="49018" y="71519"/>
                    <a:pt x="49046" y="71380"/>
                  </a:cubicBezTo>
                  <a:lnTo>
                    <a:pt x="49046" y="71380"/>
                  </a:lnTo>
                  <a:cubicBezTo>
                    <a:pt x="48967" y="71693"/>
                    <a:pt x="48905" y="71880"/>
                    <a:pt x="48684" y="71880"/>
                  </a:cubicBezTo>
                  <a:cubicBezTo>
                    <a:pt x="48544" y="71880"/>
                    <a:pt x="48293" y="71797"/>
                    <a:pt x="47931" y="71573"/>
                  </a:cubicBezTo>
                  <a:cubicBezTo>
                    <a:pt x="46870" y="70960"/>
                    <a:pt x="46926" y="71657"/>
                    <a:pt x="46368" y="70625"/>
                  </a:cubicBezTo>
                  <a:cubicBezTo>
                    <a:pt x="45810" y="69620"/>
                    <a:pt x="45001" y="69481"/>
                    <a:pt x="45001" y="68728"/>
                  </a:cubicBezTo>
                  <a:cubicBezTo>
                    <a:pt x="45001" y="67947"/>
                    <a:pt x="45141" y="67500"/>
                    <a:pt x="44806" y="67137"/>
                  </a:cubicBezTo>
                  <a:cubicBezTo>
                    <a:pt x="44443" y="66803"/>
                    <a:pt x="42741" y="64627"/>
                    <a:pt x="41737" y="63790"/>
                  </a:cubicBezTo>
                  <a:cubicBezTo>
                    <a:pt x="40761" y="62953"/>
                    <a:pt x="40119" y="62032"/>
                    <a:pt x="39338" y="61892"/>
                  </a:cubicBezTo>
                  <a:lnTo>
                    <a:pt x="39226" y="61892"/>
                  </a:lnTo>
                  <a:cubicBezTo>
                    <a:pt x="38529" y="61809"/>
                    <a:pt x="37943" y="61697"/>
                    <a:pt x="37413" y="61697"/>
                  </a:cubicBezTo>
                  <a:close/>
                  <a:moveTo>
                    <a:pt x="71714" y="72180"/>
                  </a:moveTo>
                  <a:lnTo>
                    <a:pt x="71714" y="72180"/>
                  </a:lnTo>
                  <a:cubicBezTo>
                    <a:pt x="71601" y="72216"/>
                    <a:pt x="71458" y="72277"/>
                    <a:pt x="71282" y="72383"/>
                  </a:cubicBezTo>
                  <a:cubicBezTo>
                    <a:pt x="70585" y="72801"/>
                    <a:pt x="69273" y="73080"/>
                    <a:pt x="68632" y="73610"/>
                  </a:cubicBezTo>
                  <a:cubicBezTo>
                    <a:pt x="67990" y="74084"/>
                    <a:pt x="65898" y="74224"/>
                    <a:pt x="65284" y="75172"/>
                  </a:cubicBezTo>
                  <a:cubicBezTo>
                    <a:pt x="64822" y="75854"/>
                    <a:pt x="64664" y="76219"/>
                    <a:pt x="64632" y="76526"/>
                  </a:cubicBezTo>
                  <a:lnTo>
                    <a:pt x="64632" y="76526"/>
                  </a:lnTo>
                  <a:cubicBezTo>
                    <a:pt x="64729" y="76306"/>
                    <a:pt x="64896" y="76022"/>
                    <a:pt x="65172" y="75619"/>
                  </a:cubicBezTo>
                  <a:cubicBezTo>
                    <a:pt x="65507" y="75089"/>
                    <a:pt x="66428" y="74866"/>
                    <a:pt x="67181" y="74614"/>
                  </a:cubicBezTo>
                  <a:cubicBezTo>
                    <a:pt x="67739" y="74447"/>
                    <a:pt x="68213" y="74308"/>
                    <a:pt x="68492" y="74084"/>
                  </a:cubicBezTo>
                  <a:cubicBezTo>
                    <a:pt x="68827" y="73805"/>
                    <a:pt x="69385" y="73610"/>
                    <a:pt x="69915" y="73415"/>
                  </a:cubicBezTo>
                  <a:cubicBezTo>
                    <a:pt x="70361" y="73247"/>
                    <a:pt x="70780" y="73108"/>
                    <a:pt x="71087" y="72913"/>
                  </a:cubicBezTo>
                  <a:cubicBezTo>
                    <a:pt x="71477" y="72689"/>
                    <a:pt x="71701" y="72661"/>
                    <a:pt x="71756" y="72661"/>
                  </a:cubicBezTo>
                  <a:cubicBezTo>
                    <a:pt x="71840" y="72661"/>
                    <a:pt x="71924" y="72578"/>
                    <a:pt x="71924" y="72522"/>
                  </a:cubicBezTo>
                  <a:cubicBezTo>
                    <a:pt x="71980" y="72383"/>
                    <a:pt x="71868" y="72299"/>
                    <a:pt x="71840" y="72299"/>
                  </a:cubicBezTo>
                  <a:cubicBezTo>
                    <a:pt x="71784" y="72299"/>
                    <a:pt x="71784" y="72271"/>
                    <a:pt x="71756" y="72243"/>
                  </a:cubicBezTo>
                  <a:cubicBezTo>
                    <a:pt x="71740" y="72230"/>
                    <a:pt x="71725" y="72208"/>
                    <a:pt x="71714" y="72180"/>
                  </a:cubicBezTo>
                  <a:close/>
                  <a:moveTo>
                    <a:pt x="64632" y="76526"/>
                  </a:moveTo>
                  <a:cubicBezTo>
                    <a:pt x="64494" y="76840"/>
                    <a:pt x="64498" y="77024"/>
                    <a:pt x="64531" y="77237"/>
                  </a:cubicBezTo>
                  <a:cubicBezTo>
                    <a:pt x="64538" y="77280"/>
                    <a:pt x="64543" y="77322"/>
                    <a:pt x="64545" y="77361"/>
                  </a:cubicBezTo>
                  <a:lnTo>
                    <a:pt x="64545" y="77361"/>
                  </a:lnTo>
                  <a:cubicBezTo>
                    <a:pt x="64626" y="77195"/>
                    <a:pt x="64677" y="77047"/>
                    <a:pt x="64642" y="76874"/>
                  </a:cubicBezTo>
                  <a:cubicBezTo>
                    <a:pt x="64626" y="76757"/>
                    <a:pt x="64620" y="76646"/>
                    <a:pt x="64632" y="76526"/>
                  </a:cubicBezTo>
                  <a:close/>
                  <a:moveTo>
                    <a:pt x="64545" y="77361"/>
                  </a:moveTo>
                  <a:cubicBezTo>
                    <a:pt x="64428" y="77598"/>
                    <a:pt x="64250" y="77870"/>
                    <a:pt x="64168" y="78297"/>
                  </a:cubicBezTo>
                  <a:cubicBezTo>
                    <a:pt x="64164" y="78319"/>
                    <a:pt x="64160" y="78341"/>
                    <a:pt x="64157" y="78365"/>
                  </a:cubicBezTo>
                  <a:lnTo>
                    <a:pt x="64157" y="78365"/>
                  </a:lnTo>
                  <a:cubicBezTo>
                    <a:pt x="64210" y="78232"/>
                    <a:pt x="64273" y="78116"/>
                    <a:pt x="64335" y="77990"/>
                  </a:cubicBezTo>
                  <a:cubicBezTo>
                    <a:pt x="64455" y="77775"/>
                    <a:pt x="64554" y="77600"/>
                    <a:pt x="64545" y="77361"/>
                  </a:cubicBezTo>
                  <a:close/>
                  <a:moveTo>
                    <a:pt x="108725" y="61717"/>
                  </a:moveTo>
                  <a:lnTo>
                    <a:pt x="108725" y="61717"/>
                  </a:lnTo>
                  <a:cubicBezTo>
                    <a:pt x="108668" y="61869"/>
                    <a:pt x="108651" y="62005"/>
                    <a:pt x="108695" y="62116"/>
                  </a:cubicBezTo>
                  <a:cubicBezTo>
                    <a:pt x="108778" y="62367"/>
                    <a:pt x="108946" y="63092"/>
                    <a:pt x="109113" y="63901"/>
                  </a:cubicBezTo>
                  <a:lnTo>
                    <a:pt x="109197" y="64292"/>
                  </a:lnTo>
                  <a:cubicBezTo>
                    <a:pt x="109392" y="65240"/>
                    <a:pt x="109643" y="66217"/>
                    <a:pt x="109811" y="66635"/>
                  </a:cubicBezTo>
                  <a:cubicBezTo>
                    <a:pt x="109978" y="67082"/>
                    <a:pt x="110369" y="67472"/>
                    <a:pt x="110731" y="67807"/>
                  </a:cubicBezTo>
                  <a:cubicBezTo>
                    <a:pt x="111066" y="68114"/>
                    <a:pt x="111345" y="68421"/>
                    <a:pt x="111457" y="68728"/>
                  </a:cubicBezTo>
                  <a:cubicBezTo>
                    <a:pt x="111513" y="68895"/>
                    <a:pt x="111624" y="69146"/>
                    <a:pt x="111708" y="69425"/>
                  </a:cubicBezTo>
                  <a:cubicBezTo>
                    <a:pt x="111847" y="69872"/>
                    <a:pt x="112071" y="70597"/>
                    <a:pt x="112182" y="70709"/>
                  </a:cubicBezTo>
                  <a:cubicBezTo>
                    <a:pt x="112461" y="70876"/>
                    <a:pt x="113131" y="72104"/>
                    <a:pt x="113131" y="72996"/>
                  </a:cubicBezTo>
                  <a:lnTo>
                    <a:pt x="113131" y="73303"/>
                  </a:lnTo>
                  <a:cubicBezTo>
                    <a:pt x="113131" y="73945"/>
                    <a:pt x="113131" y="74280"/>
                    <a:pt x="113940" y="74866"/>
                  </a:cubicBezTo>
                  <a:cubicBezTo>
                    <a:pt x="114944" y="75563"/>
                    <a:pt x="115502" y="76121"/>
                    <a:pt x="116116" y="76958"/>
                  </a:cubicBezTo>
                  <a:cubicBezTo>
                    <a:pt x="116311" y="77181"/>
                    <a:pt x="116507" y="77404"/>
                    <a:pt x="116730" y="77600"/>
                  </a:cubicBezTo>
                  <a:cubicBezTo>
                    <a:pt x="117135" y="78005"/>
                    <a:pt x="117487" y="78383"/>
                    <a:pt x="117459" y="78938"/>
                  </a:cubicBezTo>
                  <a:lnTo>
                    <a:pt x="117459" y="78938"/>
                  </a:lnTo>
                  <a:cubicBezTo>
                    <a:pt x="117485" y="78814"/>
                    <a:pt x="117503" y="78691"/>
                    <a:pt x="117511" y="78576"/>
                  </a:cubicBezTo>
                  <a:cubicBezTo>
                    <a:pt x="117595" y="77823"/>
                    <a:pt x="116785" y="77460"/>
                    <a:pt x="116228" y="76679"/>
                  </a:cubicBezTo>
                  <a:cubicBezTo>
                    <a:pt x="115670" y="75898"/>
                    <a:pt x="115112" y="75312"/>
                    <a:pt x="114107" y="74614"/>
                  </a:cubicBezTo>
                  <a:cubicBezTo>
                    <a:pt x="113075" y="73917"/>
                    <a:pt x="113214" y="73498"/>
                    <a:pt x="113214" y="72634"/>
                  </a:cubicBezTo>
                  <a:cubicBezTo>
                    <a:pt x="113214" y="71741"/>
                    <a:pt x="112573" y="70597"/>
                    <a:pt x="112350" y="70457"/>
                  </a:cubicBezTo>
                  <a:cubicBezTo>
                    <a:pt x="112098" y="70318"/>
                    <a:pt x="111764" y="68979"/>
                    <a:pt x="111540" y="68421"/>
                  </a:cubicBezTo>
                  <a:cubicBezTo>
                    <a:pt x="111345" y="67863"/>
                    <a:pt x="110257" y="67221"/>
                    <a:pt x="109922" y="66356"/>
                  </a:cubicBezTo>
                  <a:cubicBezTo>
                    <a:pt x="109727" y="65910"/>
                    <a:pt x="109504" y="64933"/>
                    <a:pt x="109281" y="63985"/>
                  </a:cubicBezTo>
                  <a:cubicBezTo>
                    <a:pt x="109085" y="63036"/>
                    <a:pt x="108862" y="62144"/>
                    <a:pt x="108751" y="61837"/>
                  </a:cubicBezTo>
                  <a:cubicBezTo>
                    <a:pt x="108737" y="61798"/>
                    <a:pt x="108728" y="61758"/>
                    <a:pt x="108725" y="61717"/>
                  </a:cubicBezTo>
                  <a:close/>
                  <a:moveTo>
                    <a:pt x="64157" y="78365"/>
                  </a:moveTo>
                  <a:cubicBezTo>
                    <a:pt x="64116" y="78468"/>
                    <a:pt x="64081" y="78581"/>
                    <a:pt x="64056" y="78716"/>
                  </a:cubicBezTo>
                  <a:cubicBezTo>
                    <a:pt x="63945" y="79218"/>
                    <a:pt x="64224" y="80194"/>
                    <a:pt x="64391" y="80780"/>
                  </a:cubicBezTo>
                  <a:cubicBezTo>
                    <a:pt x="64503" y="81087"/>
                    <a:pt x="64531" y="81282"/>
                    <a:pt x="64531" y="81338"/>
                  </a:cubicBezTo>
                  <a:cubicBezTo>
                    <a:pt x="64531" y="81366"/>
                    <a:pt x="64614" y="81506"/>
                    <a:pt x="64642" y="81589"/>
                  </a:cubicBezTo>
                  <a:cubicBezTo>
                    <a:pt x="64713" y="81731"/>
                    <a:pt x="64791" y="81873"/>
                    <a:pt x="64832" y="82011"/>
                  </a:cubicBezTo>
                  <a:lnTo>
                    <a:pt x="64832" y="82011"/>
                  </a:lnTo>
                  <a:cubicBezTo>
                    <a:pt x="65191" y="81861"/>
                    <a:pt x="64642" y="81154"/>
                    <a:pt x="64642" y="80948"/>
                  </a:cubicBezTo>
                  <a:cubicBezTo>
                    <a:pt x="64642" y="80758"/>
                    <a:pt x="64066" y="79102"/>
                    <a:pt x="64157" y="78365"/>
                  </a:cubicBezTo>
                  <a:close/>
                  <a:moveTo>
                    <a:pt x="95889" y="66635"/>
                  </a:moveTo>
                  <a:cubicBezTo>
                    <a:pt x="95722" y="66635"/>
                    <a:pt x="95554" y="66663"/>
                    <a:pt x="95359" y="66691"/>
                  </a:cubicBezTo>
                  <a:cubicBezTo>
                    <a:pt x="93797" y="67110"/>
                    <a:pt x="93378" y="67110"/>
                    <a:pt x="92709" y="67110"/>
                  </a:cubicBezTo>
                  <a:cubicBezTo>
                    <a:pt x="92095" y="67110"/>
                    <a:pt x="92151" y="67333"/>
                    <a:pt x="91509" y="67528"/>
                  </a:cubicBezTo>
                  <a:cubicBezTo>
                    <a:pt x="91369" y="67556"/>
                    <a:pt x="91230" y="67612"/>
                    <a:pt x="91118" y="67612"/>
                  </a:cubicBezTo>
                  <a:cubicBezTo>
                    <a:pt x="90700" y="67612"/>
                    <a:pt x="90337" y="67361"/>
                    <a:pt x="89863" y="67249"/>
                  </a:cubicBezTo>
                  <a:lnTo>
                    <a:pt x="89444" y="67137"/>
                  </a:lnTo>
                  <a:cubicBezTo>
                    <a:pt x="89221" y="67110"/>
                    <a:pt x="88998" y="67082"/>
                    <a:pt x="88775" y="67082"/>
                  </a:cubicBezTo>
                  <a:cubicBezTo>
                    <a:pt x="88524" y="67082"/>
                    <a:pt x="88245" y="67110"/>
                    <a:pt x="88022" y="67249"/>
                  </a:cubicBezTo>
                  <a:cubicBezTo>
                    <a:pt x="87687" y="67416"/>
                    <a:pt x="87101" y="67528"/>
                    <a:pt x="86682" y="67695"/>
                  </a:cubicBezTo>
                  <a:cubicBezTo>
                    <a:pt x="86376" y="67835"/>
                    <a:pt x="86152" y="68058"/>
                    <a:pt x="86292" y="68365"/>
                  </a:cubicBezTo>
                  <a:cubicBezTo>
                    <a:pt x="86303" y="68389"/>
                    <a:pt x="86314" y="68412"/>
                    <a:pt x="86326" y="68432"/>
                  </a:cubicBezTo>
                  <a:lnTo>
                    <a:pt x="86326" y="68432"/>
                  </a:lnTo>
                  <a:cubicBezTo>
                    <a:pt x="86374" y="68394"/>
                    <a:pt x="86444" y="68351"/>
                    <a:pt x="86543" y="68309"/>
                  </a:cubicBezTo>
                  <a:cubicBezTo>
                    <a:pt x="86766" y="68198"/>
                    <a:pt x="86989" y="68114"/>
                    <a:pt x="87240" y="68058"/>
                  </a:cubicBezTo>
                  <a:cubicBezTo>
                    <a:pt x="87491" y="67974"/>
                    <a:pt x="87743" y="67919"/>
                    <a:pt x="87882" y="67835"/>
                  </a:cubicBezTo>
                  <a:cubicBezTo>
                    <a:pt x="88072" y="67740"/>
                    <a:pt x="88271" y="67690"/>
                    <a:pt x="88520" y="67690"/>
                  </a:cubicBezTo>
                  <a:cubicBezTo>
                    <a:pt x="88710" y="67690"/>
                    <a:pt x="88928" y="67719"/>
                    <a:pt x="89193" y="67779"/>
                  </a:cubicBezTo>
                  <a:lnTo>
                    <a:pt x="89612" y="67891"/>
                  </a:lnTo>
                  <a:cubicBezTo>
                    <a:pt x="89835" y="67919"/>
                    <a:pt x="89975" y="67974"/>
                    <a:pt x="90142" y="68058"/>
                  </a:cubicBezTo>
                  <a:cubicBezTo>
                    <a:pt x="90393" y="68170"/>
                    <a:pt x="90616" y="68226"/>
                    <a:pt x="90895" y="68226"/>
                  </a:cubicBezTo>
                  <a:cubicBezTo>
                    <a:pt x="91035" y="68226"/>
                    <a:pt x="91174" y="68198"/>
                    <a:pt x="91369" y="68170"/>
                  </a:cubicBezTo>
                  <a:cubicBezTo>
                    <a:pt x="91648" y="68058"/>
                    <a:pt x="91788" y="67974"/>
                    <a:pt x="91927" y="67919"/>
                  </a:cubicBezTo>
                  <a:cubicBezTo>
                    <a:pt x="92095" y="67807"/>
                    <a:pt x="92206" y="67751"/>
                    <a:pt x="92513" y="67751"/>
                  </a:cubicBezTo>
                  <a:cubicBezTo>
                    <a:pt x="93183" y="67751"/>
                    <a:pt x="93601" y="67751"/>
                    <a:pt x="95192" y="67333"/>
                  </a:cubicBezTo>
                  <a:cubicBezTo>
                    <a:pt x="95359" y="67277"/>
                    <a:pt x="95499" y="67249"/>
                    <a:pt x="95694" y="67249"/>
                  </a:cubicBezTo>
                  <a:cubicBezTo>
                    <a:pt x="96893" y="67249"/>
                    <a:pt x="97982" y="68505"/>
                    <a:pt x="98372" y="69035"/>
                  </a:cubicBezTo>
                  <a:cubicBezTo>
                    <a:pt x="98512" y="69202"/>
                    <a:pt x="98651" y="69314"/>
                    <a:pt x="98791" y="69314"/>
                  </a:cubicBezTo>
                  <a:cubicBezTo>
                    <a:pt x="98986" y="69314"/>
                    <a:pt x="99181" y="69146"/>
                    <a:pt x="99349" y="68923"/>
                  </a:cubicBezTo>
                  <a:cubicBezTo>
                    <a:pt x="99460" y="68784"/>
                    <a:pt x="99600" y="68644"/>
                    <a:pt x="99739" y="68588"/>
                  </a:cubicBezTo>
                  <a:cubicBezTo>
                    <a:pt x="100046" y="68393"/>
                    <a:pt x="100186" y="68198"/>
                    <a:pt x="100325" y="67974"/>
                  </a:cubicBezTo>
                  <a:cubicBezTo>
                    <a:pt x="100465" y="67807"/>
                    <a:pt x="100576" y="67640"/>
                    <a:pt x="100799" y="67389"/>
                  </a:cubicBezTo>
                  <a:cubicBezTo>
                    <a:pt x="100995" y="67221"/>
                    <a:pt x="101078" y="67221"/>
                    <a:pt x="101162" y="67221"/>
                  </a:cubicBezTo>
                  <a:cubicBezTo>
                    <a:pt x="101274" y="67221"/>
                    <a:pt x="101385" y="67249"/>
                    <a:pt x="101497" y="67333"/>
                  </a:cubicBezTo>
                  <a:cubicBezTo>
                    <a:pt x="101636" y="67389"/>
                    <a:pt x="101859" y="67472"/>
                    <a:pt x="102111" y="67500"/>
                  </a:cubicBezTo>
                  <a:cubicBezTo>
                    <a:pt x="102390" y="67528"/>
                    <a:pt x="102585" y="67835"/>
                    <a:pt x="102864" y="68253"/>
                  </a:cubicBezTo>
                  <a:cubicBezTo>
                    <a:pt x="103087" y="68616"/>
                    <a:pt x="103338" y="69007"/>
                    <a:pt x="103701" y="69369"/>
                  </a:cubicBezTo>
                  <a:cubicBezTo>
                    <a:pt x="104231" y="69899"/>
                    <a:pt x="104928" y="70318"/>
                    <a:pt x="105486" y="70625"/>
                  </a:cubicBezTo>
                  <a:cubicBezTo>
                    <a:pt x="105877" y="70876"/>
                    <a:pt x="106184" y="71043"/>
                    <a:pt x="106351" y="71239"/>
                  </a:cubicBezTo>
                  <a:cubicBezTo>
                    <a:pt x="106574" y="71434"/>
                    <a:pt x="106547" y="71518"/>
                    <a:pt x="106323" y="71852"/>
                  </a:cubicBezTo>
                  <a:cubicBezTo>
                    <a:pt x="106212" y="72020"/>
                    <a:pt x="106128" y="72215"/>
                    <a:pt x="106044" y="72494"/>
                  </a:cubicBezTo>
                  <a:cubicBezTo>
                    <a:pt x="105793" y="73108"/>
                    <a:pt x="105877" y="73889"/>
                    <a:pt x="106268" y="74754"/>
                  </a:cubicBezTo>
                  <a:cubicBezTo>
                    <a:pt x="106295" y="74866"/>
                    <a:pt x="106351" y="75005"/>
                    <a:pt x="106547" y="75005"/>
                  </a:cubicBezTo>
                  <a:cubicBezTo>
                    <a:pt x="106742" y="75005"/>
                    <a:pt x="106742" y="74782"/>
                    <a:pt x="106770" y="74503"/>
                  </a:cubicBezTo>
                  <a:cubicBezTo>
                    <a:pt x="106826" y="74335"/>
                    <a:pt x="106826" y="74168"/>
                    <a:pt x="106853" y="74029"/>
                  </a:cubicBezTo>
                  <a:cubicBezTo>
                    <a:pt x="106909" y="73889"/>
                    <a:pt x="106993" y="73805"/>
                    <a:pt x="106993" y="73805"/>
                  </a:cubicBezTo>
                  <a:cubicBezTo>
                    <a:pt x="106993" y="73805"/>
                    <a:pt x="107049" y="73889"/>
                    <a:pt x="107049" y="74056"/>
                  </a:cubicBezTo>
                  <a:cubicBezTo>
                    <a:pt x="107105" y="74224"/>
                    <a:pt x="107021" y="74447"/>
                    <a:pt x="106993" y="74614"/>
                  </a:cubicBezTo>
                  <a:cubicBezTo>
                    <a:pt x="106909" y="74866"/>
                    <a:pt x="106881" y="75089"/>
                    <a:pt x="106993" y="75284"/>
                  </a:cubicBezTo>
                  <a:cubicBezTo>
                    <a:pt x="107049" y="75396"/>
                    <a:pt x="107160" y="75451"/>
                    <a:pt x="107328" y="75451"/>
                  </a:cubicBezTo>
                  <a:cubicBezTo>
                    <a:pt x="107523" y="75479"/>
                    <a:pt x="107579" y="75619"/>
                    <a:pt x="107718" y="75898"/>
                  </a:cubicBezTo>
                  <a:cubicBezTo>
                    <a:pt x="107830" y="76177"/>
                    <a:pt x="107969" y="76539"/>
                    <a:pt x="108360" y="76791"/>
                  </a:cubicBezTo>
                  <a:cubicBezTo>
                    <a:pt x="108778" y="77070"/>
                    <a:pt x="108834" y="77237"/>
                    <a:pt x="108946" y="77432"/>
                  </a:cubicBezTo>
                  <a:cubicBezTo>
                    <a:pt x="108974" y="77544"/>
                    <a:pt x="109057" y="77655"/>
                    <a:pt x="109141" y="77795"/>
                  </a:cubicBezTo>
                  <a:lnTo>
                    <a:pt x="109225" y="77879"/>
                  </a:lnTo>
                  <a:cubicBezTo>
                    <a:pt x="109476" y="78269"/>
                    <a:pt x="109643" y="78548"/>
                    <a:pt x="110257" y="78911"/>
                  </a:cubicBezTo>
                  <a:cubicBezTo>
                    <a:pt x="110676" y="79106"/>
                    <a:pt x="110759" y="79525"/>
                    <a:pt x="110815" y="79887"/>
                  </a:cubicBezTo>
                  <a:cubicBezTo>
                    <a:pt x="110871" y="80027"/>
                    <a:pt x="110871" y="80166"/>
                    <a:pt x="110927" y="80278"/>
                  </a:cubicBezTo>
                  <a:cubicBezTo>
                    <a:pt x="111094" y="80724"/>
                    <a:pt x="111513" y="81338"/>
                    <a:pt x="112350" y="81840"/>
                  </a:cubicBezTo>
                  <a:cubicBezTo>
                    <a:pt x="112573" y="81980"/>
                    <a:pt x="112740" y="82036"/>
                    <a:pt x="112908" y="82036"/>
                  </a:cubicBezTo>
                  <a:cubicBezTo>
                    <a:pt x="113242" y="82036"/>
                    <a:pt x="113326" y="81757"/>
                    <a:pt x="113438" y="81561"/>
                  </a:cubicBezTo>
                  <a:cubicBezTo>
                    <a:pt x="113521" y="81422"/>
                    <a:pt x="113577" y="81254"/>
                    <a:pt x="113689" y="81115"/>
                  </a:cubicBezTo>
                  <a:cubicBezTo>
                    <a:pt x="113717" y="81059"/>
                    <a:pt x="113856" y="80975"/>
                    <a:pt x="114275" y="80975"/>
                  </a:cubicBezTo>
                  <a:cubicBezTo>
                    <a:pt x="114693" y="80975"/>
                    <a:pt x="115195" y="81031"/>
                    <a:pt x="115614" y="81115"/>
                  </a:cubicBezTo>
                  <a:cubicBezTo>
                    <a:pt x="115921" y="81143"/>
                    <a:pt x="116172" y="81171"/>
                    <a:pt x="116339" y="81171"/>
                  </a:cubicBezTo>
                  <a:cubicBezTo>
                    <a:pt x="116451" y="81171"/>
                    <a:pt x="116507" y="81171"/>
                    <a:pt x="116590" y="81143"/>
                  </a:cubicBezTo>
                  <a:cubicBezTo>
                    <a:pt x="116869" y="80975"/>
                    <a:pt x="117371" y="79776"/>
                    <a:pt x="117455" y="78995"/>
                  </a:cubicBezTo>
                  <a:cubicBezTo>
                    <a:pt x="117457" y="78976"/>
                    <a:pt x="117458" y="78957"/>
                    <a:pt x="117459" y="78938"/>
                  </a:cubicBezTo>
                  <a:lnTo>
                    <a:pt x="117459" y="78938"/>
                  </a:lnTo>
                  <a:cubicBezTo>
                    <a:pt x="117312" y="79658"/>
                    <a:pt x="116916" y="80466"/>
                    <a:pt x="116702" y="80585"/>
                  </a:cubicBezTo>
                  <a:cubicBezTo>
                    <a:pt x="116674" y="80585"/>
                    <a:pt x="116646" y="80613"/>
                    <a:pt x="116562" y="80613"/>
                  </a:cubicBezTo>
                  <a:cubicBezTo>
                    <a:pt x="116228" y="80613"/>
                    <a:pt x="115251" y="80390"/>
                    <a:pt x="114526" y="80390"/>
                  </a:cubicBezTo>
                  <a:cubicBezTo>
                    <a:pt x="114163" y="80390"/>
                    <a:pt x="113884" y="80445"/>
                    <a:pt x="113772" y="80613"/>
                  </a:cubicBezTo>
                  <a:cubicBezTo>
                    <a:pt x="113466" y="81003"/>
                    <a:pt x="113493" y="81478"/>
                    <a:pt x="113159" y="81478"/>
                  </a:cubicBezTo>
                  <a:cubicBezTo>
                    <a:pt x="113047" y="81478"/>
                    <a:pt x="112908" y="81450"/>
                    <a:pt x="112712" y="81310"/>
                  </a:cubicBezTo>
                  <a:cubicBezTo>
                    <a:pt x="111819" y="80808"/>
                    <a:pt x="111485" y="80166"/>
                    <a:pt x="111345" y="79804"/>
                  </a:cubicBezTo>
                  <a:cubicBezTo>
                    <a:pt x="111206" y="79469"/>
                    <a:pt x="111261" y="78716"/>
                    <a:pt x="110648" y="78381"/>
                  </a:cubicBezTo>
                  <a:cubicBezTo>
                    <a:pt x="110006" y="78018"/>
                    <a:pt x="109839" y="77739"/>
                    <a:pt x="109560" y="77293"/>
                  </a:cubicBezTo>
                  <a:cubicBezTo>
                    <a:pt x="109281" y="76874"/>
                    <a:pt x="109364" y="76679"/>
                    <a:pt x="108695" y="76205"/>
                  </a:cubicBezTo>
                  <a:cubicBezTo>
                    <a:pt x="108053" y="75786"/>
                    <a:pt x="108193" y="74921"/>
                    <a:pt x="107607" y="74866"/>
                  </a:cubicBezTo>
                  <a:cubicBezTo>
                    <a:pt x="107049" y="74782"/>
                    <a:pt x="107551" y="74168"/>
                    <a:pt x="107467" y="73554"/>
                  </a:cubicBezTo>
                  <a:cubicBezTo>
                    <a:pt x="107439" y="73275"/>
                    <a:pt x="107328" y="73192"/>
                    <a:pt x="107216" y="73192"/>
                  </a:cubicBezTo>
                  <a:cubicBezTo>
                    <a:pt x="107132" y="73192"/>
                    <a:pt x="106993" y="73331"/>
                    <a:pt x="106909" y="73498"/>
                  </a:cubicBezTo>
                  <a:cubicBezTo>
                    <a:pt x="106798" y="73777"/>
                    <a:pt x="106798" y="74363"/>
                    <a:pt x="106742" y="74363"/>
                  </a:cubicBezTo>
                  <a:cubicBezTo>
                    <a:pt x="106714" y="74363"/>
                    <a:pt x="106658" y="74335"/>
                    <a:pt x="106630" y="74224"/>
                  </a:cubicBezTo>
                  <a:cubicBezTo>
                    <a:pt x="106435" y="73750"/>
                    <a:pt x="106156" y="72857"/>
                    <a:pt x="106435" y="72104"/>
                  </a:cubicBezTo>
                  <a:cubicBezTo>
                    <a:pt x="106714" y="71294"/>
                    <a:pt x="107132" y="71099"/>
                    <a:pt x="106714" y="70681"/>
                  </a:cubicBezTo>
                  <a:cubicBezTo>
                    <a:pt x="106295" y="70262"/>
                    <a:pt x="104928" y="69648"/>
                    <a:pt x="104064" y="68811"/>
                  </a:cubicBezTo>
                  <a:cubicBezTo>
                    <a:pt x="103171" y="67947"/>
                    <a:pt x="102975" y="66970"/>
                    <a:pt x="102334" y="66914"/>
                  </a:cubicBezTo>
                  <a:cubicBezTo>
                    <a:pt x="101915" y="66858"/>
                    <a:pt x="101692" y="66635"/>
                    <a:pt x="101413" y="66635"/>
                  </a:cubicBezTo>
                  <a:cubicBezTo>
                    <a:pt x="101274" y="66635"/>
                    <a:pt x="101134" y="66691"/>
                    <a:pt x="100911" y="66831"/>
                  </a:cubicBezTo>
                  <a:cubicBezTo>
                    <a:pt x="100353" y="67333"/>
                    <a:pt x="100353" y="67695"/>
                    <a:pt x="99823" y="67974"/>
                  </a:cubicBezTo>
                  <a:cubicBezTo>
                    <a:pt x="99460" y="68198"/>
                    <a:pt x="99237" y="68672"/>
                    <a:pt x="98986" y="68672"/>
                  </a:cubicBezTo>
                  <a:cubicBezTo>
                    <a:pt x="98902" y="68672"/>
                    <a:pt x="98819" y="68616"/>
                    <a:pt x="98707" y="68477"/>
                  </a:cubicBezTo>
                  <a:cubicBezTo>
                    <a:pt x="98344" y="67947"/>
                    <a:pt x="97228" y="66635"/>
                    <a:pt x="95889" y="66635"/>
                  </a:cubicBezTo>
                  <a:close/>
                  <a:moveTo>
                    <a:pt x="51362" y="69704"/>
                  </a:moveTo>
                  <a:cubicBezTo>
                    <a:pt x="50972" y="69704"/>
                    <a:pt x="50721" y="69788"/>
                    <a:pt x="50302" y="70067"/>
                  </a:cubicBezTo>
                  <a:cubicBezTo>
                    <a:pt x="49437" y="70625"/>
                    <a:pt x="49437" y="70067"/>
                    <a:pt x="49158" y="70960"/>
                  </a:cubicBezTo>
                  <a:cubicBezTo>
                    <a:pt x="49112" y="71115"/>
                    <a:pt x="49078" y="71255"/>
                    <a:pt x="49047" y="71377"/>
                  </a:cubicBezTo>
                  <a:lnTo>
                    <a:pt x="49047" y="71377"/>
                  </a:lnTo>
                  <a:cubicBezTo>
                    <a:pt x="49186" y="70960"/>
                    <a:pt x="49242" y="70960"/>
                    <a:pt x="49381" y="70904"/>
                  </a:cubicBezTo>
                  <a:cubicBezTo>
                    <a:pt x="49521" y="70876"/>
                    <a:pt x="49744" y="70848"/>
                    <a:pt x="50135" y="70569"/>
                  </a:cubicBezTo>
                  <a:cubicBezTo>
                    <a:pt x="50541" y="70315"/>
                    <a:pt x="50793" y="70226"/>
                    <a:pt x="51147" y="70226"/>
                  </a:cubicBezTo>
                  <a:cubicBezTo>
                    <a:pt x="51376" y="70226"/>
                    <a:pt x="51648" y="70263"/>
                    <a:pt x="52032" y="70318"/>
                  </a:cubicBezTo>
                  <a:cubicBezTo>
                    <a:pt x="52311" y="70346"/>
                    <a:pt x="52646" y="70402"/>
                    <a:pt x="53092" y="70457"/>
                  </a:cubicBezTo>
                  <a:cubicBezTo>
                    <a:pt x="54208" y="70569"/>
                    <a:pt x="54264" y="70960"/>
                    <a:pt x="54292" y="71518"/>
                  </a:cubicBezTo>
                  <a:cubicBezTo>
                    <a:pt x="54320" y="71852"/>
                    <a:pt x="54320" y="72243"/>
                    <a:pt x="54626" y="72578"/>
                  </a:cubicBezTo>
                  <a:cubicBezTo>
                    <a:pt x="54877" y="72857"/>
                    <a:pt x="55017" y="73052"/>
                    <a:pt x="55129" y="73136"/>
                  </a:cubicBezTo>
                  <a:cubicBezTo>
                    <a:pt x="55296" y="73359"/>
                    <a:pt x="55296" y="73359"/>
                    <a:pt x="55659" y="73833"/>
                  </a:cubicBezTo>
                  <a:cubicBezTo>
                    <a:pt x="55882" y="74252"/>
                    <a:pt x="56105" y="74363"/>
                    <a:pt x="56300" y="74503"/>
                  </a:cubicBezTo>
                  <a:cubicBezTo>
                    <a:pt x="56524" y="74642"/>
                    <a:pt x="56691" y="74754"/>
                    <a:pt x="56942" y="75200"/>
                  </a:cubicBezTo>
                  <a:lnTo>
                    <a:pt x="57109" y="75563"/>
                  </a:lnTo>
                  <a:cubicBezTo>
                    <a:pt x="57416" y="76121"/>
                    <a:pt x="57416" y="76149"/>
                    <a:pt x="58086" y="76818"/>
                  </a:cubicBezTo>
                  <a:cubicBezTo>
                    <a:pt x="58532" y="77265"/>
                    <a:pt x="58728" y="78241"/>
                    <a:pt x="58895" y="79106"/>
                  </a:cubicBezTo>
                  <a:cubicBezTo>
                    <a:pt x="59007" y="79608"/>
                    <a:pt x="59062" y="80083"/>
                    <a:pt x="59202" y="80390"/>
                  </a:cubicBezTo>
                  <a:cubicBezTo>
                    <a:pt x="59453" y="81003"/>
                    <a:pt x="59592" y="81171"/>
                    <a:pt x="60011" y="81171"/>
                  </a:cubicBezTo>
                  <a:lnTo>
                    <a:pt x="60680" y="81171"/>
                  </a:lnTo>
                  <a:cubicBezTo>
                    <a:pt x="61434" y="81171"/>
                    <a:pt x="62020" y="81617"/>
                    <a:pt x="62299" y="81980"/>
                  </a:cubicBezTo>
                  <a:cubicBezTo>
                    <a:pt x="62633" y="82398"/>
                    <a:pt x="63610" y="82594"/>
                    <a:pt x="64224" y="82594"/>
                  </a:cubicBezTo>
                  <a:lnTo>
                    <a:pt x="64475" y="82594"/>
                  </a:lnTo>
                  <a:cubicBezTo>
                    <a:pt x="64670" y="82566"/>
                    <a:pt x="64782" y="82454"/>
                    <a:pt x="64810" y="82398"/>
                  </a:cubicBezTo>
                  <a:cubicBezTo>
                    <a:pt x="64878" y="82275"/>
                    <a:pt x="64873" y="82144"/>
                    <a:pt x="64832" y="82011"/>
                  </a:cubicBezTo>
                  <a:lnTo>
                    <a:pt x="64832" y="82011"/>
                  </a:lnTo>
                  <a:cubicBezTo>
                    <a:pt x="64803" y="82023"/>
                    <a:pt x="64768" y="82031"/>
                    <a:pt x="64726" y="82036"/>
                  </a:cubicBezTo>
                  <a:lnTo>
                    <a:pt x="64475" y="82036"/>
                  </a:lnTo>
                  <a:cubicBezTo>
                    <a:pt x="63889" y="82036"/>
                    <a:pt x="62940" y="81840"/>
                    <a:pt x="62689" y="81478"/>
                  </a:cubicBezTo>
                  <a:cubicBezTo>
                    <a:pt x="62410" y="81087"/>
                    <a:pt x="61741" y="80613"/>
                    <a:pt x="60904" y="80613"/>
                  </a:cubicBezTo>
                  <a:cubicBezTo>
                    <a:pt x="60625" y="80613"/>
                    <a:pt x="60429" y="80641"/>
                    <a:pt x="60290" y="80641"/>
                  </a:cubicBezTo>
                  <a:cubicBezTo>
                    <a:pt x="59983" y="80641"/>
                    <a:pt x="59871" y="80529"/>
                    <a:pt x="59620" y="79971"/>
                  </a:cubicBezTo>
                  <a:cubicBezTo>
                    <a:pt x="59286" y="79106"/>
                    <a:pt x="59286" y="77125"/>
                    <a:pt x="58476" y="76344"/>
                  </a:cubicBezTo>
                  <a:cubicBezTo>
                    <a:pt x="57667" y="75563"/>
                    <a:pt x="57835" y="75730"/>
                    <a:pt x="57333" y="74782"/>
                  </a:cubicBezTo>
                  <a:cubicBezTo>
                    <a:pt x="56830" y="73833"/>
                    <a:pt x="56524" y="74224"/>
                    <a:pt x="56021" y="73415"/>
                  </a:cubicBezTo>
                  <a:cubicBezTo>
                    <a:pt x="55547" y="72661"/>
                    <a:pt x="55742" y="72996"/>
                    <a:pt x="55017" y="72131"/>
                  </a:cubicBezTo>
                  <a:cubicBezTo>
                    <a:pt x="54320" y="71267"/>
                    <a:pt x="55380" y="70151"/>
                    <a:pt x="53371" y="69899"/>
                  </a:cubicBezTo>
                  <a:cubicBezTo>
                    <a:pt x="52339" y="69788"/>
                    <a:pt x="51781" y="69704"/>
                    <a:pt x="51362" y="69704"/>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9"/>
            <p:cNvSpPr/>
            <p:nvPr/>
          </p:nvSpPr>
          <p:spPr>
            <a:xfrm>
              <a:off x="5632249" y="3017680"/>
              <a:ext cx="3180" cy="28"/>
            </a:xfrm>
            <a:custGeom>
              <a:rect b="b" l="l" r="r" t="t"/>
              <a:pathLst>
                <a:path extrusionOk="0" h="1" w="112">
                  <a:moveTo>
                    <a:pt x="112" y="1"/>
                  </a:moveTo>
                  <a:lnTo>
                    <a:pt x="56" y="1"/>
                  </a:lnTo>
                  <a:lnTo>
                    <a:pt x="0" y="1"/>
                  </a:lnTo>
                  <a:lnTo>
                    <a:pt x="112"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9"/>
            <p:cNvSpPr/>
            <p:nvPr/>
          </p:nvSpPr>
          <p:spPr>
            <a:xfrm>
              <a:off x="5598178" y="2909164"/>
              <a:ext cx="5565" cy="6360"/>
            </a:xfrm>
            <a:custGeom>
              <a:rect b="b" l="l" r="r" t="t"/>
              <a:pathLst>
                <a:path extrusionOk="0" h="224" w="196">
                  <a:moveTo>
                    <a:pt x="1" y="1"/>
                  </a:moveTo>
                  <a:cubicBezTo>
                    <a:pt x="56" y="112"/>
                    <a:pt x="140" y="168"/>
                    <a:pt x="196" y="224"/>
                  </a:cubicBezTo>
                  <a:cubicBezTo>
                    <a:pt x="140" y="168"/>
                    <a:pt x="112" y="112"/>
                    <a:pt x="28" y="29"/>
                  </a:cubicBezTo>
                  <a:cubicBezTo>
                    <a:pt x="28" y="29"/>
                    <a:pt x="28" y="1"/>
                    <a:pt x="1"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9"/>
            <p:cNvSpPr/>
            <p:nvPr/>
          </p:nvSpPr>
          <p:spPr>
            <a:xfrm>
              <a:off x="5559366" y="2853713"/>
              <a:ext cx="35661" cy="49147"/>
            </a:xfrm>
            <a:custGeom>
              <a:rect b="b" l="l" r="r" t="t"/>
              <a:pathLst>
                <a:path extrusionOk="0" h="1731" w="1256">
                  <a:moveTo>
                    <a:pt x="0" y="1"/>
                  </a:moveTo>
                  <a:cubicBezTo>
                    <a:pt x="1" y="1"/>
                    <a:pt x="782" y="727"/>
                    <a:pt x="1256" y="1730"/>
                  </a:cubicBezTo>
                  <a:cubicBezTo>
                    <a:pt x="810" y="727"/>
                    <a:pt x="1" y="1"/>
                    <a:pt x="0"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9"/>
            <p:cNvSpPr/>
            <p:nvPr/>
          </p:nvSpPr>
          <p:spPr>
            <a:xfrm>
              <a:off x="4945463" y="2776088"/>
              <a:ext cx="823" cy="2413"/>
            </a:xfrm>
            <a:custGeom>
              <a:rect b="b" l="l" r="r" t="t"/>
              <a:pathLst>
                <a:path extrusionOk="0" h="85" w="29">
                  <a:moveTo>
                    <a:pt x="1" y="1"/>
                  </a:moveTo>
                  <a:cubicBezTo>
                    <a:pt x="1" y="3"/>
                    <a:pt x="1" y="6"/>
                    <a:pt x="1" y="8"/>
                  </a:cubicBezTo>
                  <a:lnTo>
                    <a:pt x="1" y="8"/>
                  </a:lnTo>
                  <a:cubicBezTo>
                    <a:pt x="1" y="3"/>
                    <a:pt x="1" y="1"/>
                    <a:pt x="1" y="1"/>
                  </a:cubicBezTo>
                  <a:close/>
                  <a:moveTo>
                    <a:pt x="1" y="8"/>
                  </a:moveTo>
                  <a:cubicBezTo>
                    <a:pt x="3" y="20"/>
                    <a:pt x="9" y="45"/>
                    <a:pt x="29" y="84"/>
                  </a:cubicBezTo>
                  <a:cubicBezTo>
                    <a:pt x="29" y="34"/>
                    <a:pt x="6" y="29"/>
                    <a:pt x="1" y="8"/>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9"/>
            <p:cNvSpPr/>
            <p:nvPr/>
          </p:nvSpPr>
          <p:spPr>
            <a:xfrm>
              <a:off x="4953385" y="2786395"/>
              <a:ext cx="28" cy="28"/>
            </a:xfrm>
            <a:custGeom>
              <a:rect b="b" l="l" r="r" t="t"/>
              <a:pathLst>
                <a:path extrusionOk="0" h="1" w="1">
                  <a:moveTo>
                    <a:pt x="1" y="0"/>
                  </a:moveTo>
                  <a:lnTo>
                    <a:pt x="1"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9"/>
            <p:cNvSpPr/>
            <p:nvPr/>
          </p:nvSpPr>
          <p:spPr>
            <a:xfrm>
              <a:off x="5293215" y="3586439"/>
              <a:ext cx="3975" cy="17461"/>
            </a:xfrm>
            <a:custGeom>
              <a:rect b="b" l="l" r="r" t="t"/>
              <a:pathLst>
                <a:path extrusionOk="0" h="615" w="140">
                  <a:moveTo>
                    <a:pt x="0" y="0"/>
                  </a:moveTo>
                  <a:lnTo>
                    <a:pt x="0" y="0"/>
                  </a:lnTo>
                  <a:cubicBezTo>
                    <a:pt x="28" y="251"/>
                    <a:pt x="112" y="475"/>
                    <a:pt x="140" y="614"/>
                  </a:cubicBezTo>
                  <a:cubicBezTo>
                    <a:pt x="140" y="475"/>
                    <a:pt x="56" y="251"/>
                    <a:pt x="0"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9"/>
            <p:cNvSpPr/>
            <p:nvPr/>
          </p:nvSpPr>
          <p:spPr>
            <a:xfrm>
              <a:off x="5542728" y="3016885"/>
              <a:ext cx="84780" cy="11925"/>
            </a:xfrm>
            <a:custGeom>
              <a:rect b="b" l="l" r="r" t="t"/>
              <a:pathLst>
                <a:path extrusionOk="0" h="420" w="2986">
                  <a:moveTo>
                    <a:pt x="2986" y="1"/>
                  </a:moveTo>
                  <a:cubicBezTo>
                    <a:pt x="2787" y="1"/>
                    <a:pt x="2525" y="27"/>
                    <a:pt x="2221" y="68"/>
                  </a:cubicBezTo>
                  <a:lnTo>
                    <a:pt x="2221" y="68"/>
                  </a:lnTo>
                  <a:cubicBezTo>
                    <a:pt x="2525" y="29"/>
                    <a:pt x="2793" y="1"/>
                    <a:pt x="2986" y="1"/>
                  </a:cubicBezTo>
                  <a:close/>
                  <a:moveTo>
                    <a:pt x="2221" y="68"/>
                  </a:moveTo>
                  <a:lnTo>
                    <a:pt x="2221" y="68"/>
                  </a:lnTo>
                  <a:cubicBezTo>
                    <a:pt x="1998" y="97"/>
                    <a:pt x="1755" y="133"/>
                    <a:pt x="1507" y="168"/>
                  </a:cubicBezTo>
                  <a:cubicBezTo>
                    <a:pt x="1467" y="168"/>
                    <a:pt x="1433" y="181"/>
                    <a:pt x="1399" y="195"/>
                  </a:cubicBezTo>
                  <a:lnTo>
                    <a:pt x="1399" y="195"/>
                  </a:lnTo>
                  <a:cubicBezTo>
                    <a:pt x="1692" y="147"/>
                    <a:pt x="1971" y="102"/>
                    <a:pt x="2221" y="68"/>
                  </a:cubicBezTo>
                  <a:close/>
                  <a:moveTo>
                    <a:pt x="1399" y="195"/>
                  </a:moveTo>
                  <a:lnTo>
                    <a:pt x="1399" y="195"/>
                  </a:lnTo>
                  <a:cubicBezTo>
                    <a:pt x="1274" y="215"/>
                    <a:pt x="1147" y="236"/>
                    <a:pt x="1018" y="258"/>
                  </a:cubicBezTo>
                  <a:lnTo>
                    <a:pt x="1018" y="258"/>
                  </a:lnTo>
                  <a:cubicBezTo>
                    <a:pt x="1107" y="248"/>
                    <a:pt x="1195" y="242"/>
                    <a:pt x="1284" y="224"/>
                  </a:cubicBezTo>
                  <a:cubicBezTo>
                    <a:pt x="1327" y="224"/>
                    <a:pt x="1363" y="209"/>
                    <a:pt x="1399" y="195"/>
                  </a:cubicBezTo>
                  <a:close/>
                  <a:moveTo>
                    <a:pt x="1018" y="258"/>
                  </a:moveTo>
                  <a:lnTo>
                    <a:pt x="1018" y="258"/>
                  </a:lnTo>
                  <a:cubicBezTo>
                    <a:pt x="967" y="263"/>
                    <a:pt x="916" y="270"/>
                    <a:pt x="865" y="280"/>
                  </a:cubicBezTo>
                  <a:cubicBezTo>
                    <a:pt x="641" y="302"/>
                    <a:pt x="434" y="343"/>
                    <a:pt x="217" y="387"/>
                  </a:cubicBezTo>
                  <a:lnTo>
                    <a:pt x="217" y="387"/>
                  </a:lnTo>
                  <a:cubicBezTo>
                    <a:pt x="485" y="346"/>
                    <a:pt x="755" y="301"/>
                    <a:pt x="1018" y="258"/>
                  </a:cubicBezTo>
                  <a:close/>
                  <a:moveTo>
                    <a:pt x="217" y="387"/>
                  </a:moveTo>
                  <a:cubicBezTo>
                    <a:pt x="145" y="398"/>
                    <a:pt x="72" y="409"/>
                    <a:pt x="1" y="419"/>
                  </a:cubicBezTo>
                  <a:lnTo>
                    <a:pt x="56" y="419"/>
                  </a:lnTo>
                  <a:cubicBezTo>
                    <a:pt x="111" y="408"/>
                    <a:pt x="164" y="398"/>
                    <a:pt x="217" y="387"/>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9"/>
            <p:cNvSpPr/>
            <p:nvPr/>
          </p:nvSpPr>
          <p:spPr>
            <a:xfrm>
              <a:off x="5392219" y="3195928"/>
              <a:ext cx="64990" cy="209139"/>
            </a:xfrm>
            <a:custGeom>
              <a:rect b="b" l="l" r="r" t="t"/>
              <a:pathLst>
                <a:path extrusionOk="0" h="7366" w="2289">
                  <a:moveTo>
                    <a:pt x="1" y="0"/>
                  </a:moveTo>
                  <a:lnTo>
                    <a:pt x="1" y="0"/>
                  </a:lnTo>
                  <a:cubicBezTo>
                    <a:pt x="1" y="56"/>
                    <a:pt x="977" y="2929"/>
                    <a:pt x="1033" y="3711"/>
                  </a:cubicBezTo>
                  <a:cubicBezTo>
                    <a:pt x="977" y="2902"/>
                    <a:pt x="1" y="1"/>
                    <a:pt x="1" y="0"/>
                  </a:cubicBezTo>
                  <a:close/>
                  <a:moveTo>
                    <a:pt x="1591" y="5386"/>
                  </a:moveTo>
                  <a:cubicBezTo>
                    <a:pt x="1842" y="6083"/>
                    <a:pt x="2121" y="6780"/>
                    <a:pt x="2289" y="7365"/>
                  </a:cubicBezTo>
                  <a:cubicBezTo>
                    <a:pt x="2149" y="6780"/>
                    <a:pt x="1842" y="6083"/>
                    <a:pt x="1591" y="5386"/>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9"/>
            <p:cNvSpPr/>
            <p:nvPr/>
          </p:nvSpPr>
          <p:spPr>
            <a:xfrm>
              <a:off x="5316979" y="3558699"/>
              <a:ext cx="3180" cy="28"/>
            </a:xfrm>
            <a:custGeom>
              <a:rect b="b" l="l" r="r" t="t"/>
              <a:pathLst>
                <a:path extrusionOk="0" h="1" w="112">
                  <a:moveTo>
                    <a:pt x="0" y="1"/>
                  </a:moveTo>
                  <a:lnTo>
                    <a:pt x="112" y="1"/>
                  </a:lnTo>
                  <a:lnTo>
                    <a:pt x="0"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9"/>
            <p:cNvSpPr/>
            <p:nvPr/>
          </p:nvSpPr>
          <p:spPr>
            <a:xfrm>
              <a:off x="5457181" y="3475537"/>
              <a:ext cx="11130" cy="60220"/>
            </a:xfrm>
            <a:custGeom>
              <a:rect b="b" l="l" r="r" t="t"/>
              <a:pathLst>
                <a:path extrusionOk="0" h="2121" w="392">
                  <a:moveTo>
                    <a:pt x="196" y="0"/>
                  </a:moveTo>
                  <a:cubicBezTo>
                    <a:pt x="363" y="810"/>
                    <a:pt x="1" y="1563"/>
                    <a:pt x="1" y="2121"/>
                  </a:cubicBezTo>
                  <a:cubicBezTo>
                    <a:pt x="56" y="1535"/>
                    <a:pt x="391" y="754"/>
                    <a:pt x="196"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9"/>
            <p:cNvSpPr/>
            <p:nvPr/>
          </p:nvSpPr>
          <p:spPr>
            <a:xfrm>
              <a:off x="5363713" y="2806979"/>
              <a:ext cx="39636" cy="48352"/>
            </a:xfrm>
            <a:custGeom>
              <a:rect b="b" l="l" r="r" t="t"/>
              <a:pathLst>
                <a:path extrusionOk="0" h="1703" w="1396">
                  <a:moveTo>
                    <a:pt x="1395" y="1"/>
                  </a:moveTo>
                  <a:lnTo>
                    <a:pt x="1395" y="1"/>
                  </a:lnTo>
                  <a:cubicBezTo>
                    <a:pt x="1394" y="1"/>
                    <a:pt x="224" y="810"/>
                    <a:pt x="0" y="1702"/>
                  </a:cubicBezTo>
                  <a:cubicBezTo>
                    <a:pt x="224" y="838"/>
                    <a:pt x="1394" y="1"/>
                    <a:pt x="1395"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9"/>
            <p:cNvSpPr/>
            <p:nvPr/>
          </p:nvSpPr>
          <p:spPr>
            <a:xfrm>
              <a:off x="4070179" y="2648549"/>
              <a:ext cx="139436" cy="9540"/>
            </a:xfrm>
            <a:custGeom>
              <a:rect b="b" l="l" r="r" t="t"/>
              <a:pathLst>
                <a:path extrusionOk="0" h="336" w="4911">
                  <a:moveTo>
                    <a:pt x="4911" y="336"/>
                  </a:moveTo>
                  <a:lnTo>
                    <a:pt x="0" y="1"/>
                  </a:lnTo>
                  <a:lnTo>
                    <a:pt x="0"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9"/>
            <p:cNvSpPr/>
            <p:nvPr/>
          </p:nvSpPr>
          <p:spPr>
            <a:xfrm>
              <a:off x="3310538" y="2060824"/>
              <a:ext cx="1590" cy="4770"/>
            </a:xfrm>
            <a:custGeom>
              <a:rect b="b" l="l" r="r" t="t"/>
              <a:pathLst>
                <a:path extrusionOk="0" h="168" w="56">
                  <a:moveTo>
                    <a:pt x="56" y="0"/>
                  </a:moveTo>
                  <a:cubicBezTo>
                    <a:pt x="55" y="56"/>
                    <a:pt x="0" y="84"/>
                    <a:pt x="0" y="167"/>
                  </a:cubicBezTo>
                  <a:cubicBezTo>
                    <a:pt x="0" y="139"/>
                    <a:pt x="55" y="56"/>
                    <a:pt x="56"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9"/>
            <p:cNvSpPr/>
            <p:nvPr/>
          </p:nvSpPr>
          <p:spPr>
            <a:xfrm>
              <a:off x="5450850" y="2815696"/>
              <a:ext cx="22203" cy="26178"/>
            </a:xfrm>
            <a:custGeom>
              <a:rect b="b" l="l" r="r" t="t"/>
              <a:pathLst>
                <a:path extrusionOk="0" h="922" w="782">
                  <a:moveTo>
                    <a:pt x="1" y="1"/>
                  </a:moveTo>
                  <a:cubicBezTo>
                    <a:pt x="419" y="1"/>
                    <a:pt x="224" y="782"/>
                    <a:pt x="782" y="921"/>
                  </a:cubicBezTo>
                  <a:cubicBezTo>
                    <a:pt x="280" y="782"/>
                    <a:pt x="419" y="1"/>
                    <a:pt x="1"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9"/>
            <p:cNvSpPr/>
            <p:nvPr/>
          </p:nvSpPr>
          <p:spPr>
            <a:xfrm>
              <a:off x="3258239" y="2117041"/>
              <a:ext cx="60220" cy="74502"/>
            </a:xfrm>
            <a:custGeom>
              <a:rect b="b" l="l" r="r" t="t"/>
              <a:pathLst>
                <a:path extrusionOk="0" h="2624" w="2121">
                  <a:moveTo>
                    <a:pt x="2121" y="1"/>
                  </a:moveTo>
                  <a:lnTo>
                    <a:pt x="2121" y="1"/>
                  </a:lnTo>
                  <a:cubicBezTo>
                    <a:pt x="2093" y="140"/>
                    <a:pt x="2037" y="252"/>
                    <a:pt x="1898" y="391"/>
                  </a:cubicBezTo>
                  <a:cubicBezTo>
                    <a:pt x="2037" y="280"/>
                    <a:pt x="2093" y="140"/>
                    <a:pt x="2121" y="1"/>
                  </a:cubicBezTo>
                  <a:close/>
                  <a:moveTo>
                    <a:pt x="503" y="1591"/>
                  </a:moveTo>
                  <a:cubicBezTo>
                    <a:pt x="224" y="2065"/>
                    <a:pt x="112" y="2344"/>
                    <a:pt x="1" y="2623"/>
                  </a:cubicBezTo>
                  <a:cubicBezTo>
                    <a:pt x="112" y="2344"/>
                    <a:pt x="252" y="2065"/>
                    <a:pt x="503" y="159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9"/>
            <p:cNvSpPr/>
            <p:nvPr/>
          </p:nvSpPr>
          <p:spPr>
            <a:xfrm>
              <a:off x="5535601" y="2834719"/>
              <a:ext cx="23793" cy="19023"/>
            </a:xfrm>
            <a:custGeom>
              <a:rect b="b" l="l" r="r" t="t"/>
              <a:pathLst>
                <a:path extrusionOk="0" h="670" w="838">
                  <a:moveTo>
                    <a:pt x="1" y="0"/>
                  </a:moveTo>
                  <a:lnTo>
                    <a:pt x="1" y="0"/>
                  </a:lnTo>
                  <a:cubicBezTo>
                    <a:pt x="531" y="0"/>
                    <a:pt x="837" y="670"/>
                    <a:pt x="837" y="670"/>
                  </a:cubicBezTo>
                  <a:lnTo>
                    <a:pt x="837" y="670"/>
                  </a:lnTo>
                  <a:cubicBezTo>
                    <a:pt x="837" y="670"/>
                    <a:pt x="531" y="0"/>
                    <a:pt x="1"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9"/>
            <p:cNvSpPr/>
            <p:nvPr/>
          </p:nvSpPr>
          <p:spPr>
            <a:xfrm>
              <a:off x="5182313" y="2952746"/>
              <a:ext cx="1618" cy="4770"/>
            </a:xfrm>
            <a:custGeom>
              <a:rect b="b" l="l" r="r" t="t"/>
              <a:pathLst>
                <a:path extrusionOk="0" h="168" w="57">
                  <a:moveTo>
                    <a:pt x="56" y="0"/>
                  </a:moveTo>
                  <a:cubicBezTo>
                    <a:pt x="49" y="15"/>
                    <a:pt x="43" y="30"/>
                    <a:pt x="39" y="46"/>
                  </a:cubicBezTo>
                  <a:lnTo>
                    <a:pt x="39" y="46"/>
                  </a:lnTo>
                  <a:cubicBezTo>
                    <a:pt x="56" y="27"/>
                    <a:pt x="56" y="24"/>
                    <a:pt x="56" y="0"/>
                  </a:cubicBezTo>
                  <a:close/>
                  <a:moveTo>
                    <a:pt x="39" y="46"/>
                  </a:moveTo>
                  <a:cubicBezTo>
                    <a:pt x="36" y="49"/>
                    <a:pt x="32" y="52"/>
                    <a:pt x="28" y="56"/>
                  </a:cubicBezTo>
                  <a:cubicBezTo>
                    <a:pt x="28" y="84"/>
                    <a:pt x="1" y="140"/>
                    <a:pt x="1" y="167"/>
                  </a:cubicBezTo>
                  <a:cubicBezTo>
                    <a:pt x="21" y="127"/>
                    <a:pt x="26" y="86"/>
                    <a:pt x="39" y="46"/>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9"/>
            <p:cNvSpPr/>
            <p:nvPr/>
          </p:nvSpPr>
          <p:spPr>
            <a:xfrm>
              <a:off x="3236859" y="2245376"/>
              <a:ext cx="26973" cy="57836"/>
            </a:xfrm>
            <a:custGeom>
              <a:rect b="b" l="l" r="r" t="t"/>
              <a:pathLst>
                <a:path extrusionOk="0" h="2037" w="950">
                  <a:moveTo>
                    <a:pt x="949" y="0"/>
                  </a:moveTo>
                  <a:lnTo>
                    <a:pt x="949" y="0"/>
                  </a:lnTo>
                  <a:cubicBezTo>
                    <a:pt x="893" y="195"/>
                    <a:pt x="837" y="391"/>
                    <a:pt x="642" y="670"/>
                  </a:cubicBezTo>
                  <a:cubicBezTo>
                    <a:pt x="279" y="1339"/>
                    <a:pt x="84" y="1674"/>
                    <a:pt x="0" y="2037"/>
                  </a:cubicBezTo>
                  <a:cubicBezTo>
                    <a:pt x="84" y="1674"/>
                    <a:pt x="279" y="1339"/>
                    <a:pt x="670" y="642"/>
                  </a:cubicBezTo>
                  <a:cubicBezTo>
                    <a:pt x="837" y="391"/>
                    <a:pt x="921" y="195"/>
                    <a:pt x="949"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9"/>
            <p:cNvSpPr/>
            <p:nvPr/>
          </p:nvSpPr>
          <p:spPr>
            <a:xfrm>
              <a:off x="3306563" y="2932162"/>
              <a:ext cx="11896" cy="57041"/>
            </a:xfrm>
            <a:custGeom>
              <a:rect b="b" l="l" r="r" t="t"/>
              <a:pathLst>
                <a:path extrusionOk="0" h="2009" w="419">
                  <a:moveTo>
                    <a:pt x="419" y="1"/>
                  </a:moveTo>
                  <a:cubicBezTo>
                    <a:pt x="196" y="1144"/>
                    <a:pt x="1" y="1897"/>
                    <a:pt x="1" y="2008"/>
                  </a:cubicBezTo>
                  <a:cubicBezTo>
                    <a:pt x="56" y="1897"/>
                    <a:pt x="196" y="1144"/>
                    <a:pt x="419"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9"/>
            <p:cNvSpPr/>
            <p:nvPr/>
          </p:nvSpPr>
          <p:spPr>
            <a:xfrm>
              <a:off x="4558133" y="2172492"/>
              <a:ext cx="3180" cy="41226"/>
            </a:xfrm>
            <a:custGeom>
              <a:rect b="b" l="l" r="r" t="t"/>
              <a:pathLst>
                <a:path extrusionOk="0" h="1452" w="112">
                  <a:moveTo>
                    <a:pt x="112" y="1451"/>
                  </a:moveTo>
                  <a:lnTo>
                    <a:pt x="112" y="1451"/>
                  </a:lnTo>
                  <a:cubicBezTo>
                    <a:pt x="112" y="1451"/>
                    <a:pt x="0" y="726"/>
                    <a:pt x="0" y="0"/>
                  </a:cubicBezTo>
                  <a:cubicBezTo>
                    <a:pt x="0" y="726"/>
                    <a:pt x="112" y="1451"/>
                    <a:pt x="112" y="145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9"/>
            <p:cNvSpPr/>
            <p:nvPr/>
          </p:nvSpPr>
          <p:spPr>
            <a:xfrm>
              <a:off x="5251222" y="2921827"/>
              <a:ext cx="15076" cy="6388"/>
            </a:xfrm>
            <a:custGeom>
              <a:rect b="b" l="l" r="r" t="t"/>
              <a:pathLst>
                <a:path extrusionOk="0" h="225" w="531">
                  <a:moveTo>
                    <a:pt x="531" y="1"/>
                  </a:moveTo>
                  <a:cubicBezTo>
                    <a:pt x="363" y="1"/>
                    <a:pt x="196" y="85"/>
                    <a:pt x="1" y="224"/>
                  </a:cubicBezTo>
                  <a:cubicBezTo>
                    <a:pt x="196" y="85"/>
                    <a:pt x="363" y="29"/>
                    <a:pt x="531"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9"/>
            <p:cNvSpPr/>
            <p:nvPr/>
          </p:nvSpPr>
          <p:spPr>
            <a:xfrm>
              <a:off x="3334302" y="1915852"/>
              <a:ext cx="28" cy="823"/>
            </a:xfrm>
            <a:custGeom>
              <a:rect b="b" l="l" r="r" t="t"/>
              <a:pathLst>
                <a:path extrusionOk="0" h="29" w="1">
                  <a:moveTo>
                    <a:pt x="0" y="28"/>
                  </a:moveTo>
                  <a:lnTo>
                    <a:pt x="0"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9"/>
            <p:cNvSpPr/>
            <p:nvPr/>
          </p:nvSpPr>
          <p:spPr>
            <a:xfrm>
              <a:off x="3219426" y="1804951"/>
              <a:ext cx="990188" cy="1238112"/>
            </a:xfrm>
            <a:custGeom>
              <a:rect b="b" l="l" r="r" t="t"/>
              <a:pathLst>
                <a:path extrusionOk="0" h="43607" w="34875">
                  <a:moveTo>
                    <a:pt x="6529" y="391"/>
                  </a:moveTo>
                  <a:cubicBezTo>
                    <a:pt x="7868" y="670"/>
                    <a:pt x="8900" y="837"/>
                    <a:pt x="9570" y="949"/>
                  </a:cubicBezTo>
                  <a:cubicBezTo>
                    <a:pt x="10853" y="1116"/>
                    <a:pt x="12639" y="1395"/>
                    <a:pt x="14508" y="1674"/>
                  </a:cubicBezTo>
                  <a:cubicBezTo>
                    <a:pt x="17661" y="2149"/>
                    <a:pt x="20925" y="2651"/>
                    <a:pt x="22655" y="2846"/>
                  </a:cubicBezTo>
                  <a:cubicBezTo>
                    <a:pt x="23771" y="3013"/>
                    <a:pt x="25110" y="3013"/>
                    <a:pt x="26561" y="3041"/>
                  </a:cubicBezTo>
                  <a:cubicBezTo>
                    <a:pt x="28597" y="3069"/>
                    <a:pt x="30773" y="3097"/>
                    <a:pt x="32447" y="3460"/>
                  </a:cubicBezTo>
                  <a:lnTo>
                    <a:pt x="31080" y="13420"/>
                  </a:lnTo>
                  <a:lnTo>
                    <a:pt x="30690" y="16210"/>
                  </a:lnTo>
                  <a:lnTo>
                    <a:pt x="30634" y="16740"/>
                  </a:lnTo>
                  <a:lnTo>
                    <a:pt x="14201" y="14787"/>
                  </a:lnTo>
                  <a:lnTo>
                    <a:pt x="14034" y="15959"/>
                  </a:lnTo>
                  <a:cubicBezTo>
                    <a:pt x="13932" y="15928"/>
                    <a:pt x="13823" y="15901"/>
                    <a:pt x="13700" y="15901"/>
                  </a:cubicBezTo>
                  <a:cubicBezTo>
                    <a:pt x="13488" y="15901"/>
                    <a:pt x="13237" y="15982"/>
                    <a:pt x="12918" y="16265"/>
                  </a:cubicBezTo>
                  <a:cubicBezTo>
                    <a:pt x="12754" y="16403"/>
                    <a:pt x="12540" y="16464"/>
                    <a:pt x="12306" y="16464"/>
                  </a:cubicBezTo>
                  <a:cubicBezTo>
                    <a:pt x="11781" y="16464"/>
                    <a:pt x="11155" y="16160"/>
                    <a:pt x="10770" y="15735"/>
                  </a:cubicBezTo>
                  <a:cubicBezTo>
                    <a:pt x="9933" y="14787"/>
                    <a:pt x="9458" y="13866"/>
                    <a:pt x="9347" y="13001"/>
                  </a:cubicBezTo>
                  <a:cubicBezTo>
                    <a:pt x="9291" y="12583"/>
                    <a:pt x="9179" y="12387"/>
                    <a:pt x="9040" y="12276"/>
                  </a:cubicBezTo>
                  <a:cubicBezTo>
                    <a:pt x="8988" y="12241"/>
                    <a:pt x="8933" y="12228"/>
                    <a:pt x="8878" y="12228"/>
                  </a:cubicBezTo>
                  <a:cubicBezTo>
                    <a:pt x="8754" y="12228"/>
                    <a:pt x="8625" y="12293"/>
                    <a:pt x="8510" y="12332"/>
                  </a:cubicBezTo>
                  <a:cubicBezTo>
                    <a:pt x="8370" y="12415"/>
                    <a:pt x="8231" y="12471"/>
                    <a:pt x="8064" y="12471"/>
                  </a:cubicBezTo>
                  <a:cubicBezTo>
                    <a:pt x="7952" y="12471"/>
                    <a:pt x="7924" y="12443"/>
                    <a:pt x="7896" y="12415"/>
                  </a:cubicBezTo>
                  <a:cubicBezTo>
                    <a:pt x="7785" y="12276"/>
                    <a:pt x="7896" y="11774"/>
                    <a:pt x="7980" y="11411"/>
                  </a:cubicBezTo>
                  <a:lnTo>
                    <a:pt x="8036" y="11216"/>
                  </a:lnTo>
                  <a:cubicBezTo>
                    <a:pt x="8091" y="11020"/>
                    <a:pt x="8203" y="10769"/>
                    <a:pt x="8343" y="10490"/>
                  </a:cubicBezTo>
                  <a:cubicBezTo>
                    <a:pt x="8622" y="9932"/>
                    <a:pt x="8956" y="9319"/>
                    <a:pt x="8622" y="8788"/>
                  </a:cubicBezTo>
                  <a:cubicBezTo>
                    <a:pt x="8482" y="8621"/>
                    <a:pt x="8343" y="8286"/>
                    <a:pt x="8175" y="7979"/>
                  </a:cubicBezTo>
                  <a:cubicBezTo>
                    <a:pt x="7812" y="7254"/>
                    <a:pt x="7338" y="6278"/>
                    <a:pt x="6501" y="5357"/>
                  </a:cubicBezTo>
                  <a:cubicBezTo>
                    <a:pt x="5804" y="4632"/>
                    <a:pt x="5887" y="4520"/>
                    <a:pt x="6111" y="4185"/>
                  </a:cubicBezTo>
                  <a:cubicBezTo>
                    <a:pt x="6250" y="3962"/>
                    <a:pt x="6445" y="3655"/>
                    <a:pt x="6529" y="3125"/>
                  </a:cubicBezTo>
                  <a:cubicBezTo>
                    <a:pt x="6641" y="2651"/>
                    <a:pt x="6557" y="2260"/>
                    <a:pt x="6529" y="1897"/>
                  </a:cubicBezTo>
                  <a:cubicBezTo>
                    <a:pt x="6473" y="1479"/>
                    <a:pt x="6390" y="1088"/>
                    <a:pt x="6529" y="391"/>
                  </a:cubicBezTo>
                  <a:close/>
                  <a:moveTo>
                    <a:pt x="5357" y="112"/>
                  </a:moveTo>
                  <a:cubicBezTo>
                    <a:pt x="5664" y="168"/>
                    <a:pt x="5943" y="251"/>
                    <a:pt x="6222" y="279"/>
                  </a:cubicBezTo>
                  <a:cubicBezTo>
                    <a:pt x="6083" y="1033"/>
                    <a:pt x="6138" y="1451"/>
                    <a:pt x="6222" y="1925"/>
                  </a:cubicBezTo>
                  <a:cubicBezTo>
                    <a:pt x="6278" y="2288"/>
                    <a:pt x="6334" y="2651"/>
                    <a:pt x="6250" y="3209"/>
                  </a:cubicBezTo>
                  <a:cubicBezTo>
                    <a:pt x="6194" y="3655"/>
                    <a:pt x="6055" y="3906"/>
                    <a:pt x="5915" y="4101"/>
                  </a:cubicBezTo>
                  <a:cubicBezTo>
                    <a:pt x="5581" y="4604"/>
                    <a:pt x="5525" y="4883"/>
                    <a:pt x="6334" y="5720"/>
                  </a:cubicBezTo>
                  <a:cubicBezTo>
                    <a:pt x="7115" y="6584"/>
                    <a:pt x="7617" y="7533"/>
                    <a:pt x="7952" y="8231"/>
                  </a:cubicBezTo>
                  <a:cubicBezTo>
                    <a:pt x="8147" y="8565"/>
                    <a:pt x="8287" y="8900"/>
                    <a:pt x="8426" y="9095"/>
                  </a:cubicBezTo>
                  <a:cubicBezTo>
                    <a:pt x="8649" y="9402"/>
                    <a:pt x="8370" y="9932"/>
                    <a:pt x="8147" y="10435"/>
                  </a:cubicBezTo>
                  <a:cubicBezTo>
                    <a:pt x="8008" y="10714"/>
                    <a:pt x="7868" y="10993"/>
                    <a:pt x="7785" y="11216"/>
                  </a:cubicBezTo>
                  <a:lnTo>
                    <a:pt x="7757" y="11411"/>
                  </a:lnTo>
                  <a:cubicBezTo>
                    <a:pt x="7617" y="11913"/>
                    <a:pt x="7478" y="12443"/>
                    <a:pt x="7729" y="12722"/>
                  </a:cubicBezTo>
                  <a:cubicBezTo>
                    <a:pt x="7812" y="12862"/>
                    <a:pt x="7952" y="12890"/>
                    <a:pt x="8175" y="12890"/>
                  </a:cubicBezTo>
                  <a:cubicBezTo>
                    <a:pt x="8426" y="12890"/>
                    <a:pt x="8622" y="12806"/>
                    <a:pt x="8761" y="12722"/>
                  </a:cubicBezTo>
                  <a:cubicBezTo>
                    <a:pt x="8825" y="12701"/>
                    <a:pt x="8888" y="12648"/>
                    <a:pt x="8939" y="12648"/>
                  </a:cubicBezTo>
                  <a:cubicBezTo>
                    <a:pt x="8956" y="12648"/>
                    <a:pt x="8971" y="12653"/>
                    <a:pt x="8984" y="12666"/>
                  </a:cubicBezTo>
                  <a:cubicBezTo>
                    <a:pt x="8984" y="12666"/>
                    <a:pt x="9040" y="12694"/>
                    <a:pt x="9124" y="13113"/>
                  </a:cubicBezTo>
                  <a:cubicBezTo>
                    <a:pt x="9263" y="14061"/>
                    <a:pt x="9737" y="15010"/>
                    <a:pt x="10658" y="16014"/>
                  </a:cubicBezTo>
                  <a:cubicBezTo>
                    <a:pt x="11088" y="16501"/>
                    <a:pt x="11795" y="16849"/>
                    <a:pt x="12424" y="16849"/>
                  </a:cubicBezTo>
                  <a:cubicBezTo>
                    <a:pt x="12733" y="16849"/>
                    <a:pt x="13023" y="16765"/>
                    <a:pt x="13253" y="16572"/>
                  </a:cubicBezTo>
                  <a:cubicBezTo>
                    <a:pt x="13491" y="16350"/>
                    <a:pt x="13665" y="16291"/>
                    <a:pt x="13808" y="16291"/>
                  </a:cubicBezTo>
                  <a:cubicBezTo>
                    <a:pt x="13916" y="16291"/>
                    <a:pt x="14005" y="16325"/>
                    <a:pt x="14090" y="16349"/>
                  </a:cubicBezTo>
                  <a:cubicBezTo>
                    <a:pt x="14146" y="16405"/>
                    <a:pt x="14201" y="16405"/>
                    <a:pt x="14229" y="16433"/>
                  </a:cubicBezTo>
                  <a:cubicBezTo>
                    <a:pt x="14341" y="16489"/>
                    <a:pt x="14369" y="17102"/>
                    <a:pt x="14118" y="17967"/>
                  </a:cubicBezTo>
                  <a:cubicBezTo>
                    <a:pt x="13783" y="18776"/>
                    <a:pt x="13197" y="23296"/>
                    <a:pt x="13085" y="24272"/>
                  </a:cubicBezTo>
                  <a:cubicBezTo>
                    <a:pt x="12332" y="24217"/>
                    <a:pt x="9207" y="23882"/>
                    <a:pt x="8315" y="23687"/>
                  </a:cubicBezTo>
                  <a:cubicBezTo>
                    <a:pt x="7868" y="23575"/>
                    <a:pt x="7310" y="23463"/>
                    <a:pt x="6669" y="23324"/>
                  </a:cubicBezTo>
                  <a:cubicBezTo>
                    <a:pt x="5804" y="23157"/>
                    <a:pt x="4883" y="22989"/>
                    <a:pt x="4241" y="22822"/>
                  </a:cubicBezTo>
                  <a:cubicBezTo>
                    <a:pt x="3265" y="22487"/>
                    <a:pt x="893" y="22013"/>
                    <a:pt x="252" y="21873"/>
                  </a:cubicBezTo>
                  <a:cubicBezTo>
                    <a:pt x="280" y="21427"/>
                    <a:pt x="475" y="20088"/>
                    <a:pt x="614" y="18972"/>
                  </a:cubicBezTo>
                  <a:cubicBezTo>
                    <a:pt x="642" y="18804"/>
                    <a:pt x="642" y="18637"/>
                    <a:pt x="670" y="18497"/>
                  </a:cubicBezTo>
                  <a:cubicBezTo>
                    <a:pt x="698" y="18135"/>
                    <a:pt x="754" y="17884"/>
                    <a:pt x="782" y="17660"/>
                  </a:cubicBezTo>
                  <a:cubicBezTo>
                    <a:pt x="893" y="17270"/>
                    <a:pt x="1033" y="16907"/>
                    <a:pt x="1451" y="16265"/>
                  </a:cubicBezTo>
                  <a:cubicBezTo>
                    <a:pt x="1647" y="15931"/>
                    <a:pt x="1758" y="15652"/>
                    <a:pt x="1786" y="15484"/>
                  </a:cubicBezTo>
                  <a:cubicBezTo>
                    <a:pt x="1870" y="15149"/>
                    <a:pt x="1758" y="14954"/>
                    <a:pt x="1591" y="14787"/>
                  </a:cubicBezTo>
                  <a:cubicBezTo>
                    <a:pt x="1479" y="14675"/>
                    <a:pt x="1451" y="14619"/>
                    <a:pt x="1479" y="14480"/>
                  </a:cubicBezTo>
                  <a:lnTo>
                    <a:pt x="1507" y="14340"/>
                  </a:lnTo>
                  <a:lnTo>
                    <a:pt x="1507" y="14313"/>
                  </a:lnTo>
                  <a:cubicBezTo>
                    <a:pt x="1507" y="14173"/>
                    <a:pt x="1535" y="14061"/>
                    <a:pt x="1591" y="13950"/>
                  </a:cubicBezTo>
                  <a:cubicBezTo>
                    <a:pt x="1591" y="13922"/>
                    <a:pt x="1591" y="13894"/>
                    <a:pt x="1619" y="13838"/>
                  </a:cubicBezTo>
                  <a:lnTo>
                    <a:pt x="1619" y="13782"/>
                  </a:lnTo>
                  <a:cubicBezTo>
                    <a:pt x="1675" y="13503"/>
                    <a:pt x="1814" y="13197"/>
                    <a:pt x="2093" y="12694"/>
                  </a:cubicBezTo>
                  <a:cubicBezTo>
                    <a:pt x="2428" y="12220"/>
                    <a:pt x="2567" y="12108"/>
                    <a:pt x="2791" y="11969"/>
                  </a:cubicBezTo>
                  <a:cubicBezTo>
                    <a:pt x="2986" y="11857"/>
                    <a:pt x="3181" y="11746"/>
                    <a:pt x="3460" y="11523"/>
                  </a:cubicBezTo>
                  <a:cubicBezTo>
                    <a:pt x="3628" y="11383"/>
                    <a:pt x="3711" y="11188"/>
                    <a:pt x="3739" y="11020"/>
                  </a:cubicBezTo>
                  <a:cubicBezTo>
                    <a:pt x="3767" y="10741"/>
                    <a:pt x="3711" y="10435"/>
                    <a:pt x="3600" y="10156"/>
                  </a:cubicBezTo>
                  <a:cubicBezTo>
                    <a:pt x="3544" y="9877"/>
                    <a:pt x="3432" y="9625"/>
                    <a:pt x="3432" y="9346"/>
                  </a:cubicBezTo>
                  <a:lnTo>
                    <a:pt x="3432" y="9235"/>
                  </a:lnTo>
                  <a:lnTo>
                    <a:pt x="3460" y="9235"/>
                  </a:lnTo>
                  <a:lnTo>
                    <a:pt x="3488" y="9067"/>
                  </a:lnTo>
                  <a:lnTo>
                    <a:pt x="3488" y="9040"/>
                  </a:lnTo>
                  <a:lnTo>
                    <a:pt x="3628" y="8063"/>
                  </a:lnTo>
                  <a:lnTo>
                    <a:pt x="4269" y="3990"/>
                  </a:lnTo>
                  <a:cubicBezTo>
                    <a:pt x="4325" y="3850"/>
                    <a:pt x="4716" y="2790"/>
                    <a:pt x="4883" y="2121"/>
                  </a:cubicBezTo>
                  <a:cubicBezTo>
                    <a:pt x="5023" y="1563"/>
                    <a:pt x="5274" y="530"/>
                    <a:pt x="5357" y="112"/>
                  </a:cubicBezTo>
                  <a:close/>
                  <a:moveTo>
                    <a:pt x="14452" y="15233"/>
                  </a:moveTo>
                  <a:lnTo>
                    <a:pt x="30550" y="17158"/>
                  </a:lnTo>
                  <a:lnTo>
                    <a:pt x="30522" y="17465"/>
                  </a:lnTo>
                  <a:lnTo>
                    <a:pt x="29713" y="29713"/>
                  </a:lnTo>
                  <a:lnTo>
                    <a:pt x="29713" y="29880"/>
                  </a:lnTo>
                  <a:lnTo>
                    <a:pt x="29908" y="29880"/>
                  </a:lnTo>
                  <a:lnTo>
                    <a:pt x="34596" y="30243"/>
                  </a:lnTo>
                  <a:lnTo>
                    <a:pt x="33842" y="40789"/>
                  </a:lnTo>
                  <a:lnTo>
                    <a:pt x="33647" y="43076"/>
                  </a:lnTo>
                  <a:lnTo>
                    <a:pt x="31750" y="43244"/>
                  </a:lnTo>
                  <a:lnTo>
                    <a:pt x="16154" y="41570"/>
                  </a:lnTo>
                  <a:lnTo>
                    <a:pt x="16154" y="41542"/>
                  </a:lnTo>
                  <a:lnTo>
                    <a:pt x="17940" y="28290"/>
                  </a:lnTo>
                  <a:lnTo>
                    <a:pt x="17800" y="28234"/>
                  </a:lnTo>
                  <a:lnTo>
                    <a:pt x="17772" y="28234"/>
                  </a:lnTo>
                  <a:lnTo>
                    <a:pt x="13030" y="27481"/>
                  </a:lnTo>
                  <a:lnTo>
                    <a:pt x="13225" y="25500"/>
                  </a:lnTo>
                  <a:lnTo>
                    <a:pt x="13336" y="24524"/>
                  </a:lnTo>
                  <a:cubicBezTo>
                    <a:pt x="13336" y="24440"/>
                    <a:pt x="14034" y="18944"/>
                    <a:pt x="14285" y="18107"/>
                  </a:cubicBezTo>
                  <a:cubicBezTo>
                    <a:pt x="14480" y="17354"/>
                    <a:pt x="14592" y="16517"/>
                    <a:pt x="14313" y="16210"/>
                  </a:cubicBezTo>
                  <a:lnTo>
                    <a:pt x="14452" y="15233"/>
                  </a:lnTo>
                  <a:close/>
                  <a:moveTo>
                    <a:pt x="5134" y="0"/>
                  </a:moveTo>
                  <a:cubicBezTo>
                    <a:pt x="5134" y="28"/>
                    <a:pt x="4827" y="1507"/>
                    <a:pt x="4660" y="2176"/>
                  </a:cubicBezTo>
                  <a:cubicBezTo>
                    <a:pt x="4465" y="2790"/>
                    <a:pt x="4130" y="3767"/>
                    <a:pt x="4046" y="3990"/>
                  </a:cubicBezTo>
                  <a:lnTo>
                    <a:pt x="4046" y="4018"/>
                  </a:lnTo>
                  <a:lnTo>
                    <a:pt x="3349" y="8482"/>
                  </a:lnTo>
                  <a:lnTo>
                    <a:pt x="3265" y="9095"/>
                  </a:lnTo>
                  <a:cubicBezTo>
                    <a:pt x="3209" y="9179"/>
                    <a:pt x="3209" y="9207"/>
                    <a:pt x="3209" y="9291"/>
                  </a:cubicBezTo>
                  <a:cubicBezTo>
                    <a:pt x="3070" y="9932"/>
                    <a:pt x="3600" y="10574"/>
                    <a:pt x="3488" y="11104"/>
                  </a:cubicBezTo>
                  <a:cubicBezTo>
                    <a:pt x="3460" y="11244"/>
                    <a:pt x="3404" y="11327"/>
                    <a:pt x="3265" y="11467"/>
                  </a:cubicBezTo>
                  <a:cubicBezTo>
                    <a:pt x="2567" y="12108"/>
                    <a:pt x="2372" y="11829"/>
                    <a:pt x="1870" y="12694"/>
                  </a:cubicBezTo>
                  <a:cubicBezTo>
                    <a:pt x="1591" y="13141"/>
                    <a:pt x="1479" y="13420"/>
                    <a:pt x="1396" y="13699"/>
                  </a:cubicBezTo>
                  <a:cubicBezTo>
                    <a:pt x="1340" y="13978"/>
                    <a:pt x="1312" y="14229"/>
                    <a:pt x="1256" y="14508"/>
                  </a:cubicBezTo>
                  <a:cubicBezTo>
                    <a:pt x="1200" y="15010"/>
                    <a:pt x="1730" y="15010"/>
                    <a:pt x="1535" y="15624"/>
                  </a:cubicBezTo>
                  <a:cubicBezTo>
                    <a:pt x="1507" y="15791"/>
                    <a:pt x="1396" y="16014"/>
                    <a:pt x="1228" y="16293"/>
                  </a:cubicBezTo>
                  <a:cubicBezTo>
                    <a:pt x="838" y="16963"/>
                    <a:pt x="670" y="17298"/>
                    <a:pt x="559" y="17660"/>
                  </a:cubicBezTo>
                  <a:cubicBezTo>
                    <a:pt x="475" y="17995"/>
                    <a:pt x="475" y="18386"/>
                    <a:pt x="363" y="19083"/>
                  </a:cubicBezTo>
                  <a:cubicBezTo>
                    <a:pt x="196" y="20478"/>
                    <a:pt x="1" y="22152"/>
                    <a:pt x="1" y="22152"/>
                  </a:cubicBezTo>
                  <a:cubicBezTo>
                    <a:pt x="1" y="22152"/>
                    <a:pt x="2986" y="22766"/>
                    <a:pt x="4130" y="23129"/>
                  </a:cubicBezTo>
                  <a:cubicBezTo>
                    <a:pt x="5274" y="23463"/>
                    <a:pt x="7199" y="23715"/>
                    <a:pt x="8231" y="23993"/>
                  </a:cubicBezTo>
                  <a:cubicBezTo>
                    <a:pt x="9291" y="24245"/>
                    <a:pt x="13225" y="24635"/>
                    <a:pt x="13225" y="24635"/>
                  </a:cubicBezTo>
                  <a:lnTo>
                    <a:pt x="12890" y="27760"/>
                  </a:lnTo>
                  <a:lnTo>
                    <a:pt x="17772" y="28569"/>
                  </a:lnTo>
                  <a:lnTo>
                    <a:pt x="16015" y="41514"/>
                  </a:lnTo>
                  <a:lnTo>
                    <a:pt x="15959" y="41877"/>
                  </a:lnTo>
                  <a:lnTo>
                    <a:pt x="31722" y="43607"/>
                  </a:lnTo>
                  <a:lnTo>
                    <a:pt x="33870" y="43383"/>
                  </a:lnTo>
                  <a:lnTo>
                    <a:pt x="34651" y="33284"/>
                  </a:lnTo>
                  <a:lnTo>
                    <a:pt x="34875" y="30103"/>
                  </a:lnTo>
                  <a:lnTo>
                    <a:pt x="29992" y="29741"/>
                  </a:lnTo>
                  <a:lnTo>
                    <a:pt x="30383" y="23715"/>
                  </a:lnTo>
                  <a:lnTo>
                    <a:pt x="30829" y="17019"/>
                  </a:lnTo>
                  <a:lnTo>
                    <a:pt x="31303" y="13531"/>
                  </a:lnTo>
                  <a:lnTo>
                    <a:pt x="32643" y="3376"/>
                  </a:lnTo>
                  <a:cubicBezTo>
                    <a:pt x="29769" y="2762"/>
                    <a:pt x="25389" y="3069"/>
                    <a:pt x="22655" y="2762"/>
                  </a:cubicBezTo>
                  <a:cubicBezTo>
                    <a:pt x="19893" y="2455"/>
                    <a:pt x="12974" y="1284"/>
                    <a:pt x="9570" y="837"/>
                  </a:cubicBezTo>
                  <a:cubicBezTo>
                    <a:pt x="8845" y="726"/>
                    <a:pt x="7673" y="530"/>
                    <a:pt x="6362" y="251"/>
                  </a:cubicBezTo>
                  <a:cubicBezTo>
                    <a:pt x="5971" y="168"/>
                    <a:pt x="5553" y="84"/>
                    <a:pt x="5134"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9"/>
            <p:cNvSpPr/>
            <p:nvPr/>
          </p:nvSpPr>
          <p:spPr>
            <a:xfrm>
              <a:off x="4108197" y="1900804"/>
              <a:ext cx="459447" cy="312914"/>
            </a:xfrm>
            <a:custGeom>
              <a:rect b="b" l="l" r="r" t="t"/>
              <a:pathLst>
                <a:path extrusionOk="0" h="11021" w="16182">
                  <a:moveTo>
                    <a:pt x="1479" y="251"/>
                  </a:moveTo>
                  <a:cubicBezTo>
                    <a:pt x="4325" y="809"/>
                    <a:pt x="6696" y="1116"/>
                    <a:pt x="9709" y="1311"/>
                  </a:cubicBezTo>
                  <a:cubicBezTo>
                    <a:pt x="10072" y="1339"/>
                    <a:pt x="10379" y="1339"/>
                    <a:pt x="10686" y="1339"/>
                  </a:cubicBezTo>
                  <a:cubicBezTo>
                    <a:pt x="11523" y="1339"/>
                    <a:pt x="12192" y="1256"/>
                    <a:pt x="12750" y="1228"/>
                  </a:cubicBezTo>
                  <a:cubicBezTo>
                    <a:pt x="13203" y="1174"/>
                    <a:pt x="13643" y="1140"/>
                    <a:pt x="14097" y="1140"/>
                  </a:cubicBezTo>
                  <a:cubicBezTo>
                    <a:pt x="14595" y="1140"/>
                    <a:pt x="15111" y="1181"/>
                    <a:pt x="15680" y="1283"/>
                  </a:cubicBezTo>
                  <a:cubicBezTo>
                    <a:pt x="15680" y="1646"/>
                    <a:pt x="15735" y="2511"/>
                    <a:pt x="15791" y="3041"/>
                  </a:cubicBezTo>
                  <a:cubicBezTo>
                    <a:pt x="15791" y="3181"/>
                    <a:pt x="15819" y="3292"/>
                    <a:pt x="15819" y="3348"/>
                  </a:cubicBezTo>
                  <a:cubicBezTo>
                    <a:pt x="15847" y="3487"/>
                    <a:pt x="15847" y="3934"/>
                    <a:pt x="15847" y="4408"/>
                  </a:cubicBezTo>
                  <a:cubicBezTo>
                    <a:pt x="15847" y="4910"/>
                    <a:pt x="15819" y="5468"/>
                    <a:pt x="15735" y="5608"/>
                  </a:cubicBezTo>
                  <a:cubicBezTo>
                    <a:pt x="15680" y="5803"/>
                    <a:pt x="15708" y="6138"/>
                    <a:pt x="15735" y="6724"/>
                  </a:cubicBezTo>
                  <a:cubicBezTo>
                    <a:pt x="15791" y="7338"/>
                    <a:pt x="15847" y="8091"/>
                    <a:pt x="15735" y="8593"/>
                  </a:cubicBezTo>
                  <a:cubicBezTo>
                    <a:pt x="15596" y="9207"/>
                    <a:pt x="15652" y="10100"/>
                    <a:pt x="15680" y="10602"/>
                  </a:cubicBezTo>
                  <a:cubicBezTo>
                    <a:pt x="15680" y="10713"/>
                    <a:pt x="15708" y="10825"/>
                    <a:pt x="15708" y="10881"/>
                  </a:cubicBezTo>
                  <a:lnTo>
                    <a:pt x="168" y="10016"/>
                  </a:lnTo>
                  <a:lnTo>
                    <a:pt x="1479" y="251"/>
                  </a:lnTo>
                  <a:close/>
                  <a:moveTo>
                    <a:pt x="1423" y="0"/>
                  </a:moveTo>
                  <a:lnTo>
                    <a:pt x="0" y="10127"/>
                  </a:lnTo>
                  <a:lnTo>
                    <a:pt x="15959" y="11020"/>
                  </a:lnTo>
                  <a:cubicBezTo>
                    <a:pt x="15959" y="11020"/>
                    <a:pt x="15847" y="10295"/>
                    <a:pt x="15847" y="9569"/>
                  </a:cubicBezTo>
                  <a:cubicBezTo>
                    <a:pt x="15847" y="9207"/>
                    <a:pt x="15903" y="8872"/>
                    <a:pt x="15959" y="8593"/>
                  </a:cubicBezTo>
                  <a:cubicBezTo>
                    <a:pt x="16182" y="7672"/>
                    <a:pt x="15819" y="5998"/>
                    <a:pt x="15959" y="5664"/>
                  </a:cubicBezTo>
                  <a:cubicBezTo>
                    <a:pt x="16098" y="5301"/>
                    <a:pt x="16098" y="3571"/>
                    <a:pt x="16042" y="3292"/>
                  </a:cubicBezTo>
                  <a:cubicBezTo>
                    <a:pt x="15959" y="3013"/>
                    <a:pt x="15903" y="1116"/>
                    <a:pt x="15903" y="1116"/>
                  </a:cubicBezTo>
                  <a:cubicBezTo>
                    <a:pt x="15205" y="977"/>
                    <a:pt x="14675" y="949"/>
                    <a:pt x="14173" y="949"/>
                  </a:cubicBezTo>
                  <a:cubicBezTo>
                    <a:pt x="13141" y="949"/>
                    <a:pt x="12304" y="1172"/>
                    <a:pt x="10769" y="1172"/>
                  </a:cubicBezTo>
                  <a:cubicBezTo>
                    <a:pt x="10490" y="1172"/>
                    <a:pt x="10128" y="1172"/>
                    <a:pt x="9793" y="1116"/>
                  </a:cubicBezTo>
                  <a:cubicBezTo>
                    <a:pt x="6724" y="949"/>
                    <a:pt x="4325" y="642"/>
                    <a:pt x="1423"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39"/>
            <p:cNvSpPr/>
            <p:nvPr/>
          </p:nvSpPr>
          <p:spPr>
            <a:xfrm>
              <a:off x="4108197" y="1900009"/>
              <a:ext cx="38046" cy="288354"/>
            </a:xfrm>
            <a:custGeom>
              <a:rect b="b" l="l" r="r" t="t"/>
              <a:pathLst>
                <a:path extrusionOk="0" h="10156" w="1340">
                  <a:moveTo>
                    <a:pt x="0" y="10155"/>
                  </a:moveTo>
                  <a:lnTo>
                    <a:pt x="1340" y="0"/>
                  </a:lnTo>
                  <a:lnTo>
                    <a:pt x="1340"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9"/>
            <p:cNvSpPr/>
            <p:nvPr/>
          </p:nvSpPr>
          <p:spPr>
            <a:xfrm>
              <a:off x="3177462" y="2932133"/>
              <a:ext cx="496670" cy="572734"/>
            </a:xfrm>
            <a:custGeom>
              <a:rect b="b" l="l" r="r" t="t"/>
              <a:pathLst>
                <a:path extrusionOk="0" h="20172" w="17493">
                  <a:moveTo>
                    <a:pt x="5106" y="252"/>
                  </a:moveTo>
                  <a:lnTo>
                    <a:pt x="17289" y="1869"/>
                  </a:lnTo>
                  <a:lnTo>
                    <a:pt x="17289" y="1869"/>
                  </a:lnTo>
                  <a:lnTo>
                    <a:pt x="14591" y="19893"/>
                  </a:lnTo>
                  <a:cubicBezTo>
                    <a:pt x="13419" y="19307"/>
                    <a:pt x="12694" y="19167"/>
                    <a:pt x="11355" y="19167"/>
                  </a:cubicBezTo>
                  <a:cubicBezTo>
                    <a:pt x="9988" y="19167"/>
                    <a:pt x="8398" y="18302"/>
                    <a:pt x="7031" y="17410"/>
                  </a:cubicBezTo>
                  <a:lnTo>
                    <a:pt x="6612" y="17131"/>
                  </a:lnTo>
                  <a:cubicBezTo>
                    <a:pt x="5636" y="16517"/>
                    <a:pt x="5385" y="16350"/>
                    <a:pt x="3236" y="15457"/>
                  </a:cubicBezTo>
                  <a:cubicBezTo>
                    <a:pt x="1283" y="14676"/>
                    <a:pt x="223" y="14257"/>
                    <a:pt x="195" y="14006"/>
                  </a:cubicBezTo>
                  <a:cubicBezTo>
                    <a:pt x="195" y="13978"/>
                    <a:pt x="223" y="13839"/>
                    <a:pt x="279" y="13755"/>
                  </a:cubicBezTo>
                  <a:cubicBezTo>
                    <a:pt x="279" y="13727"/>
                    <a:pt x="307" y="13699"/>
                    <a:pt x="307" y="13643"/>
                  </a:cubicBezTo>
                  <a:cubicBezTo>
                    <a:pt x="363" y="13615"/>
                    <a:pt x="502" y="13504"/>
                    <a:pt x="725" y="13448"/>
                  </a:cubicBezTo>
                  <a:cubicBezTo>
                    <a:pt x="753" y="13448"/>
                    <a:pt x="753" y="13420"/>
                    <a:pt x="781" y="13420"/>
                  </a:cubicBezTo>
                  <a:cubicBezTo>
                    <a:pt x="837" y="13420"/>
                    <a:pt x="865" y="13364"/>
                    <a:pt x="893" y="13364"/>
                  </a:cubicBezTo>
                  <a:cubicBezTo>
                    <a:pt x="921" y="13364"/>
                    <a:pt x="977" y="13336"/>
                    <a:pt x="1004" y="13336"/>
                  </a:cubicBezTo>
                  <a:cubicBezTo>
                    <a:pt x="1032" y="13336"/>
                    <a:pt x="1060" y="13309"/>
                    <a:pt x="1116" y="13309"/>
                  </a:cubicBezTo>
                  <a:cubicBezTo>
                    <a:pt x="1144" y="13309"/>
                    <a:pt x="1172" y="13281"/>
                    <a:pt x="1256" y="13281"/>
                  </a:cubicBezTo>
                  <a:cubicBezTo>
                    <a:pt x="1283" y="13281"/>
                    <a:pt x="1311" y="13225"/>
                    <a:pt x="1339" y="13225"/>
                  </a:cubicBezTo>
                  <a:cubicBezTo>
                    <a:pt x="1423" y="13197"/>
                    <a:pt x="1479" y="13197"/>
                    <a:pt x="1590" y="13169"/>
                  </a:cubicBezTo>
                  <a:cubicBezTo>
                    <a:pt x="1813" y="13141"/>
                    <a:pt x="1981" y="13057"/>
                    <a:pt x="2037" y="12890"/>
                  </a:cubicBezTo>
                  <a:cubicBezTo>
                    <a:pt x="2120" y="12723"/>
                    <a:pt x="1981" y="12583"/>
                    <a:pt x="1869" y="12472"/>
                  </a:cubicBezTo>
                  <a:cubicBezTo>
                    <a:pt x="1758" y="12332"/>
                    <a:pt x="1702" y="12248"/>
                    <a:pt x="1702" y="12165"/>
                  </a:cubicBezTo>
                  <a:cubicBezTo>
                    <a:pt x="1758" y="11886"/>
                    <a:pt x="1730" y="11607"/>
                    <a:pt x="1730" y="11188"/>
                  </a:cubicBezTo>
                  <a:cubicBezTo>
                    <a:pt x="1730" y="10909"/>
                    <a:pt x="1702" y="10519"/>
                    <a:pt x="1702" y="10016"/>
                  </a:cubicBezTo>
                  <a:cubicBezTo>
                    <a:pt x="1702" y="9319"/>
                    <a:pt x="1869" y="9235"/>
                    <a:pt x="2120" y="9096"/>
                  </a:cubicBezTo>
                  <a:cubicBezTo>
                    <a:pt x="2260" y="8984"/>
                    <a:pt x="2455" y="8873"/>
                    <a:pt x="2650" y="8621"/>
                  </a:cubicBezTo>
                  <a:cubicBezTo>
                    <a:pt x="2985" y="8147"/>
                    <a:pt x="2874" y="7561"/>
                    <a:pt x="2790" y="6892"/>
                  </a:cubicBezTo>
                  <a:cubicBezTo>
                    <a:pt x="2734" y="6641"/>
                    <a:pt x="2706" y="6362"/>
                    <a:pt x="2678" y="6083"/>
                  </a:cubicBezTo>
                  <a:lnTo>
                    <a:pt x="3515" y="2595"/>
                  </a:lnTo>
                  <a:cubicBezTo>
                    <a:pt x="3766" y="2595"/>
                    <a:pt x="4185" y="2595"/>
                    <a:pt x="4464" y="2428"/>
                  </a:cubicBezTo>
                  <a:cubicBezTo>
                    <a:pt x="4492" y="2400"/>
                    <a:pt x="4520" y="2400"/>
                    <a:pt x="4603" y="2344"/>
                  </a:cubicBezTo>
                  <a:lnTo>
                    <a:pt x="4631" y="2316"/>
                  </a:lnTo>
                  <a:cubicBezTo>
                    <a:pt x="4659" y="2288"/>
                    <a:pt x="4659" y="2261"/>
                    <a:pt x="4687" y="2261"/>
                  </a:cubicBezTo>
                  <a:cubicBezTo>
                    <a:pt x="4743" y="2205"/>
                    <a:pt x="4743" y="2177"/>
                    <a:pt x="4743" y="2149"/>
                  </a:cubicBezTo>
                  <a:lnTo>
                    <a:pt x="4743" y="2121"/>
                  </a:lnTo>
                  <a:cubicBezTo>
                    <a:pt x="4743" y="2037"/>
                    <a:pt x="4799" y="1758"/>
                    <a:pt x="4910" y="1284"/>
                  </a:cubicBezTo>
                  <a:cubicBezTo>
                    <a:pt x="4966" y="1005"/>
                    <a:pt x="5050" y="642"/>
                    <a:pt x="5106" y="252"/>
                  </a:cubicBezTo>
                  <a:close/>
                  <a:moveTo>
                    <a:pt x="4966" y="1"/>
                  </a:moveTo>
                  <a:cubicBezTo>
                    <a:pt x="4743" y="1172"/>
                    <a:pt x="4548" y="1954"/>
                    <a:pt x="4548" y="2009"/>
                  </a:cubicBezTo>
                  <a:cubicBezTo>
                    <a:pt x="4492" y="2372"/>
                    <a:pt x="3822" y="2428"/>
                    <a:pt x="3515" y="2428"/>
                  </a:cubicBezTo>
                  <a:lnTo>
                    <a:pt x="3376" y="2428"/>
                  </a:lnTo>
                  <a:lnTo>
                    <a:pt x="2511" y="6083"/>
                  </a:lnTo>
                  <a:cubicBezTo>
                    <a:pt x="2567" y="7143"/>
                    <a:pt x="2957" y="7952"/>
                    <a:pt x="2511" y="8538"/>
                  </a:cubicBezTo>
                  <a:cubicBezTo>
                    <a:pt x="2092" y="9152"/>
                    <a:pt x="1534" y="8789"/>
                    <a:pt x="1534" y="10044"/>
                  </a:cubicBezTo>
                  <a:cubicBezTo>
                    <a:pt x="1534" y="11300"/>
                    <a:pt x="1590" y="11718"/>
                    <a:pt x="1534" y="12137"/>
                  </a:cubicBezTo>
                  <a:cubicBezTo>
                    <a:pt x="1451" y="12555"/>
                    <a:pt x="2316" y="12834"/>
                    <a:pt x="1534" y="13002"/>
                  </a:cubicBezTo>
                  <a:cubicBezTo>
                    <a:pt x="753" y="13169"/>
                    <a:pt x="167" y="13560"/>
                    <a:pt x="167" y="13560"/>
                  </a:cubicBezTo>
                  <a:cubicBezTo>
                    <a:pt x="84" y="13727"/>
                    <a:pt x="0" y="13950"/>
                    <a:pt x="28" y="14090"/>
                  </a:cubicBezTo>
                  <a:cubicBezTo>
                    <a:pt x="84" y="14369"/>
                    <a:pt x="753" y="14648"/>
                    <a:pt x="3153" y="15652"/>
                  </a:cubicBezTo>
                  <a:cubicBezTo>
                    <a:pt x="5608" y="16656"/>
                    <a:pt x="5608" y="16740"/>
                    <a:pt x="6919" y="17577"/>
                  </a:cubicBezTo>
                  <a:cubicBezTo>
                    <a:pt x="8286" y="18442"/>
                    <a:pt x="9932" y="19335"/>
                    <a:pt x="11355" y="19335"/>
                  </a:cubicBezTo>
                  <a:cubicBezTo>
                    <a:pt x="12750" y="19335"/>
                    <a:pt x="13475" y="19558"/>
                    <a:pt x="14731" y="20172"/>
                  </a:cubicBezTo>
                  <a:lnTo>
                    <a:pt x="17437" y="2037"/>
                  </a:lnTo>
                  <a:lnTo>
                    <a:pt x="17493" y="1675"/>
                  </a:lnTo>
                  <a:lnTo>
                    <a:pt x="4966"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9"/>
            <p:cNvSpPr/>
            <p:nvPr/>
          </p:nvSpPr>
          <p:spPr>
            <a:xfrm>
              <a:off x="2672076" y="1719404"/>
              <a:ext cx="1050381" cy="1594580"/>
            </a:xfrm>
            <a:custGeom>
              <a:rect b="b" l="l" r="r" t="t"/>
              <a:pathLst>
                <a:path extrusionOk="0" h="56162" w="36995">
                  <a:moveTo>
                    <a:pt x="12304" y="251"/>
                  </a:moveTo>
                  <a:cubicBezTo>
                    <a:pt x="14006" y="781"/>
                    <a:pt x="19865" y="2148"/>
                    <a:pt x="24245" y="3097"/>
                  </a:cubicBezTo>
                  <a:cubicBezTo>
                    <a:pt x="24133" y="3515"/>
                    <a:pt x="23938" y="4548"/>
                    <a:pt x="23770" y="5106"/>
                  </a:cubicBezTo>
                  <a:cubicBezTo>
                    <a:pt x="23603" y="5775"/>
                    <a:pt x="23185" y="6919"/>
                    <a:pt x="23185" y="6919"/>
                  </a:cubicBezTo>
                  <a:lnTo>
                    <a:pt x="23185" y="6947"/>
                  </a:lnTo>
                  <a:lnTo>
                    <a:pt x="22850" y="9179"/>
                  </a:lnTo>
                  <a:lnTo>
                    <a:pt x="22431" y="11829"/>
                  </a:lnTo>
                  <a:cubicBezTo>
                    <a:pt x="22152" y="11774"/>
                    <a:pt x="21511" y="11662"/>
                    <a:pt x="21036" y="11606"/>
                  </a:cubicBezTo>
                  <a:cubicBezTo>
                    <a:pt x="20841" y="11550"/>
                    <a:pt x="20729" y="11550"/>
                    <a:pt x="20562" y="11550"/>
                  </a:cubicBezTo>
                  <a:cubicBezTo>
                    <a:pt x="20060" y="11495"/>
                    <a:pt x="19418" y="11467"/>
                    <a:pt x="18358" y="11188"/>
                  </a:cubicBezTo>
                  <a:cubicBezTo>
                    <a:pt x="17577" y="10992"/>
                    <a:pt x="17130" y="10992"/>
                    <a:pt x="16600" y="10992"/>
                  </a:cubicBezTo>
                  <a:cubicBezTo>
                    <a:pt x="16402" y="10992"/>
                    <a:pt x="16193" y="11003"/>
                    <a:pt x="15948" y="11003"/>
                  </a:cubicBezTo>
                  <a:cubicBezTo>
                    <a:pt x="15641" y="11003"/>
                    <a:pt x="15280" y="10986"/>
                    <a:pt x="14815" y="10909"/>
                  </a:cubicBezTo>
                  <a:cubicBezTo>
                    <a:pt x="13420" y="10686"/>
                    <a:pt x="13169" y="10574"/>
                    <a:pt x="12583" y="10379"/>
                  </a:cubicBezTo>
                  <a:cubicBezTo>
                    <a:pt x="12443" y="10351"/>
                    <a:pt x="12276" y="10267"/>
                    <a:pt x="12081" y="10211"/>
                  </a:cubicBezTo>
                  <a:cubicBezTo>
                    <a:pt x="11495" y="10016"/>
                    <a:pt x="10909" y="9960"/>
                    <a:pt x="10379" y="9876"/>
                  </a:cubicBezTo>
                  <a:cubicBezTo>
                    <a:pt x="9933" y="9849"/>
                    <a:pt x="9570" y="9793"/>
                    <a:pt x="9291" y="9681"/>
                  </a:cubicBezTo>
                  <a:cubicBezTo>
                    <a:pt x="8900" y="9514"/>
                    <a:pt x="8900" y="9514"/>
                    <a:pt x="9040" y="8984"/>
                  </a:cubicBezTo>
                  <a:cubicBezTo>
                    <a:pt x="9068" y="8872"/>
                    <a:pt x="9096" y="8760"/>
                    <a:pt x="9096" y="8621"/>
                  </a:cubicBezTo>
                  <a:cubicBezTo>
                    <a:pt x="9319" y="7756"/>
                    <a:pt x="8370" y="7338"/>
                    <a:pt x="7198" y="6947"/>
                  </a:cubicBezTo>
                  <a:cubicBezTo>
                    <a:pt x="7198" y="6808"/>
                    <a:pt x="7226" y="6668"/>
                    <a:pt x="7226" y="6529"/>
                  </a:cubicBezTo>
                  <a:cubicBezTo>
                    <a:pt x="7226" y="5385"/>
                    <a:pt x="7226" y="5385"/>
                    <a:pt x="7282" y="4408"/>
                  </a:cubicBezTo>
                  <a:cubicBezTo>
                    <a:pt x="7282" y="4241"/>
                    <a:pt x="7338" y="4101"/>
                    <a:pt x="7338" y="3990"/>
                  </a:cubicBezTo>
                  <a:cubicBezTo>
                    <a:pt x="7366" y="3432"/>
                    <a:pt x="7366" y="3376"/>
                    <a:pt x="7115" y="2176"/>
                  </a:cubicBezTo>
                  <a:cubicBezTo>
                    <a:pt x="6975" y="1479"/>
                    <a:pt x="7143" y="865"/>
                    <a:pt x="7394" y="586"/>
                  </a:cubicBezTo>
                  <a:cubicBezTo>
                    <a:pt x="7477" y="474"/>
                    <a:pt x="7533" y="447"/>
                    <a:pt x="7561" y="447"/>
                  </a:cubicBezTo>
                  <a:cubicBezTo>
                    <a:pt x="7561" y="447"/>
                    <a:pt x="7617" y="474"/>
                    <a:pt x="7645" y="530"/>
                  </a:cubicBezTo>
                  <a:cubicBezTo>
                    <a:pt x="7896" y="1423"/>
                    <a:pt x="8872" y="2121"/>
                    <a:pt x="9291" y="2344"/>
                  </a:cubicBezTo>
                  <a:cubicBezTo>
                    <a:pt x="9681" y="2595"/>
                    <a:pt x="9681" y="2623"/>
                    <a:pt x="9849" y="2762"/>
                  </a:cubicBezTo>
                  <a:lnTo>
                    <a:pt x="10044" y="2985"/>
                  </a:lnTo>
                  <a:cubicBezTo>
                    <a:pt x="10156" y="3097"/>
                    <a:pt x="10295" y="3153"/>
                    <a:pt x="10463" y="3153"/>
                  </a:cubicBezTo>
                  <a:cubicBezTo>
                    <a:pt x="10574" y="3153"/>
                    <a:pt x="10686" y="3153"/>
                    <a:pt x="10742" y="3125"/>
                  </a:cubicBezTo>
                  <a:cubicBezTo>
                    <a:pt x="10769" y="3125"/>
                    <a:pt x="10853" y="3125"/>
                    <a:pt x="10881" y="3097"/>
                  </a:cubicBezTo>
                  <a:lnTo>
                    <a:pt x="10881" y="3097"/>
                  </a:lnTo>
                  <a:cubicBezTo>
                    <a:pt x="10881" y="3125"/>
                    <a:pt x="10881" y="3181"/>
                    <a:pt x="10853" y="3292"/>
                  </a:cubicBezTo>
                  <a:cubicBezTo>
                    <a:pt x="10742" y="3599"/>
                    <a:pt x="10602" y="3850"/>
                    <a:pt x="10463" y="4073"/>
                  </a:cubicBezTo>
                  <a:cubicBezTo>
                    <a:pt x="10295" y="4352"/>
                    <a:pt x="10184" y="4520"/>
                    <a:pt x="10295" y="4687"/>
                  </a:cubicBezTo>
                  <a:cubicBezTo>
                    <a:pt x="10323" y="4771"/>
                    <a:pt x="10379" y="4827"/>
                    <a:pt x="10574" y="4827"/>
                  </a:cubicBezTo>
                  <a:cubicBezTo>
                    <a:pt x="10630" y="4827"/>
                    <a:pt x="10714" y="4827"/>
                    <a:pt x="10769" y="4799"/>
                  </a:cubicBezTo>
                  <a:cubicBezTo>
                    <a:pt x="11606" y="4631"/>
                    <a:pt x="12081" y="4241"/>
                    <a:pt x="12081" y="3683"/>
                  </a:cubicBezTo>
                  <a:cubicBezTo>
                    <a:pt x="12081" y="3153"/>
                    <a:pt x="11858" y="2288"/>
                    <a:pt x="11551" y="1618"/>
                  </a:cubicBezTo>
                  <a:cubicBezTo>
                    <a:pt x="11383" y="1228"/>
                    <a:pt x="11997" y="530"/>
                    <a:pt x="12304" y="251"/>
                  </a:cubicBezTo>
                  <a:close/>
                  <a:moveTo>
                    <a:pt x="20609" y="16401"/>
                  </a:moveTo>
                  <a:cubicBezTo>
                    <a:pt x="20592" y="16450"/>
                    <a:pt x="20576" y="16497"/>
                    <a:pt x="20562" y="16544"/>
                  </a:cubicBezTo>
                  <a:cubicBezTo>
                    <a:pt x="20552" y="16593"/>
                    <a:pt x="20544" y="16640"/>
                    <a:pt x="20535" y="16688"/>
                  </a:cubicBezTo>
                  <a:lnTo>
                    <a:pt x="20535" y="16688"/>
                  </a:lnTo>
                  <a:cubicBezTo>
                    <a:pt x="20555" y="16595"/>
                    <a:pt x="20579" y="16501"/>
                    <a:pt x="20609" y="16401"/>
                  </a:cubicBezTo>
                  <a:close/>
                  <a:moveTo>
                    <a:pt x="20535" y="16688"/>
                  </a:moveTo>
                  <a:cubicBezTo>
                    <a:pt x="20507" y="16821"/>
                    <a:pt x="20489" y="16952"/>
                    <a:pt x="20479" y="17093"/>
                  </a:cubicBezTo>
                  <a:lnTo>
                    <a:pt x="20479" y="17093"/>
                  </a:lnTo>
                  <a:cubicBezTo>
                    <a:pt x="20494" y="16955"/>
                    <a:pt x="20512" y="16823"/>
                    <a:pt x="20535" y="16688"/>
                  </a:cubicBezTo>
                  <a:close/>
                  <a:moveTo>
                    <a:pt x="20479" y="17093"/>
                  </a:moveTo>
                  <a:lnTo>
                    <a:pt x="20479" y="17093"/>
                  </a:lnTo>
                  <a:cubicBezTo>
                    <a:pt x="20478" y="17098"/>
                    <a:pt x="20478" y="17103"/>
                    <a:pt x="20477" y="17108"/>
                  </a:cubicBezTo>
                  <a:lnTo>
                    <a:pt x="20477" y="17108"/>
                  </a:lnTo>
                  <a:lnTo>
                    <a:pt x="20478" y="17102"/>
                  </a:lnTo>
                  <a:cubicBezTo>
                    <a:pt x="20479" y="17099"/>
                    <a:pt x="20479" y="17096"/>
                    <a:pt x="20479" y="17093"/>
                  </a:cubicBezTo>
                  <a:close/>
                  <a:moveTo>
                    <a:pt x="20477" y="17108"/>
                  </a:moveTo>
                  <a:lnTo>
                    <a:pt x="20450" y="17270"/>
                  </a:lnTo>
                  <a:cubicBezTo>
                    <a:pt x="20432" y="17363"/>
                    <a:pt x="20435" y="17444"/>
                    <a:pt x="20451" y="17516"/>
                  </a:cubicBezTo>
                  <a:lnTo>
                    <a:pt x="20451" y="17516"/>
                  </a:lnTo>
                  <a:cubicBezTo>
                    <a:pt x="20445" y="17475"/>
                    <a:pt x="20445" y="17431"/>
                    <a:pt x="20450" y="17381"/>
                  </a:cubicBezTo>
                  <a:cubicBezTo>
                    <a:pt x="20459" y="17286"/>
                    <a:pt x="20468" y="17196"/>
                    <a:pt x="20477" y="17108"/>
                  </a:cubicBezTo>
                  <a:close/>
                  <a:moveTo>
                    <a:pt x="20451" y="17516"/>
                  </a:moveTo>
                  <a:cubicBezTo>
                    <a:pt x="20465" y="17618"/>
                    <a:pt x="20510" y="17695"/>
                    <a:pt x="20563" y="17768"/>
                  </a:cubicBezTo>
                  <a:lnTo>
                    <a:pt x="20563" y="17768"/>
                  </a:lnTo>
                  <a:cubicBezTo>
                    <a:pt x="20518" y="17696"/>
                    <a:pt x="20472" y="17615"/>
                    <a:pt x="20451" y="17516"/>
                  </a:cubicBezTo>
                  <a:close/>
                  <a:moveTo>
                    <a:pt x="26337" y="26755"/>
                  </a:moveTo>
                  <a:cubicBezTo>
                    <a:pt x="26756" y="26867"/>
                    <a:pt x="27174" y="26979"/>
                    <a:pt x="27481" y="27034"/>
                  </a:cubicBezTo>
                  <a:cubicBezTo>
                    <a:pt x="28430" y="27285"/>
                    <a:pt x="31526" y="27564"/>
                    <a:pt x="32308" y="27648"/>
                  </a:cubicBezTo>
                  <a:lnTo>
                    <a:pt x="32252" y="28095"/>
                  </a:lnTo>
                  <a:lnTo>
                    <a:pt x="31973" y="30605"/>
                  </a:lnTo>
                  <a:lnTo>
                    <a:pt x="31973" y="30745"/>
                  </a:lnTo>
                  <a:lnTo>
                    <a:pt x="36855" y="31554"/>
                  </a:lnTo>
                  <a:lnTo>
                    <a:pt x="35153" y="44137"/>
                  </a:lnTo>
                  <a:lnTo>
                    <a:pt x="23017" y="42518"/>
                  </a:lnTo>
                  <a:cubicBezTo>
                    <a:pt x="23966" y="38027"/>
                    <a:pt x="26030" y="28178"/>
                    <a:pt x="26337" y="26755"/>
                  </a:cubicBezTo>
                  <a:close/>
                  <a:moveTo>
                    <a:pt x="12443" y="23938"/>
                  </a:moveTo>
                  <a:cubicBezTo>
                    <a:pt x="12806" y="23993"/>
                    <a:pt x="13141" y="24077"/>
                    <a:pt x="13476" y="24077"/>
                  </a:cubicBezTo>
                  <a:cubicBezTo>
                    <a:pt x="14396" y="24077"/>
                    <a:pt x="19223" y="25193"/>
                    <a:pt x="19279" y="25193"/>
                  </a:cubicBezTo>
                  <a:cubicBezTo>
                    <a:pt x="19334" y="25193"/>
                    <a:pt x="22236" y="25807"/>
                    <a:pt x="23352" y="26142"/>
                  </a:cubicBezTo>
                  <a:cubicBezTo>
                    <a:pt x="24022" y="26337"/>
                    <a:pt x="24970" y="26504"/>
                    <a:pt x="25863" y="26700"/>
                  </a:cubicBezTo>
                  <a:lnTo>
                    <a:pt x="25947" y="26700"/>
                  </a:lnTo>
                  <a:cubicBezTo>
                    <a:pt x="25584" y="28374"/>
                    <a:pt x="23157" y="40035"/>
                    <a:pt x="22375" y="43606"/>
                  </a:cubicBezTo>
                  <a:cubicBezTo>
                    <a:pt x="22236" y="44192"/>
                    <a:pt x="22180" y="44583"/>
                    <a:pt x="22180" y="44639"/>
                  </a:cubicBezTo>
                  <a:lnTo>
                    <a:pt x="22180" y="44695"/>
                  </a:lnTo>
                  <a:cubicBezTo>
                    <a:pt x="22180" y="44695"/>
                    <a:pt x="22180" y="44722"/>
                    <a:pt x="22152" y="44722"/>
                  </a:cubicBezTo>
                  <a:lnTo>
                    <a:pt x="22097" y="44750"/>
                  </a:lnTo>
                  <a:cubicBezTo>
                    <a:pt x="22097" y="44750"/>
                    <a:pt x="22069" y="44750"/>
                    <a:pt x="22069" y="44806"/>
                  </a:cubicBezTo>
                  <a:cubicBezTo>
                    <a:pt x="22069" y="44806"/>
                    <a:pt x="22041" y="44834"/>
                    <a:pt x="22013" y="44834"/>
                  </a:cubicBezTo>
                  <a:lnTo>
                    <a:pt x="21957" y="44834"/>
                  </a:lnTo>
                  <a:cubicBezTo>
                    <a:pt x="21929" y="44834"/>
                    <a:pt x="21929" y="44862"/>
                    <a:pt x="21901" y="44862"/>
                  </a:cubicBezTo>
                  <a:lnTo>
                    <a:pt x="21873" y="44862"/>
                  </a:lnTo>
                  <a:cubicBezTo>
                    <a:pt x="21734" y="44890"/>
                    <a:pt x="21511" y="44946"/>
                    <a:pt x="21260" y="44946"/>
                  </a:cubicBezTo>
                  <a:lnTo>
                    <a:pt x="21120" y="44946"/>
                  </a:lnTo>
                  <a:lnTo>
                    <a:pt x="21008" y="44918"/>
                  </a:lnTo>
                  <a:lnTo>
                    <a:pt x="20953" y="45057"/>
                  </a:lnTo>
                  <a:lnTo>
                    <a:pt x="20199" y="48349"/>
                  </a:lnTo>
                  <a:lnTo>
                    <a:pt x="9988" y="32865"/>
                  </a:lnTo>
                  <a:cubicBezTo>
                    <a:pt x="10714" y="30075"/>
                    <a:pt x="12081" y="24942"/>
                    <a:pt x="12443" y="23938"/>
                  </a:cubicBezTo>
                  <a:close/>
                  <a:moveTo>
                    <a:pt x="2344" y="20729"/>
                  </a:moveTo>
                  <a:cubicBezTo>
                    <a:pt x="2344" y="20729"/>
                    <a:pt x="3906" y="21008"/>
                    <a:pt x="4911" y="21315"/>
                  </a:cubicBezTo>
                  <a:cubicBezTo>
                    <a:pt x="5552" y="21538"/>
                    <a:pt x="6445" y="21845"/>
                    <a:pt x="7226" y="22096"/>
                  </a:cubicBezTo>
                  <a:cubicBezTo>
                    <a:pt x="7756" y="22264"/>
                    <a:pt x="8203" y="22403"/>
                    <a:pt x="8398" y="22487"/>
                  </a:cubicBezTo>
                  <a:cubicBezTo>
                    <a:pt x="8621" y="22543"/>
                    <a:pt x="8900" y="22654"/>
                    <a:pt x="9207" y="22766"/>
                  </a:cubicBezTo>
                  <a:cubicBezTo>
                    <a:pt x="9626" y="22905"/>
                    <a:pt x="10044" y="23073"/>
                    <a:pt x="10407" y="23184"/>
                  </a:cubicBezTo>
                  <a:cubicBezTo>
                    <a:pt x="10463" y="23212"/>
                    <a:pt x="10574" y="23240"/>
                    <a:pt x="10714" y="23268"/>
                  </a:cubicBezTo>
                  <a:cubicBezTo>
                    <a:pt x="11104" y="23380"/>
                    <a:pt x="11579" y="23547"/>
                    <a:pt x="12109" y="23687"/>
                  </a:cubicBezTo>
                  <a:cubicBezTo>
                    <a:pt x="11579" y="25165"/>
                    <a:pt x="9709" y="32335"/>
                    <a:pt x="9598" y="32670"/>
                  </a:cubicBezTo>
                  <a:lnTo>
                    <a:pt x="9570" y="32726"/>
                  </a:lnTo>
                  <a:lnTo>
                    <a:pt x="20060" y="48656"/>
                  </a:lnTo>
                  <a:cubicBezTo>
                    <a:pt x="20088" y="48935"/>
                    <a:pt x="20116" y="49214"/>
                    <a:pt x="20171" y="49465"/>
                  </a:cubicBezTo>
                  <a:cubicBezTo>
                    <a:pt x="20339" y="50274"/>
                    <a:pt x="20395" y="50749"/>
                    <a:pt x="20116" y="51139"/>
                  </a:cubicBezTo>
                  <a:cubicBezTo>
                    <a:pt x="19976" y="51307"/>
                    <a:pt x="19837" y="51418"/>
                    <a:pt x="19697" y="51502"/>
                  </a:cubicBezTo>
                  <a:cubicBezTo>
                    <a:pt x="19362" y="51697"/>
                    <a:pt x="19111" y="51920"/>
                    <a:pt x="19111" y="52702"/>
                  </a:cubicBezTo>
                  <a:cubicBezTo>
                    <a:pt x="19111" y="53204"/>
                    <a:pt x="19111" y="53594"/>
                    <a:pt x="19139" y="53873"/>
                  </a:cubicBezTo>
                  <a:cubicBezTo>
                    <a:pt x="19139" y="54292"/>
                    <a:pt x="19195" y="54515"/>
                    <a:pt x="19111" y="54766"/>
                  </a:cubicBezTo>
                  <a:cubicBezTo>
                    <a:pt x="19056" y="55017"/>
                    <a:pt x="19223" y="55212"/>
                    <a:pt x="19362" y="55352"/>
                  </a:cubicBezTo>
                  <a:cubicBezTo>
                    <a:pt x="19390" y="55408"/>
                    <a:pt x="19390" y="55436"/>
                    <a:pt x="19418" y="55436"/>
                  </a:cubicBezTo>
                  <a:cubicBezTo>
                    <a:pt x="19390" y="55436"/>
                    <a:pt x="19362" y="55464"/>
                    <a:pt x="19251" y="55464"/>
                  </a:cubicBezTo>
                  <a:lnTo>
                    <a:pt x="19223" y="55464"/>
                  </a:lnTo>
                  <a:cubicBezTo>
                    <a:pt x="19111" y="55491"/>
                    <a:pt x="19000" y="55491"/>
                    <a:pt x="18944" y="55547"/>
                  </a:cubicBezTo>
                  <a:cubicBezTo>
                    <a:pt x="18888" y="55547"/>
                    <a:pt x="18860" y="55575"/>
                    <a:pt x="18804" y="55575"/>
                  </a:cubicBezTo>
                  <a:cubicBezTo>
                    <a:pt x="18721" y="55603"/>
                    <a:pt x="18693" y="55603"/>
                    <a:pt x="18637" y="55631"/>
                  </a:cubicBezTo>
                  <a:cubicBezTo>
                    <a:pt x="18581" y="55631"/>
                    <a:pt x="18553" y="55687"/>
                    <a:pt x="18498" y="55687"/>
                  </a:cubicBezTo>
                  <a:cubicBezTo>
                    <a:pt x="18442" y="55687"/>
                    <a:pt x="18414" y="55715"/>
                    <a:pt x="18358" y="55715"/>
                  </a:cubicBezTo>
                  <a:cubicBezTo>
                    <a:pt x="18302" y="55743"/>
                    <a:pt x="18274" y="55743"/>
                    <a:pt x="18246" y="55770"/>
                  </a:cubicBezTo>
                  <a:cubicBezTo>
                    <a:pt x="18219" y="55770"/>
                    <a:pt x="18163" y="55826"/>
                    <a:pt x="18135" y="55826"/>
                  </a:cubicBezTo>
                  <a:cubicBezTo>
                    <a:pt x="18107" y="55826"/>
                    <a:pt x="18107" y="55854"/>
                    <a:pt x="18079" y="55854"/>
                  </a:cubicBezTo>
                  <a:cubicBezTo>
                    <a:pt x="18079" y="55826"/>
                    <a:pt x="18023" y="55743"/>
                    <a:pt x="17995" y="55715"/>
                  </a:cubicBezTo>
                  <a:cubicBezTo>
                    <a:pt x="17884" y="55575"/>
                    <a:pt x="17716" y="55491"/>
                    <a:pt x="17437" y="55491"/>
                  </a:cubicBezTo>
                  <a:cubicBezTo>
                    <a:pt x="16489" y="55491"/>
                    <a:pt x="13141" y="55296"/>
                    <a:pt x="12248" y="54878"/>
                  </a:cubicBezTo>
                  <a:cubicBezTo>
                    <a:pt x="11272" y="54431"/>
                    <a:pt x="10993" y="54292"/>
                    <a:pt x="11188" y="53455"/>
                  </a:cubicBezTo>
                  <a:cubicBezTo>
                    <a:pt x="11411" y="52534"/>
                    <a:pt x="11606" y="51502"/>
                    <a:pt x="10769" y="50832"/>
                  </a:cubicBezTo>
                  <a:cubicBezTo>
                    <a:pt x="10463" y="50581"/>
                    <a:pt x="10212" y="50470"/>
                    <a:pt x="9933" y="50330"/>
                  </a:cubicBezTo>
                  <a:cubicBezTo>
                    <a:pt x="9570" y="50163"/>
                    <a:pt x="9179" y="49995"/>
                    <a:pt x="8593" y="49409"/>
                  </a:cubicBezTo>
                  <a:cubicBezTo>
                    <a:pt x="8091" y="48935"/>
                    <a:pt x="8035" y="48628"/>
                    <a:pt x="7924" y="48377"/>
                  </a:cubicBezTo>
                  <a:cubicBezTo>
                    <a:pt x="7812" y="48070"/>
                    <a:pt x="7756" y="47763"/>
                    <a:pt x="7087" y="47512"/>
                  </a:cubicBezTo>
                  <a:cubicBezTo>
                    <a:pt x="6640" y="47345"/>
                    <a:pt x="6445" y="47205"/>
                    <a:pt x="6306" y="47122"/>
                  </a:cubicBezTo>
                  <a:cubicBezTo>
                    <a:pt x="6138" y="46982"/>
                    <a:pt x="5971" y="46899"/>
                    <a:pt x="5385" y="46759"/>
                  </a:cubicBezTo>
                  <a:cubicBezTo>
                    <a:pt x="5050" y="46675"/>
                    <a:pt x="4771" y="46480"/>
                    <a:pt x="4632" y="46145"/>
                  </a:cubicBezTo>
                  <a:cubicBezTo>
                    <a:pt x="4409" y="45671"/>
                    <a:pt x="4409" y="45085"/>
                    <a:pt x="4492" y="44722"/>
                  </a:cubicBezTo>
                  <a:lnTo>
                    <a:pt x="4548" y="44611"/>
                  </a:lnTo>
                  <a:cubicBezTo>
                    <a:pt x="4743" y="43969"/>
                    <a:pt x="4966" y="43300"/>
                    <a:pt x="4409" y="42211"/>
                  </a:cubicBezTo>
                  <a:cubicBezTo>
                    <a:pt x="4157" y="41765"/>
                    <a:pt x="4130" y="41514"/>
                    <a:pt x="4074" y="41347"/>
                  </a:cubicBezTo>
                  <a:cubicBezTo>
                    <a:pt x="4046" y="41068"/>
                    <a:pt x="4018" y="40844"/>
                    <a:pt x="3599" y="40342"/>
                  </a:cubicBezTo>
                  <a:cubicBezTo>
                    <a:pt x="3320" y="40007"/>
                    <a:pt x="3097" y="39812"/>
                    <a:pt x="2930" y="39673"/>
                  </a:cubicBezTo>
                  <a:cubicBezTo>
                    <a:pt x="2623" y="39422"/>
                    <a:pt x="2595" y="39394"/>
                    <a:pt x="2735" y="39087"/>
                  </a:cubicBezTo>
                  <a:cubicBezTo>
                    <a:pt x="2818" y="38836"/>
                    <a:pt x="2958" y="38696"/>
                    <a:pt x="3097" y="38585"/>
                  </a:cubicBezTo>
                  <a:cubicBezTo>
                    <a:pt x="3293" y="38417"/>
                    <a:pt x="3460" y="38278"/>
                    <a:pt x="3460" y="37887"/>
                  </a:cubicBezTo>
                  <a:cubicBezTo>
                    <a:pt x="3460" y="37552"/>
                    <a:pt x="3153" y="37329"/>
                    <a:pt x="2874" y="37134"/>
                  </a:cubicBezTo>
                  <a:cubicBezTo>
                    <a:pt x="2595" y="36939"/>
                    <a:pt x="2316" y="36743"/>
                    <a:pt x="2316" y="36464"/>
                  </a:cubicBezTo>
                  <a:cubicBezTo>
                    <a:pt x="2316" y="35934"/>
                    <a:pt x="2483" y="35488"/>
                    <a:pt x="2679" y="35488"/>
                  </a:cubicBezTo>
                  <a:cubicBezTo>
                    <a:pt x="2762" y="35488"/>
                    <a:pt x="2874" y="35544"/>
                    <a:pt x="3014" y="35655"/>
                  </a:cubicBezTo>
                  <a:cubicBezTo>
                    <a:pt x="3153" y="35795"/>
                    <a:pt x="3293" y="35878"/>
                    <a:pt x="3432" y="35878"/>
                  </a:cubicBezTo>
                  <a:cubicBezTo>
                    <a:pt x="3516" y="35878"/>
                    <a:pt x="3655" y="35823"/>
                    <a:pt x="3795" y="35599"/>
                  </a:cubicBezTo>
                  <a:cubicBezTo>
                    <a:pt x="4018" y="35209"/>
                    <a:pt x="3990" y="34483"/>
                    <a:pt x="3767" y="34121"/>
                  </a:cubicBezTo>
                  <a:cubicBezTo>
                    <a:pt x="3655" y="33981"/>
                    <a:pt x="3655" y="33786"/>
                    <a:pt x="3627" y="33563"/>
                  </a:cubicBezTo>
                  <a:cubicBezTo>
                    <a:pt x="3599" y="33256"/>
                    <a:pt x="3572" y="32810"/>
                    <a:pt x="3097" y="32810"/>
                  </a:cubicBezTo>
                  <a:lnTo>
                    <a:pt x="3041" y="32810"/>
                  </a:lnTo>
                  <a:cubicBezTo>
                    <a:pt x="2651" y="32837"/>
                    <a:pt x="2539" y="33228"/>
                    <a:pt x="2483" y="33451"/>
                  </a:cubicBezTo>
                  <a:cubicBezTo>
                    <a:pt x="2372" y="33786"/>
                    <a:pt x="2344" y="33842"/>
                    <a:pt x="2204" y="33842"/>
                  </a:cubicBezTo>
                  <a:lnTo>
                    <a:pt x="2177" y="33842"/>
                  </a:lnTo>
                  <a:cubicBezTo>
                    <a:pt x="1842" y="33814"/>
                    <a:pt x="1563" y="33646"/>
                    <a:pt x="1395" y="33395"/>
                  </a:cubicBezTo>
                  <a:cubicBezTo>
                    <a:pt x="1200" y="33144"/>
                    <a:pt x="1116" y="32837"/>
                    <a:pt x="1200" y="32447"/>
                  </a:cubicBezTo>
                  <a:cubicBezTo>
                    <a:pt x="1284" y="31861"/>
                    <a:pt x="1256" y="31219"/>
                    <a:pt x="1228" y="30578"/>
                  </a:cubicBezTo>
                  <a:cubicBezTo>
                    <a:pt x="1200" y="30159"/>
                    <a:pt x="1200" y="29685"/>
                    <a:pt x="1200" y="29266"/>
                  </a:cubicBezTo>
                  <a:cubicBezTo>
                    <a:pt x="1200" y="28820"/>
                    <a:pt x="1340" y="28429"/>
                    <a:pt x="1423" y="28122"/>
                  </a:cubicBezTo>
                  <a:cubicBezTo>
                    <a:pt x="1619" y="27676"/>
                    <a:pt x="1758" y="27258"/>
                    <a:pt x="1479" y="26755"/>
                  </a:cubicBezTo>
                  <a:cubicBezTo>
                    <a:pt x="1284" y="26449"/>
                    <a:pt x="1116" y="26281"/>
                    <a:pt x="949" y="26114"/>
                  </a:cubicBezTo>
                  <a:cubicBezTo>
                    <a:pt x="726" y="25891"/>
                    <a:pt x="558" y="25723"/>
                    <a:pt x="503" y="25305"/>
                  </a:cubicBezTo>
                  <a:cubicBezTo>
                    <a:pt x="419" y="24914"/>
                    <a:pt x="698" y="24579"/>
                    <a:pt x="921" y="24328"/>
                  </a:cubicBezTo>
                  <a:cubicBezTo>
                    <a:pt x="1089" y="24105"/>
                    <a:pt x="1228" y="23938"/>
                    <a:pt x="1200" y="23742"/>
                  </a:cubicBezTo>
                  <a:cubicBezTo>
                    <a:pt x="1228" y="23742"/>
                    <a:pt x="1228" y="23687"/>
                    <a:pt x="1256" y="23687"/>
                  </a:cubicBezTo>
                  <a:cubicBezTo>
                    <a:pt x="1535" y="23547"/>
                    <a:pt x="2037" y="23268"/>
                    <a:pt x="2065" y="22096"/>
                  </a:cubicBezTo>
                  <a:cubicBezTo>
                    <a:pt x="2093" y="21566"/>
                    <a:pt x="2065" y="21120"/>
                    <a:pt x="1981" y="20729"/>
                  </a:cubicBezTo>
                  <a:close/>
                  <a:moveTo>
                    <a:pt x="12164" y="0"/>
                  </a:moveTo>
                  <a:cubicBezTo>
                    <a:pt x="12164" y="0"/>
                    <a:pt x="11021" y="977"/>
                    <a:pt x="11300" y="1618"/>
                  </a:cubicBezTo>
                  <a:cubicBezTo>
                    <a:pt x="11579" y="2232"/>
                    <a:pt x="11774" y="3125"/>
                    <a:pt x="11774" y="3599"/>
                  </a:cubicBezTo>
                  <a:cubicBezTo>
                    <a:pt x="11774" y="4101"/>
                    <a:pt x="11355" y="4380"/>
                    <a:pt x="10630" y="4548"/>
                  </a:cubicBezTo>
                  <a:cubicBezTo>
                    <a:pt x="10574" y="4548"/>
                    <a:pt x="10490" y="4576"/>
                    <a:pt x="10463" y="4576"/>
                  </a:cubicBezTo>
                  <a:cubicBezTo>
                    <a:pt x="10072" y="4576"/>
                    <a:pt x="10658" y="4046"/>
                    <a:pt x="10909" y="3264"/>
                  </a:cubicBezTo>
                  <a:cubicBezTo>
                    <a:pt x="11021" y="2902"/>
                    <a:pt x="10937" y="2790"/>
                    <a:pt x="10797" y="2790"/>
                  </a:cubicBezTo>
                  <a:cubicBezTo>
                    <a:pt x="10714" y="2790"/>
                    <a:pt x="10518" y="2874"/>
                    <a:pt x="10351" y="2874"/>
                  </a:cubicBezTo>
                  <a:cubicBezTo>
                    <a:pt x="10239" y="2874"/>
                    <a:pt x="10156" y="2846"/>
                    <a:pt x="10044" y="2762"/>
                  </a:cubicBezTo>
                  <a:cubicBezTo>
                    <a:pt x="9681" y="2427"/>
                    <a:pt x="9821" y="2483"/>
                    <a:pt x="9235" y="2148"/>
                  </a:cubicBezTo>
                  <a:cubicBezTo>
                    <a:pt x="8677" y="1786"/>
                    <a:pt x="7868" y="1116"/>
                    <a:pt x="7673" y="419"/>
                  </a:cubicBezTo>
                  <a:cubicBezTo>
                    <a:pt x="7645" y="251"/>
                    <a:pt x="7533" y="195"/>
                    <a:pt x="7422" y="195"/>
                  </a:cubicBezTo>
                  <a:cubicBezTo>
                    <a:pt x="7087" y="195"/>
                    <a:pt x="6585" y="1032"/>
                    <a:pt x="6808" y="2148"/>
                  </a:cubicBezTo>
                  <a:cubicBezTo>
                    <a:pt x="7087" y="3571"/>
                    <a:pt x="7003" y="3348"/>
                    <a:pt x="6947" y="4325"/>
                  </a:cubicBezTo>
                  <a:cubicBezTo>
                    <a:pt x="6864" y="5357"/>
                    <a:pt x="6864" y="5357"/>
                    <a:pt x="6864" y="6473"/>
                  </a:cubicBezTo>
                  <a:cubicBezTo>
                    <a:pt x="6864" y="6668"/>
                    <a:pt x="6864" y="6835"/>
                    <a:pt x="6836" y="7031"/>
                  </a:cubicBezTo>
                  <a:cubicBezTo>
                    <a:pt x="6752" y="7672"/>
                    <a:pt x="6529" y="7896"/>
                    <a:pt x="6278" y="8844"/>
                  </a:cubicBezTo>
                  <a:cubicBezTo>
                    <a:pt x="5999" y="9988"/>
                    <a:pt x="5329" y="12917"/>
                    <a:pt x="4771" y="14285"/>
                  </a:cubicBezTo>
                  <a:cubicBezTo>
                    <a:pt x="4213" y="15624"/>
                    <a:pt x="2930" y="16182"/>
                    <a:pt x="2260" y="17270"/>
                  </a:cubicBezTo>
                  <a:cubicBezTo>
                    <a:pt x="1646" y="18358"/>
                    <a:pt x="2121" y="18637"/>
                    <a:pt x="1702" y="19195"/>
                  </a:cubicBezTo>
                  <a:cubicBezTo>
                    <a:pt x="1451" y="19530"/>
                    <a:pt x="1535" y="20004"/>
                    <a:pt x="1591" y="20646"/>
                  </a:cubicBezTo>
                  <a:cubicBezTo>
                    <a:pt x="1674" y="21064"/>
                    <a:pt x="1702" y="21594"/>
                    <a:pt x="1702" y="22180"/>
                  </a:cubicBezTo>
                  <a:cubicBezTo>
                    <a:pt x="1646" y="23770"/>
                    <a:pt x="698" y="23547"/>
                    <a:pt x="837" y="23826"/>
                  </a:cubicBezTo>
                  <a:cubicBezTo>
                    <a:pt x="949" y="24105"/>
                    <a:pt x="0" y="24607"/>
                    <a:pt x="140" y="25388"/>
                  </a:cubicBezTo>
                  <a:cubicBezTo>
                    <a:pt x="279" y="26170"/>
                    <a:pt x="698" y="26170"/>
                    <a:pt x="1144" y="26895"/>
                  </a:cubicBezTo>
                  <a:cubicBezTo>
                    <a:pt x="1563" y="27592"/>
                    <a:pt x="865" y="28178"/>
                    <a:pt x="837" y="29350"/>
                  </a:cubicBezTo>
                  <a:cubicBezTo>
                    <a:pt x="810" y="30494"/>
                    <a:pt x="1005" y="31526"/>
                    <a:pt x="865" y="32475"/>
                  </a:cubicBezTo>
                  <a:cubicBezTo>
                    <a:pt x="726" y="33423"/>
                    <a:pt x="1368" y="33981"/>
                    <a:pt x="2009" y="34037"/>
                  </a:cubicBezTo>
                  <a:lnTo>
                    <a:pt x="2093" y="34037"/>
                  </a:lnTo>
                  <a:cubicBezTo>
                    <a:pt x="2651" y="34037"/>
                    <a:pt x="2400" y="33033"/>
                    <a:pt x="2958" y="32977"/>
                  </a:cubicBezTo>
                  <a:lnTo>
                    <a:pt x="3041" y="32977"/>
                  </a:lnTo>
                  <a:cubicBezTo>
                    <a:pt x="3516" y="32977"/>
                    <a:pt x="3265" y="33758"/>
                    <a:pt x="3544" y="34177"/>
                  </a:cubicBezTo>
                  <a:cubicBezTo>
                    <a:pt x="3795" y="34539"/>
                    <a:pt x="3739" y="35627"/>
                    <a:pt x="3348" y="35627"/>
                  </a:cubicBezTo>
                  <a:cubicBezTo>
                    <a:pt x="3265" y="35627"/>
                    <a:pt x="3181" y="35572"/>
                    <a:pt x="3069" y="35432"/>
                  </a:cubicBezTo>
                  <a:cubicBezTo>
                    <a:pt x="2902" y="35265"/>
                    <a:pt x="2762" y="35209"/>
                    <a:pt x="2651" y="35209"/>
                  </a:cubicBezTo>
                  <a:cubicBezTo>
                    <a:pt x="2260" y="35209"/>
                    <a:pt x="2093" y="35823"/>
                    <a:pt x="2093" y="36353"/>
                  </a:cubicBezTo>
                  <a:cubicBezTo>
                    <a:pt x="2093" y="37050"/>
                    <a:pt x="3237" y="37218"/>
                    <a:pt x="3237" y="37776"/>
                  </a:cubicBezTo>
                  <a:cubicBezTo>
                    <a:pt x="3237" y="38334"/>
                    <a:pt x="2818" y="38278"/>
                    <a:pt x="2511" y="38919"/>
                  </a:cubicBezTo>
                  <a:cubicBezTo>
                    <a:pt x="2232" y="39561"/>
                    <a:pt x="2707" y="39477"/>
                    <a:pt x="3460" y="40370"/>
                  </a:cubicBezTo>
                  <a:cubicBezTo>
                    <a:pt x="4157" y="41235"/>
                    <a:pt x="3655" y="41151"/>
                    <a:pt x="4213" y="42211"/>
                  </a:cubicBezTo>
                  <a:cubicBezTo>
                    <a:pt x="4771" y="43300"/>
                    <a:pt x="4520" y="43913"/>
                    <a:pt x="4297" y="44611"/>
                  </a:cubicBezTo>
                  <a:cubicBezTo>
                    <a:pt x="4074" y="45280"/>
                    <a:pt x="4213" y="46564"/>
                    <a:pt x="5301" y="46871"/>
                  </a:cubicBezTo>
                  <a:cubicBezTo>
                    <a:pt x="6389" y="47150"/>
                    <a:pt x="5915" y="47233"/>
                    <a:pt x="7003" y="47680"/>
                  </a:cubicBezTo>
                  <a:cubicBezTo>
                    <a:pt x="8091" y="48098"/>
                    <a:pt x="7366" y="48545"/>
                    <a:pt x="8426" y="49521"/>
                  </a:cubicBezTo>
                  <a:cubicBezTo>
                    <a:pt x="9514" y="50553"/>
                    <a:pt x="9933" y="50414"/>
                    <a:pt x="10630" y="50972"/>
                  </a:cubicBezTo>
                  <a:cubicBezTo>
                    <a:pt x="11355" y="51530"/>
                    <a:pt x="11188" y="52395"/>
                    <a:pt x="10993" y="53399"/>
                  </a:cubicBezTo>
                  <a:cubicBezTo>
                    <a:pt x="10769" y="54403"/>
                    <a:pt x="11188" y="54627"/>
                    <a:pt x="12137" y="55045"/>
                  </a:cubicBezTo>
                  <a:cubicBezTo>
                    <a:pt x="13085" y="55464"/>
                    <a:pt x="16517" y="55659"/>
                    <a:pt x="17409" y="55659"/>
                  </a:cubicBezTo>
                  <a:cubicBezTo>
                    <a:pt x="17884" y="55659"/>
                    <a:pt x="17884" y="55910"/>
                    <a:pt x="17828" y="56161"/>
                  </a:cubicBezTo>
                  <a:cubicBezTo>
                    <a:pt x="17828" y="56161"/>
                    <a:pt x="18414" y="55770"/>
                    <a:pt x="19167" y="55603"/>
                  </a:cubicBezTo>
                  <a:cubicBezTo>
                    <a:pt x="19976" y="55436"/>
                    <a:pt x="19111" y="55157"/>
                    <a:pt x="19167" y="54738"/>
                  </a:cubicBezTo>
                  <a:cubicBezTo>
                    <a:pt x="19251" y="54264"/>
                    <a:pt x="19167" y="53845"/>
                    <a:pt x="19167" y="52646"/>
                  </a:cubicBezTo>
                  <a:cubicBezTo>
                    <a:pt x="19167" y="51418"/>
                    <a:pt x="19697" y="51753"/>
                    <a:pt x="20144" y="51139"/>
                  </a:cubicBezTo>
                  <a:cubicBezTo>
                    <a:pt x="20618" y="50498"/>
                    <a:pt x="20227" y="49744"/>
                    <a:pt x="20144" y="48684"/>
                  </a:cubicBezTo>
                  <a:lnTo>
                    <a:pt x="21176" y="45141"/>
                  </a:lnTo>
                  <a:lnTo>
                    <a:pt x="21315" y="45141"/>
                  </a:lnTo>
                  <a:cubicBezTo>
                    <a:pt x="21622" y="45141"/>
                    <a:pt x="22320" y="45113"/>
                    <a:pt x="22348" y="44722"/>
                  </a:cubicBezTo>
                  <a:cubicBezTo>
                    <a:pt x="22348" y="44611"/>
                    <a:pt x="22543" y="43858"/>
                    <a:pt x="22766" y="42714"/>
                  </a:cubicBezTo>
                  <a:lnTo>
                    <a:pt x="35265" y="44332"/>
                  </a:lnTo>
                  <a:lnTo>
                    <a:pt x="36995" y="31387"/>
                  </a:lnTo>
                  <a:lnTo>
                    <a:pt x="32112" y="30605"/>
                  </a:lnTo>
                  <a:lnTo>
                    <a:pt x="32475" y="27453"/>
                  </a:lnTo>
                  <a:cubicBezTo>
                    <a:pt x="32475" y="27453"/>
                    <a:pt x="28513" y="27118"/>
                    <a:pt x="27481" y="26839"/>
                  </a:cubicBezTo>
                  <a:cubicBezTo>
                    <a:pt x="26421" y="26560"/>
                    <a:pt x="24524" y="26309"/>
                    <a:pt x="23352" y="25946"/>
                  </a:cubicBezTo>
                  <a:cubicBezTo>
                    <a:pt x="22208" y="25612"/>
                    <a:pt x="19251" y="24970"/>
                    <a:pt x="19251" y="24970"/>
                  </a:cubicBezTo>
                  <a:cubicBezTo>
                    <a:pt x="19251" y="24970"/>
                    <a:pt x="19418" y="23296"/>
                    <a:pt x="19586" y="21901"/>
                  </a:cubicBezTo>
                  <a:cubicBezTo>
                    <a:pt x="19669" y="21203"/>
                    <a:pt x="19697" y="20841"/>
                    <a:pt x="19809" y="20478"/>
                  </a:cubicBezTo>
                  <a:cubicBezTo>
                    <a:pt x="19920" y="20143"/>
                    <a:pt x="20088" y="19781"/>
                    <a:pt x="20478" y="19111"/>
                  </a:cubicBezTo>
                  <a:cubicBezTo>
                    <a:pt x="20646" y="18832"/>
                    <a:pt x="20702" y="18637"/>
                    <a:pt x="20757" y="18497"/>
                  </a:cubicBezTo>
                  <a:cubicBezTo>
                    <a:pt x="20863" y="18092"/>
                    <a:pt x="20690" y="17942"/>
                    <a:pt x="20563" y="17768"/>
                  </a:cubicBezTo>
                  <a:lnTo>
                    <a:pt x="20563" y="17768"/>
                  </a:lnTo>
                  <a:cubicBezTo>
                    <a:pt x="20582" y="17799"/>
                    <a:pt x="20601" y="17828"/>
                    <a:pt x="20618" y="17856"/>
                  </a:cubicBezTo>
                  <a:cubicBezTo>
                    <a:pt x="20729" y="17995"/>
                    <a:pt x="20813" y="18135"/>
                    <a:pt x="20646" y="18553"/>
                  </a:cubicBezTo>
                  <a:cubicBezTo>
                    <a:pt x="20618" y="18665"/>
                    <a:pt x="20534" y="18804"/>
                    <a:pt x="20450" y="18944"/>
                  </a:cubicBezTo>
                  <a:cubicBezTo>
                    <a:pt x="20339" y="19111"/>
                    <a:pt x="20227" y="19306"/>
                    <a:pt x="20171" y="19446"/>
                  </a:cubicBezTo>
                  <a:cubicBezTo>
                    <a:pt x="19753" y="20199"/>
                    <a:pt x="19697" y="20506"/>
                    <a:pt x="19613" y="21315"/>
                  </a:cubicBezTo>
                  <a:cubicBezTo>
                    <a:pt x="19613" y="21455"/>
                    <a:pt x="19558" y="21622"/>
                    <a:pt x="19530" y="21817"/>
                  </a:cubicBezTo>
                  <a:cubicBezTo>
                    <a:pt x="19418" y="22515"/>
                    <a:pt x="19362" y="23268"/>
                    <a:pt x="19279" y="23854"/>
                  </a:cubicBezTo>
                  <a:cubicBezTo>
                    <a:pt x="19251" y="24217"/>
                    <a:pt x="19223" y="24496"/>
                    <a:pt x="19223" y="24663"/>
                  </a:cubicBezTo>
                  <a:cubicBezTo>
                    <a:pt x="18274" y="24468"/>
                    <a:pt x="14396" y="23603"/>
                    <a:pt x="13531" y="23603"/>
                  </a:cubicBezTo>
                  <a:cubicBezTo>
                    <a:pt x="12722" y="23603"/>
                    <a:pt x="11579" y="23212"/>
                    <a:pt x="10881" y="22989"/>
                  </a:cubicBezTo>
                  <a:lnTo>
                    <a:pt x="10574" y="22905"/>
                  </a:lnTo>
                  <a:cubicBezTo>
                    <a:pt x="10267" y="22794"/>
                    <a:pt x="9793" y="22654"/>
                    <a:pt x="9375" y="22487"/>
                  </a:cubicBezTo>
                  <a:cubicBezTo>
                    <a:pt x="9096" y="22375"/>
                    <a:pt x="8789" y="22264"/>
                    <a:pt x="8593" y="22208"/>
                  </a:cubicBezTo>
                  <a:cubicBezTo>
                    <a:pt x="8370" y="22124"/>
                    <a:pt x="7924" y="21985"/>
                    <a:pt x="7394" y="21817"/>
                  </a:cubicBezTo>
                  <a:cubicBezTo>
                    <a:pt x="6640" y="21566"/>
                    <a:pt x="5720" y="21259"/>
                    <a:pt x="5106" y="21036"/>
                  </a:cubicBezTo>
                  <a:cubicBezTo>
                    <a:pt x="4046" y="20701"/>
                    <a:pt x="2511" y="20450"/>
                    <a:pt x="2400" y="20422"/>
                  </a:cubicBezTo>
                  <a:cubicBezTo>
                    <a:pt x="2260" y="20422"/>
                    <a:pt x="2121" y="20422"/>
                    <a:pt x="1981" y="20394"/>
                  </a:cubicBezTo>
                  <a:cubicBezTo>
                    <a:pt x="1898" y="20004"/>
                    <a:pt x="1814" y="19641"/>
                    <a:pt x="2037" y="19362"/>
                  </a:cubicBezTo>
                  <a:cubicBezTo>
                    <a:pt x="2232" y="19055"/>
                    <a:pt x="2260" y="18804"/>
                    <a:pt x="2260" y="18581"/>
                  </a:cubicBezTo>
                  <a:cubicBezTo>
                    <a:pt x="2260" y="18274"/>
                    <a:pt x="2260" y="17967"/>
                    <a:pt x="2623" y="17409"/>
                  </a:cubicBezTo>
                  <a:cubicBezTo>
                    <a:pt x="2902" y="16963"/>
                    <a:pt x="3237" y="16600"/>
                    <a:pt x="3655" y="16265"/>
                  </a:cubicBezTo>
                  <a:cubicBezTo>
                    <a:pt x="4213" y="15735"/>
                    <a:pt x="4771" y="15205"/>
                    <a:pt x="5134" y="14424"/>
                  </a:cubicBezTo>
                  <a:cubicBezTo>
                    <a:pt x="5608" y="13308"/>
                    <a:pt x="6110" y="11160"/>
                    <a:pt x="6445" y="9765"/>
                  </a:cubicBezTo>
                  <a:cubicBezTo>
                    <a:pt x="6529" y="9458"/>
                    <a:pt x="6585" y="9179"/>
                    <a:pt x="6668" y="8984"/>
                  </a:cubicBezTo>
                  <a:cubicBezTo>
                    <a:pt x="6780" y="8565"/>
                    <a:pt x="6864" y="8286"/>
                    <a:pt x="6975" y="8035"/>
                  </a:cubicBezTo>
                  <a:cubicBezTo>
                    <a:pt x="7059" y="7812"/>
                    <a:pt x="7143" y="7617"/>
                    <a:pt x="7198" y="7338"/>
                  </a:cubicBezTo>
                  <a:cubicBezTo>
                    <a:pt x="8482" y="7784"/>
                    <a:pt x="8928" y="8063"/>
                    <a:pt x="8789" y="8593"/>
                  </a:cubicBezTo>
                  <a:cubicBezTo>
                    <a:pt x="8761" y="8733"/>
                    <a:pt x="8733" y="8844"/>
                    <a:pt x="8733" y="8900"/>
                  </a:cubicBezTo>
                  <a:cubicBezTo>
                    <a:pt x="8593" y="9430"/>
                    <a:pt x="8510" y="9709"/>
                    <a:pt x="9179" y="9988"/>
                  </a:cubicBezTo>
                  <a:cubicBezTo>
                    <a:pt x="9486" y="10128"/>
                    <a:pt x="9905" y="10155"/>
                    <a:pt x="10407" y="10239"/>
                  </a:cubicBezTo>
                  <a:cubicBezTo>
                    <a:pt x="10881" y="10295"/>
                    <a:pt x="11439" y="10323"/>
                    <a:pt x="11997" y="10518"/>
                  </a:cubicBezTo>
                  <a:cubicBezTo>
                    <a:pt x="12220" y="10574"/>
                    <a:pt x="12388" y="10658"/>
                    <a:pt x="12527" y="10686"/>
                  </a:cubicBezTo>
                  <a:cubicBezTo>
                    <a:pt x="13141" y="10881"/>
                    <a:pt x="13392" y="10992"/>
                    <a:pt x="14815" y="11216"/>
                  </a:cubicBezTo>
                  <a:cubicBezTo>
                    <a:pt x="15280" y="11293"/>
                    <a:pt x="15650" y="11310"/>
                    <a:pt x="15964" y="11310"/>
                  </a:cubicBezTo>
                  <a:cubicBezTo>
                    <a:pt x="16215" y="11310"/>
                    <a:pt x="16430" y="11299"/>
                    <a:pt x="16628" y="11299"/>
                  </a:cubicBezTo>
                  <a:cubicBezTo>
                    <a:pt x="16754" y="11299"/>
                    <a:pt x="16876" y="11298"/>
                    <a:pt x="16999" y="11298"/>
                  </a:cubicBezTo>
                  <a:cubicBezTo>
                    <a:pt x="17369" y="11298"/>
                    <a:pt x="17751" y="11313"/>
                    <a:pt x="18274" y="11439"/>
                  </a:cubicBezTo>
                  <a:cubicBezTo>
                    <a:pt x="19362" y="11718"/>
                    <a:pt x="19976" y="11801"/>
                    <a:pt x="20534" y="11829"/>
                  </a:cubicBezTo>
                  <a:cubicBezTo>
                    <a:pt x="20674" y="11829"/>
                    <a:pt x="20869" y="11857"/>
                    <a:pt x="21008" y="11857"/>
                  </a:cubicBezTo>
                  <a:cubicBezTo>
                    <a:pt x="21483" y="11941"/>
                    <a:pt x="22069" y="12053"/>
                    <a:pt x="22348" y="12080"/>
                  </a:cubicBezTo>
                  <a:cubicBezTo>
                    <a:pt x="22292" y="12471"/>
                    <a:pt x="22403" y="12834"/>
                    <a:pt x="22487" y="13169"/>
                  </a:cubicBezTo>
                  <a:cubicBezTo>
                    <a:pt x="22599" y="13503"/>
                    <a:pt x="22682" y="13754"/>
                    <a:pt x="22599" y="13950"/>
                  </a:cubicBezTo>
                  <a:cubicBezTo>
                    <a:pt x="22571" y="14033"/>
                    <a:pt x="22543" y="14089"/>
                    <a:pt x="22459" y="14145"/>
                  </a:cubicBezTo>
                  <a:cubicBezTo>
                    <a:pt x="22208" y="14340"/>
                    <a:pt x="22041" y="14452"/>
                    <a:pt x="21873" y="14564"/>
                  </a:cubicBezTo>
                  <a:cubicBezTo>
                    <a:pt x="21594" y="14703"/>
                    <a:pt x="21371" y="14842"/>
                    <a:pt x="21036" y="15400"/>
                  </a:cubicBezTo>
                  <a:cubicBezTo>
                    <a:pt x="21008" y="15456"/>
                    <a:pt x="20953" y="15484"/>
                    <a:pt x="20953" y="15540"/>
                  </a:cubicBezTo>
                  <a:cubicBezTo>
                    <a:pt x="20925" y="15568"/>
                    <a:pt x="20897" y="15624"/>
                    <a:pt x="20897" y="15679"/>
                  </a:cubicBezTo>
                  <a:cubicBezTo>
                    <a:pt x="20869" y="15735"/>
                    <a:pt x="20869" y="15763"/>
                    <a:pt x="20813" y="15819"/>
                  </a:cubicBezTo>
                  <a:cubicBezTo>
                    <a:pt x="20813" y="15847"/>
                    <a:pt x="20785" y="15875"/>
                    <a:pt x="20785" y="15903"/>
                  </a:cubicBezTo>
                  <a:cubicBezTo>
                    <a:pt x="20712" y="16091"/>
                    <a:pt x="20654" y="16252"/>
                    <a:pt x="20609" y="16401"/>
                  </a:cubicBezTo>
                  <a:lnTo>
                    <a:pt x="20609" y="16401"/>
                  </a:lnTo>
                  <a:cubicBezTo>
                    <a:pt x="20697" y="16159"/>
                    <a:pt x="20832" y="15888"/>
                    <a:pt x="21064" y="15540"/>
                  </a:cubicBezTo>
                  <a:cubicBezTo>
                    <a:pt x="21594" y="14647"/>
                    <a:pt x="21762" y="14926"/>
                    <a:pt x="22459" y="14312"/>
                  </a:cubicBezTo>
                  <a:cubicBezTo>
                    <a:pt x="22599" y="14201"/>
                    <a:pt x="22654" y="14061"/>
                    <a:pt x="22710" y="13922"/>
                  </a:cubicBezTo>
                  <a:cubicBezTo>
                    <a:pt x="22794" y="13392"/>
                    <a:pt x="22292" y="12750"/>
                    <a:pt x="22431" y="12108"/>
                  </a:cubicBezTo>
                  <a:cubicBezTo>
                    <a:pt x="22431" y="12053"/>
                    <a:pt x="22459" y="11997"/>
                    <a:pt x="22459" y="11941"/>
                  </a:cubicBezTo>
                  <a:lnTo>
                    <a:pt x="22571" y="11299"/>
                  </a:lnTo>
                  <a:lnTo>
                    <a:pt x="23268" y="6835"/>
                  </a:lnTo>
                  <a:lnTo>
                    <a:pt x="23268" y="6808"/>
                  </a:lnTo>
                  <a:cubicBezTo>
                    <a:pt x="23324" y="6612"/>
                    <a:pt x="23715" y="5636"/>
                    <a:pt x="23854" y="5022"/>
                  </a:cubicBezTo>
                  <a:cubicBezTo>
                    <a:pt x="24022" y="4325"/>
                    <a:pt x="24328" y="2874"/>
                    <a:pt x="24328" y="2874"/>
                  </a:cubicBezTo>
                  <a:cubicBezTo>
                    <a:pt x="19725" y="1897"/>
                    <a:pt x="13671" y="474"/>
                    <a:pt x="12164"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9"/>
            <p:cNvSpPr/>
            <p:nvPr/>
          </p:nvSpPr>
          <p:spPr>
            <a:xfrm>
              <a:off x="3309800" y="2065566"/>
              <a:ext cx="9114" cy="51504"/>
            </a:xfrm>
            <a:custGeom>
              <a:rect b="b" l="l" r="r" t="t"/>
              <a:pathLst>
                <a:path extrusionOk="0" h="1814" w="321">
                  <a:moveTo>
                    <a:pt x="26" y="0"/>
                  </a:moveTo>
                  <a:cubicBezTo>
                    <a:pt x="9" y="77"/>
                    <a:pt x="2" y="154"/>
                    <a:pt x="3" y="230"/>
                  </a:cubicBezTo>
                  <a:lnTo>
                    <a:pt x="3" y="230"/>
                  </a:lnTo>
                  <a:cubicBezTo>
                    <a:pt x="3" y="154"/>
                    <a:pt x="10" y="78"/>
                    <a:pt x="26" y="0"/>
                  </a:cubicBezTo>
                  <a:close/>
                  <a:moveTo>
                    <a:pt x="3" y="230"/>
                  </a:moveTo>
                  <a:cubicBezTo>
                    <a:pt x="1" y="747"/>
                    <a:pt x="320" y="1227"/>
                    <a:pt x="321" y="1657"/>
                  </a:cubicBezTo>
                  <a:lnTo>
                    <a:pt x="321" y="1657"/>
                  </a:lnTo>
                  <a:cubicBezTo>
                    <a:pt x="321" y="1226"/>
                    <a:pt x="4" y="732"/>
                    <a:pt x="3" y="230"/>
                  </a:cubicBezTo>
                  <a:close/>
                  <a:moveTo>
                    <a:pt x="321" y="1657"/>
                  </a:moveTo>
                  <a:cubicBezTo>
                    <a:pt x="321" y="1710"/>
                    <a:pt x="316" y="1763"/>
                    <a:pt x="305" y="1814"/>
                  </a:cubicBezTo>
                  <a:cubicBezTo>
                    <a:pt x="316" y="1762"/>
                    <a:pt x="321" y="1710"/>
                    <a:pt x="321" y="1657"/>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9"/>
            <p:cNvSpPr/>
            <p:nvPr/>
          </p:nvSpPr>
          <p:spPr>
            <a:xfrm>
              <a:off x="3314484" y="1916647"/>
              <a:ext cx="19846" cy="126744"/>
            </a:xfrm>
            <a:custGeom>
              <a:rect b="b" l="l" r="r" t="t"/>
              <a:pathLst>
                <a:path extrusionOk="0" h="4464" w="699">
                  <a:moveTo>
                    <a:pt x="1" y="4464"/>
                  </a:moveTo>
                  <a:lnTo>
                    <a:pt x="698" y="0"/>
                  </a:lnTo>
                  <a:lnTo>
                    <a:pt x="698"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9"/>
            <p:cNvSpPr/>
            <p:nvPr/>
          </p:nvSpPr>
          <p:spPr>
            <a:xfrm>
              <a:off x="3334302" y="1804128"/>
              <a:ext cx="31516" cy="111753"/>
            </a:xfrm>
            <a:custGeom>
              <a:rect b="b" l="l" r="r" t="t"/>
              <a:pathLst>
                <a:path extrusionOk="0" h="3936" w="1110">
                  <a:moveTo>
                    <a:pt x="1089" y="1"/>
                  </a:moveTo>
                  <a:lnTo>
                    <a:pt x="1089" y="1"/>
                  </a:lnTo>
                  <a:cubicBezTo>
                    <a:pt x="1089" y="1"/>
                    <a:pt x="1088" y="1"/>
                    <a:pt x="1088" y="1"/>
                  </a:cubicBezTo>
                  <a:cubicBezTo>
                    <a:pt x="1088" y="29"/>
                    <a:pt x="781" y="1452"/>
                    <a:pt x="614" y="2150"/>
                  </a:cubicBezTo>
                  <a:cubicBezTo>
                    <a:pt x="780" y="1459"/>
                    <a:pt x="1110" y="1"/>
                    <a:pt x="1089" y="1"/>
                  </a:cubicBezTo>
                  <a:close/>
                  <a:moveTo>
                    <a:pt x="614" y="2150"/>
                  </a:moveTo>
                  <a:cubicBezTo>
                    <a:pt x="419" y="2791"/>
                    <a:pt x="84" y="3768"/>
                    <a:pt x="0" y="3935"/>
                  </a:cubicBezTo>
                  <a:cubicBezTo>
                    <a:pt x="84" y="3768"/>
                    <a:pt x="474" y="2791"/>
                    <a:pt x="614" y="215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9"/>
            <p:cNvSpPr/>
            <p:nvPr/>
          </p:nvSpPr>
          <p:spPr>
            <a:xfrm>
              <a:off x="3221016" y="2303211"/>
              <a:ext cx="116466" cy="155279"/>
            </a:xfrm>
            <a:custGeom>
              <a:rect b="b" l="l" r="r" t="t"/>
              <a:pathLst>
                <a:path extrusionOk="0" h="5469" w="4102">
                  <a:moveTo>
                    <a:pt x="558" y="0"/>
                  </a:moveTo>
                  <a:cubicBezTo>
                    <a:pt x="447" y="335"/>
                    <a:pt x="419" y="725"/>
                    <a:pt x="335" y="1423"/>
                  </a:cubicBezTo>
                  <a:cubicBezTo>
                    <a:pt x="447" y="725"/>
                    <a:pt x="447" y="335"/>
                    <a:pt x="558" y="0"/>
                  </a:cubicBezTo>
                  <a:close/>
                  <a:moveTo>
                    <a:pt x="5" y="4491"/>
                  </a:moveTo>
                  <a:cubicBezTo>
                    <a:pt x="2" y="4491"/>
                    <a:pt x="0" y="4491"/>
                    <a:pt x="0" y="4492"/>
                  </a:cubicBezTo>
                  <a:cubicBezTo>
                    <a:pt x="0" y="4492"/>
                    <a:pt x="2958" y="5133"/>
                    <a:pt x="4102" y="5468"/>
                  </a:cubicBezTo>
                  <a:cubicBezTo>
                    <a:pt x="2983" y="5086"/>
                    <a:pt x="130" y="4491"/>
                    <a:pt x="5" y="449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9"/>
            <p:cNvSpPr/>
            <p:nvPr/>
          </p:nvSpPr>
          <p:spPr>
            <a:xfrm>
              <a:off x="3254491" y="2191515"/>
              <a:ext cx="9795" cy="53889"/>
            </a:xfrm>
            <a:custGeom>
              <a:rect b="b" l="l" r="r" t="t"/>
              <a:pathLst>
                <a:path extrusionOk="0" h="1898" w="345">
                  <a:moveTo>
                    <a:pt x="161" y="0"/>
                  </a:moveTo>
                  <a:lnTo>
                    <a:pt x="161" y="0"/>
                  </a:lnTo>
                  <a:cubicBezTo>
                    <a:pt x="141" y="80"/>
                    <a:pt x="124" y="164"/>
                    <a:pt x="109" y="252"/>
                  </a:cubicBezTo>
                  <a:lnTo>
                    <a:pt x="109" y="252"/>
                  </a:lnTo>
                  <a:cubicBezTo>
                    <a:pt x="126" y="170"/>
                    <a:pt x="143" y="88"/>
                    <a:pt x="161" y="0"/>
                  </a:cubicBezTo>
                  <a:close/>
                  <a:moveTo>
                    <a:pt x="109" y="252"/>
                  </a:moveTo>
                  <a:lnTo>
                    <a:pt x="109" y="252"/>
                  </a:lnTo>
                  <a:cubicBezTo>
                    <a:pt x="79" y="397"/>
                    <a:pt x="52" y="541"/>
                    <a:pt x="33" y="714"/>
                  </a:cubicBezTo>
                  <a:lnTo>
                    <a:pt x="33" y="714"/>
                  </a:lnTo>
                  <a:cubicBezTo>
                    <a:pt x="63" y="544"/>
                    <a:pt x="84" y="392"/>
                    <a:pt x="109" y="252"/>
                  </a:cubicBezTo>
                  <a:close/>
                  <a:moveTo>
                    <a:pt x="33" y="714"/>
                  </a:moveTo>
                  <a:cubicBezTo>
                    <a:pt x="29" y="736"/>
                    <a:pt x="25" y="758"/>
                    <a:pt x="21" y="781"/>
                  </a:cubicBezTo>
                  <a:cubicBezTo>
                    <a:pt x="17" y="816"/>
                    <a:pt x="16" y="849"/>
                    <a:pt x="18" y="880"/>
                  </a:cubicBezTo>
                  <a:lnTo>
                    <a:pt x="18" y="880"/>
                  </a:lnTo>
                  <a:cubicBezTo>
                    <a:pt x="18" y="866"/>
                    <a:pt x="19" y="852"/>
                    <a:pt x="21" y="837"/>
                  </a:cubicBezTo>
                  <a:cubicBezTo>
                    <a:pt x="25" y="794"/>
                    <a:pt x="29" y="753"/>
                    <a:pt x="33" y="714"/>
                  </a:cubicBezTo>
                  <a:close/>
                  <a:moveTo>
                    <a:pt x="18" y="880"/>
                  </a:moveTo>
                  <a:lnTo>
                    <a:pt x="18" y="880"/>
                  </a:lnTo>
                  <a:cubicBezTo>
                    <a:pt x="1" y="1240"/>
                    <a:pt x="343" y="1293"/>
                    <a:pt x="344" y="1650"/>
                  </a:cubicBezTo>
                  <a:lnTo>
                    <a:pt x="344" y="1650"/>
                  </a:lnTo>
                  <a:cubicBezTo>
                    <a:pt x="344" y="1303"/>
                    <a:pt x="33" y="1218"/>
                    <a:pt x="18" y="880"/>
                  </a:cubicBezTo>
                  <a:close/>
                  <a:moveTo>
                    <a:pt x="344" y="1650"/>
                  </a:moveTo>
                  <a:cubicBezTo>
                    <a:pt x="343" y="1720"/>
                    <a:pt x="331" y="1801"/>
                    <a:pt x="300" y="1897"/>
                  </a:cubicBezTo>
                  <a:cubicBezTo>
                    <a:pt x="331" y="1800"/>
                    <a:pt x="344" y="1720"/>
                    <a:pt x="344" y="165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9"/>
            <p:cNvSpPr/>
            <p:nvPr/>
          </p:nvSpPr>
          <p:spPr>
            <a:xfrm>
              <a:off x="3318459" y="2932133"/>
              <a:ext cx="355673" cy="45967"/>
            </a:xfrm>
            <a:custGeom>
              <a:rect b="b" l="l" r="r" t="t"/>
              <a:pathLst>
                <a:path extrusionOk="0" h="1619" w="12527">
                  <a:moveTo>
                    <a:pt x="0" y="1"/>
                  </a:moveTo>
                  <a:lnTo>
                    <a:pt x="12527" y="1619"/>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9"/>
            <p:cNvSpPr/>
            <p:nvPr/>
          </p:nvSpPr>
          <p:spPr>
            <a:xfrm>
              <a:off x="3272492" y="3001042"/>
              <a:ext cx="28" cy="28"/>
            </a:xfrm>
            <a:custGeom>
              <a:rect b="b" l="l" r="r" t="t"/>
              <a:pathLst>
                <a:path extrusionOk="0" h="1" w="1">
                  <a:moveTo>
                    <a:pt x="1" y="1"/>
                  </a:moveTo>
                  <a:lnTo>
                    <a:pt x="1" y="1"/>
                  </a:lnTo>
                  <a:lnTo>
                    <a:pt x="1"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9"/>
            <p:cNvSpPr/>
            <p:nvPr/>
          </p:nvSpPr>
          <p:spPr>
            <a:xfrm>
              <a:off x="5375581" y="2490119"/>
              <a:ext cx="310557" cy="362828"/>
            </a:xfrm>
            <a:custGeom>
              <a:rect b="b" l="l" r="r" t="t"/>
              <a:pathLst>
                <a:path extrusionOk="0" h="12779" w="10938">
                  <a:moveTo>
                    <a:pt x="1089" y="11212"/>
                  </a:moveTo>
                  <a:lnTo>
                    <a:pt x="1089" y="11216"/>
                  </a:lnTo>
                  <a:lnTo>
                    <a:pt x="1097" y="11216"/>
                  </a:lnTo>
                  <a:cubicBezTo>
                    <a:pt x="1094" y="11215"/>
                    <a:pt x="1091" y="11214"/>
                    <a:pt x="1089" y="11212"/>
                  </a:cubicBezTo>
                  <a:close/>
                  <a:moveTo>
                    <a:pt x="1097" y="11216"/>
                  </a:moveTo>
                  <a:cubicBezTo>
                    <a:pt x="1129" y="11231"/>
                    <a:pt x="1167" y="11247"/>
                    <a:pt x="1209" y="11264"/>
                  </a:cubicBezTo>
                  <a:lnTo>
                    <a:pt x="1209" y="11264"/>
                  </a:lnTo>
                  <a:cubicBezTo>
                    <a:pt x="1189" y="11249"/>
                    <a:pt x="1173" y="11216"/>
                    <a:pt x="1173" y="11216"/>
                  </a:cubicBezTo>
                  <a:close/>
                  <a:moveTo>
                    <a:pt x="1209" y="11264"/>
                  </a:moveTo>
                  <a:cubicBezTo>
                    <a:pt x="1215" y="11269"/>
                    <a:pt x="1222" y="11272"/>
                    <a:pt x="1228" y="11272"/>
                  </a:cubicBezTo>
                  <a:cubicBezTo>
                    <a:pt x="1273" y="11294"/>
                    <a:pt x="1282" y="11299"/>
                    <a:pt x="1298" y="11300"/>
                  </a:cubicBezTo>
                  <a:lnTo>
                    <a:pt x="1298" y="11300"/>
                  </a:lnTo>
                  <a:cubicBezTo>
                    <a:pt x="1266" y="11288"/>
                    <a:pt x="1237" y="11276"/>
                    <a:pt x="1209" y="11264"/>
                  </a:cubicBezTo>
                  <a:close/>
                  <a:moveTo>
                    <a:pt x="10268" y="1"/>
                  </a:moveTo>
                  <a:cubicBezTo>
                    <a:pt x="10072" y="140"/>
                    <a:pt x="9877" y="364"/>
                    <a:pt x="9654" y="838"/>
                  </a:cubicBezTo>
                  <a:cubicBezTo>
                    <a:pt x="9012" y="2066"/>
                    <a:pt x="6920" y="2763"/>
                    <a:pt x="6920" y="2763"/>
                  </a:cubicBezTo>
                  <a:cubicBezTo>
                    <a:pt x="6920" y="2763"/>
                    <a:pt x="5441" y="2484"/>
                    <a:pt x="4493" y="2261"/>
                  </a:cubicBezTo>
                  <a:cubicBezTo>
                    <a:pt x="3907" y="2121"/>
                    <a:pt x="3488" y="1982"/>
                    <a:pt x="3433" y="1787"/>
                  </a:cubicBezTo>
                  <a:lnTo>
                    <a:pt x="1" y="2763"/>
                  </a:lnTo>
                  <a:lnTo>
                    <a:pt x="977" y="11161"/>
                  </a:lnTo>
                  <a:cubicBezTo>
                    <a:pt x="977" y="11161"/>
                    <a:pt x="1018" y="11181"/>
                    <a:pt x="1089" y="11212"/>
                  </a:cubicBezTo>
                  <a:lnTo>
                    <a:pt x="1089" y="11212"/>
                  </a:lnTo>
                  <a:lnTo>
                    <a:pt x="168" y="3070"/>
                  </a:lnTo>
                  <a:lnTo>
                    <a:pt x="3377" y="2233"/>
                  </a:lnTo>
                  <a:cubicBezTo>
                    <a:pt x="3544" y="2261"/>
                    <a:pt x="3935" y="2372"/>
                    <a:pt x="4493" y="2512"/>
                  </a:cubicBezTo>
                  <a:cubicBezTo>
                    <a:pt x="5385" y="2735"/>
                    <a:pt x="6892" y="3014"/>
                    <a:pt x="6920" y="3014"/>
                  </a:cubicBezTo>
                  <a:lnTo>
                    <a:pt x="7031" y="3014"/>
                  </a:lnTo>
                  <a:cubicBezTo>
                    <a:pt x="7115" y="2958"/>
                    <a:pt x="9152" y="2233"/>
                    <a:pt x="9849" y="977"/>
                  </a:cubicBezTo>
                  <a:cubicBezTo>
                    <a:pt x="9989" y="698"/>
                    <a:pt x="10100" y="531"/>
                    <a:pt x="10212" y="419"/>
                  </a:cubicBezTo>
                  <a:cubicBezTo>
                    <a:pt x="10491" y="2651"/>
                    <a:pt x="10742" y="5720"/>
                    <a:pt x="10519" y="6055"/>
                  </a:cubicBezTo>
                  <a:lnTo>
                    <a:pt x="10212" y="6585"/>
                  </a:lnTo>
                  <a:cubicBezTo>
                    <a:pt x="9905" y="7032"/>
                    <a:pt x="9542" y="7590"/>
                    <a:pt x="9291" y="8343"/>
                  </a:cubicBezTo>
                  <a:cubicBezTo>
                    <a:pt x="8957" y="9375"/>
                    <a:pt x="7952" y="10910"/>
                    <a:pt x="7589" y="11412"/>
                  </a:cubicBezTo>
                  <a:cubicBezTo>
                    <a:pt x="7255" y="11914"/>
                    <a:pt x="6780" y="12332"/>
                    <a:pt x="6557" y="12556"/>
                  </a:cubicBezTo>
                  <a:cubicBezTo>
                    <a:pt x="6446" y="12416"/>
                    <a:pt x="6306" y="12277"/>
                    <a:pt x="6167" y="12165"/>
                  </a:cubicBezTo>
                  <a:cubicBezTo>
                    <a:pt x="6111" y="12165"/>
                    <a:pt x="6111" y="12137"/>
                    <a:pt x="6083" y="12137"/>
                  </a:cubicBezTo>
                  <a:cubicBezTo>
                    <a:pt x="6055" y="12137"/>
                    <a:pt x="6055" y="12109"/>
                    <a:pt x="6027" y="12109"/>
                  </a:cubicBezTo>
                  <a:cubicBezTo>
                    <a:pt x="5971" y="12109"/>
                    <a:pt x="5943" y="12053"/>
                    <a:pt x="5916" y="12053"/>
                  </a:cubicBezTo>
                  <a:lnTo>
                    <a:pt x="5497" y="12053"/>
                  </a:lnTo>
                  <a:cubicBezTo>
                    <a:pt x="5413" y="12053"/>
                    <a:pt x="5358" y="12109"/>
                    <a:pt x="5330" y="12137"/>
                  </a:cubicBezTo>
                  <a:lnTo>
                    <a:pt x="5246" y="12137"/>
                  </a:lnTo>
                  <a:cubicBezTo>
                    <a:pt x="5190" y="12165"/>
                    <a:pt x="5079" y="12193"/>
                    <a:pt x="4995" y="12249"/>
                  </a:cubicBezTo>
                  <a:cubicBezTo>
                    <a:pt x="4967" y="12249"/>
                    <a:pt x="4967" y="12249"/>
                    <a:pt x="4939" y="12277"/>
                  </a:cubicBezTo>
                  <a:cubicBezTo>
                    <a:pt x="4855" y="12304"/>
                    <a:pt x="4800" y="12304"/>
                    <a:pt x="4772" y="12332"/>
                  </a:cubicBezTo>
                  <a:cubicBezTo>
                    <a:pt x="4716" y="12332"/>
                    <a:pt x="4688" y="12332"/>
                    <a:pt x="4660" y="12388"/>
                  </a:cubicBezTo>
                  <a:cubicBezTo>
                    <a:pt x="4632" y="12388"/>
                    <a:pt x="4548" y="12416"/>
                    <a:pt x="4521" y="12416"/>
                  </a:cubicBezTo>
                  <a:lnTo>
                    <a:pt x="4158" y="12416"/>
                  </a:lnTo>
                  <a:cubicBezTo>
                    <a:pt x="4074" y="12416"/>
                    <a:pt x="3990" y="12416"/>
                    <a:pt x="3907" y="12388"/>
                  </a:cubicBezTo>
                  <a:lnTo>
                    <a:pt x="3851" y="12388"/>
                  </a:lnTo>
                  <a:cubicBezTo>
                    <a:pt x="3767" y="12388"/>
                    <a:pt x="3656" y="12332"/>
                    <a:pt x="3516" y="12304"/>
                  </a:cubicBezTo>
                  <a:cubicBezTo>
                    <a:pt x="3321" y="12249"/>
                    <a:pt x="3265" y="12109"/>
                    <a:pt x="3154" y="11858"/>
                  </a:cubicBezTo>
                  <a:cubicBezTo>
                    <a:pt x="3154" y="11830"/>
                    <a:pt x="3126" y="11747"/>
                    <a:pt x="3098" y="11719"/>
                  </a:cubicBezTo>
                  <a:lnTo>
                    <a:pt x="3098" y="11691"/>
                  </a:lnTo>
                  <a:cubicBezTo>
                    <a:pt x="3098" y="11691"/>
                    <a:pt x="3098" y="11635"/>
                    <a:pt x="3042" y="11635"/>
                  </a:cubicBezTo>
                  <a:cubicBezTo>
                    <a:pt x="3042" y="11635"/>
                    <a:pt x="3042" y="11607"/>
                    <a:pt x="3014" y="11607"/>
                  </a:cubicBezTo>
                  <a:lnTo>
                    <a:pt x="2986" y="11579"/>
                  </a:lnTo>
                  <a:lnTo>
                    <a:pt x="2958" y="11551"/>
                  </a:lnTo>
                  <a:lnTo>
                    <a:pt x="2902" y="11495"/>
                  </a:lnTo>
                  <a:cubicBezTo>
                    <a:pt x="2902" y="11495"/>
                    <a:pt x="2875" y="11495"/>
                    <a:pt x="2875" y="11468"/>
                  </a:cubicBezTo>
                  <a:lnTo>
                    <a:pt x="2847" y="11440"/>
                  </a:lnTo>
                  <a:cubicBezTo>
                    <a:pt x="2819" y="11412"/>
                    <a:pt x="2735" y="11412"/>
                    <a:pt x="2679" y="11412"/>
                  </a:cubicBezTo>
                  <a:lnTo>
                    <a:pt x="2623" y="11412"/>
                  </a:lnTo>
                  <a:cubicBezTo>
                    <a:pt x="2596" y="11412"/>
                    <a:pt x="2540" y="11412"/>
                    <a:pt x="2456" y="11440"/>
                  </a:cubicBezTo>
                  <a:lnTo>
                    <a:pt x="2428" y="11440"/>
                  </a:lnTo>
                  <a:cubicBezTo>
                    <a:pt x="2400" y="11440"/>
                    <a:pt x="2317" y="11468"/>
                    <a:pt x="2289" y="11468"/>
                  </a:cubicBezTo>
                  <a:lnTo>
                    <a:pt x="2065" y="11468"/>
                  </a:lnTo>
                  <a:cubicBezTo>
                    <a:pt x="2010" y="11468"/>
                    <a:pt x="1982" y="11468"/>
                    <a:pt x="1898" y="11440"/>
                  </a:cubicBezTo>
                  <a:lnTo>
                    <a:pt x="1870" y="11440"/>
                  </a:lnTo>
                  <a:cubicBezTo>
                    <a:pt x="1786" y="11440"/>
                    <a:pt x="1759" y="11412"/>
                    <a:pt x="1703" y="11412"/>
                  </a:cubicBezTo>
                  <a:lnTo>
                    <a:pt x="1647" y="11412"/>
                  </a:lnTo>
                  <a:cubicBezTo>
                    <a:pt x="1591" y="11412"/>
                    <a:pt x="1563" y="11356"/>
                    <a:pt x="1480" y="11356"/>
                  </a:cubicBezTo>
                  <a:lnTo>
                    <a:pt x="1452" y="11356"/>
                  </a:lnTo>
                  <a:cubicBezTo>
                    <a:pt x="1424" y="11328"/>
                    <a:pt x="1340" y="11328"/>
                    <a:pt x="1312" y="11300"/>
                  </a:cubicBezTo>
                  <a:cubicBezTo>
                    <a:pt x="1306" y="11300"/>
                    <a:pt x="1302" y="11300"/>
                    <a:pt x="1298" y="11300"/>
                  </a:cubicBezTo>
                  <a:lnTo>
                    <a:pt x="1298" y="11300"/>
                  </a:lnTo>
                  <a:cubicBezTo>
                    <a:pt x="1560" y="11402"/>
                    <a:pt x="1938" y="11523"/>
                    <a:pt x="2261" y="11523"/>
                  </a:cubicBezTo>
                  <a:cubicBezTo>
                    <a:pt x="2372" y="11523"/>
                    <a:pt x="2428" y="11523"/>
                    <a:pt x="2540" y="11468"/>
                  </a:cubicBezTo>
                  <a:cubicBezTo>
                    <a:pt x="2568" y="11468"/>
                    <a:pt x="2623" y="11440"/>
                    <a:pt x="2679" y="11440"/>
                  </a:cubicBezTo>
                  <a:cubicBezTo>
                    <a:pt x="3098" y="11440"/>
                    <a:pt x="2930" y="12193"/>
                    <a:pt x="3460" y="12360"/>
                  </a:cubicBezTo>
                  <a:cubicBezTo>
                    <a:pt x="3711" y="12416"/>
                    <a:pt x="3963" y="12444"/>
                    <a:pt x="4214" y="12444"/>
                  </a:cubicBezTo>
                  <a:cubicBezTo>
                    <a:pt x="4548" y="12444"/>
                    <a:pt x="4911" y="12388"/>
                    <a:pt x="5330" y="12165"/>
                  </a:cubicBezTo>
                  <a:cubicBezTo>
                    <a:pt x="5413" y="12137"/>
                    <a:pt x="5525" y="12109"/>
                    <a:pt x="5637" y="12109"/>
                  </a:cubicBezTo>
                  <a:cubicBezTo>
                    <a:pt x="6167" y="12109"/>
                    <a:pt x="6473" y="12779"/>
                    <a:pt x="6473" y="12779"/>
                  </a:cubicBezTo>
                  <a:cubicBezTo>
                    <a:pt x="6473" y="12779"/>
                    <a:pt x="7199" y="12193"/>
                    <a:pt x="7701" y="11440"/>
                  </a:cubicBezTo>
                  <a:cubicBezTo>
                    <a:pt x="8175" y="10714"/>
                    <a:pt x="9096" y="9319"/>
                    <a:pt x="9403" y="8343"/>
                  </a:cubicBezTo>
                  <a:cubicBezTo>
                    <a:pt x="9710" y="7366"/>
                    <a:pt x="10296" y="6697"/>
                    <a:pt x="10630" y="6111"/>
                  </a:cubicBezTo>
                  <a:cubicBezTo>
                    <a:pt x="10937" y="5553"/>
                    <a:pt x="10296" y="140"/>
                    <a:pt x="10268"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9"/>
            <p:cNvSpPr/>
            <p:nvPr/>
          </p:nvSpPr>
          <p:spPr>
            <a:xfrm>
              <a:off x="3591737" y="1931695"/>
              <a:ext cx="1937561" cy="1585068"/>
            </a:xfrm>
            <a:custGeom>
              <a:rect b="b" l="l" r="r" t="t"/>
              <a:pathLst>
                <a:path extrusionOk="0" h="55827" w="68242">
                  <a:moveTo>
                    <a:pt x="38655" y="146"/>
                  </a:moveTo>
                  <a:lnTo>
                    <a:pt x="38655" y="146"/>
                  </a:lnTo>
                  <a:cubicBezTo>
                    <a:pt x="39047" y="452"/>
                    <a:pt x="39549" y="1160"/>
                    <a:pt x="40268" y="1501"/>
                  </a:cubicBezTo>
                  <a:lnTo>
                    <a:pt x="40268" y="1501"/>
                  </a:lnTo>
                  <a:cubicBezTo>
                    <a:pt x="39867" y="1255"/>
                    <a:pt x="39548" y="936"/>
                    <a:pt x="39282" y="670"/>
                  </a:cubicBezTo>
                  <a:cubicBezTo>
                    <a:pt x="39054" y="417"/>
                    <a:pt x="38804" y="187"/>
                    <a:pt x="38655" y="146"/>
                  </a:cubicBezTo>
                  <a:close/>
                  <a:moveTo>
                    <a:pt x="42379" y="1200"/>
                  </a:moveTo>
                  <a:cubicBezTo>
                    <a:pt x="41960" y="1200"/>
                    <a:pt x="41430" y="1646"/>
                    <a:pt x="40844" y="1646"/>
                  </a:cubicBezTo>
                  <a:cubicBezTo>
                    <a:pt x="40705" y="1646"/>
                    <a:pt x="40538" y="1618"/>
                    <a:pt x="40342" y="1535"/>
                  </a:cubicBezTo>
                  <a:cubicBezTo>
                    <a:pt x="40317" y="1524"/>
                    <a:pt x="40292" y="1513"/>
                    <a:pt x="40268" y="1501"/>
                  </a:cubicBezTo>
                  <a:lnTo>
                    <a:pt x="40268" y="1501"/>
                  </a:lnTo>
                  <a:cubicBezTo>
                    <a:pt x="40371" y="1564"/>
                    <a:pt x="40479" y="1623"/>
                    <a:pt x="40593" y="1674"/>
                  </a:cubicBezTo>
                  <a:cubicBezTo>
                    <a:pt x="40761" y="1758"/>
                    <a:pt x="40956" y="1786"/>
                    <a:pt x="41151" y="1786"/>
                  </a:cubicBezTo>
                  <a:cubicBezTo>
                    <a:pt x="41514" y="1786"/>
                    <a:pt x="41849" y="1646"/>
                    <a:pt x="42128" y="1507"/>
                  </a:cubicBezTo>
                  <a:cubicBezTo>
                    <a:pt x="42351" y="1395"/>
                    <a:pt x="42546" y="1339"/>
                    <a:pt x="42714" y="1339"/>
                  </a:cubicBezTo>
                  <a:cubicBezTo>
                    <a:pt x="42731" y="1339"/>
                    <a:pt x="42750" y="1340"/>
                    <a:pt x="42768" y="1342"/>
                  </a:cubicBezTo>
                  <a:lnTo>
                    <a:pt x="42768" y="1342"/>
                  </a:lnTo>
                  <a:cubicBezTo>
                    <a:pt x="42644" y="1238"/>
                    <a:pt x="42512" y="1200"/>
                    <a:pt x="42379" y="1200"/>
                  </a:cubicBezTo>
                  <a:close/>
                  <a:moveTo>
                    <a:pt x="42768" y="1342"/>
                  </a:moveTo>
                  <a:lnTo>
                    <a:pt x="42768" y="1342"/>
                  </a:lnTo>
                  <a:cubicBezTo>
                    <a:pt x="42827" y="1391"/>
                    <a:pt x="42883" y="1454"/>
                    <a:pt x="42937" y="1535"/>
                  </a:cubicBezTo>
                  <a:cubicBezTo>
                    <a:pt x="43191" y="1895"/>
                    <a:pt x="43417" y="2118"/>
                    <a:pt x="43660" y="2266"/>
                  </a:cubicBezTo>
                  <a:lnTo>
                    <a:pt x="43660" y="2266"/>
                  </a:lnTo>
                  <a:cubicBezTo>
                    <a:pt x="43474" y="2112"/>
                    <a:pt x="43293" y="1905"/>
                    <a:pt x="43104" y="1618"/>
                  </a:cubicBezTo>
                  <a:cubicBezTo>
                    <a:pt x="42987" y="1407"/>
                    <a:pt x="42869" y="1354"/>
                    <a:pt x="42768" y="1342"/>
                  </a:cubicBezTo>
                  <a:close/>
                  <a:moveTo>
                    <a:pt x="48087" y="2640"/>
                  </a:moveTo>
                  <a:cubicBezTo>
                    <a:pt x="48091" y="2644"/>
                    <a:pt x="48095" y="2647"/>
                    <a:pt x="48098" y="2651"/>
                  </a:cubicBezTo>
                  <a:cubicBezTo>
                    <a:pt x="48144" y="2719"/>
                    <a:pt x="48209" y="2750"/>
                    <a:pt x="48292" y="2759"/>
                  </a:cubicBezTo>
                  <a:lnTo>
                    <a:pt x="48292" y="2759"/>
                  </a:lnTo>
                  <a:cubicBezTo>
                    <a:pt x="48258" y="2695"/>
                    <a:pt x="48186" y="2659"/>
                    <a:pt x="48087" y="2640"/>
                  </a:cubicBezTo>
                  <a:close/>
                  <a:moveTo>
                    <a:pt x="43660" y="2266"/>
                  </a:moveTo>
                  <a:lnTo>
                    <a:pt x="43660" y="2266"/>
                  </a:lnTo>
                  <a:cubicBezTo>
                    <a:pt x="44110" y="2635"/>
                    <a:pt x="44591" y="2692"/>
                    <a:pt x="45280" y="2790"/>
                  </a:cubicBezTo>
                  <a:lnTo>
                    <a:pt x="45504" y="2818"/>
                  </a:lnTo>
                  <a:cubicBezTo>
                    <a:pt x="45651" y="2842"/>
                    <a:pt x="45803" y="2853"/>
                    <a:pt x="45956" y="2853"/>
                  </a:cubicBezTo>
                  <a:cubicBezTo>
                    <a:pt x="46325" y="2853"/>
                    <a:pt x="46703" y="2793"/>
                    <a:pt x="47038" y="2734"/>
                  </a:cubicBezTo>
                  <a:cubicBezTo>
                    <a:pt x="47317" y="2678"/>
                    <a:pt x="47596" y="2623"/>
                    <a:pt x="47847" y="2623"/>
                  </a:cubicBezTo>
                  <a:cubicBezTo>
                    <a:pt x="47938" y="2623"/>
                    <a:pt x="48019" y="2627"/>
                    <a:pt x="48087" y="2640"/>
                  </a:cubicBezTo>
                  <a:lnTo>
                    <a:pt x="48087" y="2640"/>
                  </a:lnTo>
                  <a:cubicBezTo>
                    <a:pt x="47947" y="2510"/>
                    <a:pt x="47730" y="2483"/>
                    <a:pt x="47512" y="2483"/>
                  </a:cubicBezTo>
                  <a:cubicBezTo>
                    <a:pt x="46982" y="2483"/>
                    <a:pt x="46285" y="2678"/>
                    <a:pt x="45587" y="2678"/>
                  </a:cubicBezTo>
                  <a:cubicBezTo>
                    <a:pt x="45448" y="2678"/>
                    <a:pt x="45308" y="2678"/>
                    <a:pt x="45197" y="2651"/>
                  </a:cubicBezTo>
                  <a:cubicBezTo>
                    <a:pt x="44504" y="2547"/>
                    <a:pt x="44059" y="2507"/>
                    <a:pt x="43660" y="2266"/>
                  </a:cubicBezTo>
                  <a:close/>
                  <a:moveTo>
                    <a:pt x="49633" y="2260"/>
                  </a:moveTo>
                  <a:cubicBezTo>
                    <a:pt x="49242" y="2260"/>
                    <a:pt x="48712" y="2762"/>
                    <a:pt x="48349" y="2762"/>
                  </a:cubicBezTo>
                  <a:cubicBezTo>
                    <a:pt x="48329" y="2762"/>
                    <a:pt x="48310" y="2761"/>
                    <a:pt x="48292" y="2759"/>
                  </a:cubicBezTo>
                  <a:lnTo>
                    <a:pt x="48292" y="2759"/>
                  </a:lnTo>
                  <a:cubicBezTo>
                    <a:pt x="48293" y="2760"/>
                    <a:pt x="48293" y="2761"/>
                    <a:pt x="48294" y="2762"/>
                  </a:cubicBezTo>
                  <a:cubicBezTo>
                    <a:pt x="48405" y="2874"/>
                    <a:pt x="48517" y="2902"/>
                    <a:pt x="48656" y="2902"/>
                  </a:cubicBezTo>
                  <a:cubicBezTo>
                    <a:pt x="48907" y="2902"/>
                    <a:pt x="49130" y="2762"/>
                    <a:pt x="49354" y="2651"/>
                  </a:cubicBezTo>
                  <a:cubicBezTo>
                    <a:pt x="49549" y="2539"/>
                    <a:pt x="49772" y="2455"/>
                    <a:pt x="49912" y="2455"/>
                  </a:cubicBezTo>
                  <a:cubicBezTo>
                    <a:pt x="49921" y="2455"/>
                    <a:pt x="49933" y="2455"/>
                    <a:pt x="49946" y="2457"/>
                  </a:cubicBezTo>
                  <a:lnTo>
                    <a:pt x="49946" y="2457"/>
                  </a:lnTo>
                  <a:cubicBezTo>
                    <a:pt x="49855" y="2316"/>
                    <a:pt x="49751" y="2260"/>
                    <a:pt x="49633" y="2260"/>
                  </a:cubicBezTo>
                  <a:close/>
                  <a:moveTo>
                    <a:pt x="49946" y="2457"/>
                  </a:moveTo>
                  <a:cubicBezTo>
                    <a:pt x="49983" y="2515"/>
                    <a:pt x="50018" y="2588"/>
                    <a:pt x="50051" y="2678"/>
                  </a:cubicBezTo>
                  <a:cubicBezTo>
                    <a:pt x="50123" y="2940"/>
                    <a:pt x="50009" y="3176"/>
                    <a:pt x="49785" y="3389"/>
                  </a:cubicBezTo>
                  <a:lnTo>
                    <a:pt x="49785" y="3389"/>
                  </a:lnTo>
                  <a:cubicBezTo>
                    <a:pt x="50063" y="3185"/>
                    <a:pt x="50226" y="2965"/>
                    <a:pt x="50163" y="2734"/>
                  </a:cubicBezTo>
                  <a:cubicBezTo>
                    <a:pt x="50094" y="2504"/>
                    <a:pt x="50006" y="2464"/>
                    <a:pt x="49946" y="2457"/>
                  </a:cubicBezTo>
                  <a:close/>
                  <a:moveTo>
                    <a:pt x="49785" y="3389"/>
                  </a:moveTo>
                  <a:cubicBezTo>
                    <a:pt x="49326" y="3728"/>
                    <a:pt x="48550" y="4025"/>
                    <a:pt x="47959" y="4269"/>
                  </a:cubicBezTo>
                  <a:cubicBezTo>
                    <a:pt x="47457" y="4436"/>
                    <a:pt x="47010" y="4603"/>
                    <a:pt x="46815" y="4771"/>
                  </a:cubicBezTo>
                  <a:cubicBezTo>
                    <a:pt x="46703" y="4855"/>
                    <a:pt x="46592" y="4966"/>
                    <a:pt x="46480" y="5022"/>
                  </a:cubicBezTo>
                  <a:cubicBezTo>
                    <a:pt x="46235" y="5199"/>
                    <a:pt x="45990" y="5369"/>
                    <a:pt x="45803" y="5566"/>
                  </a:cubicBezTo>
                  <a:lnTo>
                    <a:pt x="45803" y="5566"/>
                  </a:lnTo>
                  <a:cubicBezTo>
                    <a:pt x="46048" y="5351"/>
                    <a:pt x="46365" y="5153"/>
                    <a:pt x="46675" y="4910"/>
                  </a:cubicBezTo>
                  <a:cubicBezTo>
                    <a:pt x="47145" y="4547"/>
                    <a:pt x="49054" y="4086"/>
                    <a:pt x="49785" y="3389"/>
                  </a:cubicBezTo>
                  <a:close/>
                  <a:moveTo>
                    <a:pt x="45803" y="5566"/>
                  </a:moveTo>
                  <a:lnTo>
                    <a:pt x="45803" y="5566"/>
                  </a:lnTo>
                  <a:cubicBezTo>
                    <a:pt x="45542" y="5795"/>
                    <a:pt x="45364" y="6044"/>
                    <a:pt x="45364" y="6389"/>
                  </a:cubicBezTo>
                  <a:cubicBezTo>
                    <a:pt x="45364" y="6434"/>
                    <a:pt x="45368" y="6472"/>
                    <a:pt x="45375" y="6505"/>
                  </a:cubicBezTo>
                  <a:lnTo>
                    <a:pt x="45375" y="6505"/>
                  </a:lnTo>
                  <a:cubicBezTo>
                    <a:pt x="45407" y="6440"/>
                    <a:pt x="45441" y="6373"/>
                    <a:pt x="45476" y="6305"/>
                  </a:cubicBezTo>
                  <a:cubicBezTo>
                    <a:pt x="45476" y="6005"/>
                    <a:pt x="45607" y="5771"/>
                    <a:pt x="45803" y="5566"/>
                  </a:cubicBezTo>
                  <a:close/>
                  <a:moveTo>
                    <a:pt x="47267" y="6909"/>
                  </a:moveTo>
                  <a:cubicBezTo>
                    <a:pt x="47358" y="7038"/>
                    <a:pt x="47435" y="7167"/>
                    <a:pt x="47529" y="7274"/>
                  </a:cubicBezTo>
                  <a:lnTo>
                    <a:pt x="47529" y="7274"/>
                  </a:lnTo>
                  <a:cubicBezTo>
                    <a:pt x="47458" y="7189"/>
                    <a:pt x="47400" y="7094"/>
                    <a:pt x="47345" y="7003"/>
                  </a:cubicBezTo>
                  <a:cubicBezTo>
                    <a:pt x="47319" y="6972"/>
                    <a:pt x="47293" y="6941"/>
                    <a:pt x="47267" y="6909"/>
                  </a:cubicBezTo>
                  <a:close/>
                  <a:moveTo>
                    <a:pt x="53539" y="5664"/>
                  </a:moveTo>
                  <a:cubicBezTo>
                    <a:pt x="53455" y="5664"/>
                    <a:pt x="53371" y="5692"/>
                    <a:pt x="53232" y="5719"/>
                  </a:cubicBezTo>
                  <a:cubicBezTo>
                    <a:pt x="52534" y="5998"/>
                    <a:pt x="52144" y="6724"/>
                    <a:pt x="51362" y="6724"/>
                  </a:cubicBezTo>
                  <a:cubicBezTo>
                    <a:pt x="50609" y="6724"/>
                    <a:pt x="50219" y="7365"/>
                    <a:pt x="49744" y="7533"/>
                  </a:cubicBezTo>
                  <a:cubicBezTo>
                    <a:pt x="49549" y="7561"/>
                    <a:pt x="49409" y="7617"/>
                    <a:pt x="49270" y="7617"/>
                  </a:cubicBezTo>
                  <a:cubicBezTo>
                    <a:pt x="48991" y="7617"/>
                    <a:pt x="48684" y="7533"/>
                    <a:pt x="48126" y="7533"/>
                  </a:cubicBezTo>
                  <a:cubicBezTo>
                    <a:pt x="47832" y="7533"/>
                    <a:pt x="47663" y="7426"/>
                    <a:pt x="47529" y="7274"/>
                  </a:cubicBezTo>
                  <a:lnTo>
                    <a:pt x="47529" y="7274"/>
                  </a:lnTo>
                  <a:cubicBezTo>
                    <a:pt x="47676" y="7450"/>
                    <a:pt x="47881" y="7589"/>
                    <a:pt x="48238" y="7589"/>
                  </a:cubicBezTo>
                  <a:cubicBezTo>
                    <a:pt x="48545" y="7589"/>
                    <a:pt x="48768" y="7644"/>
                    <a:pt x="48963" y="7644"/>
                  </a:cubicBezTo>
                  <a:cubicBezTo>
                    <a:pt x="49096" y="7655"/>
                    <a:pt x="49217" y="7661"/>
                    <a:pt x="49332" y="7661"/>
                  </a:cubicBezTo>
                  <a:cubicBezTo>
                    <a:pt x="49530" y="7661"/>
                    <a:pt x="49707" y="7642"/>
                    <a:pt x="49884" y="7589"/>
                  </a:cubicBezTo>
                  <a:cubicBezTo>
                    <a:pt x="50079" y="7533"/>
                    <a:pt x="50302" y="7393"/>
                    <a:pt x="50470" y="7254"/>
                  </a:cubicBezTo>
                  <a:cubicBezTo>
                    <a:pt x="50749" y="7031"/>
                    <a:pt x="51028" y="6835"/>
                    <a:pt x="51474" y="6835"/>
                  </a:cubicBezTo>
                  <a:cubicBezTo>
                    <a:pt x="52004" y="6835"/>
                    <a:pt x="52367" y="6556"/>
                    <a:pt x="52702" y="6277"/>
                  </a:cubicBezTo>
                  <a:cubicBezTo>
                    <a:pt x="52925" y="6110"/>
                    <a:pt x="53120" y="5915"/>
                    <a:pt x="53399" y="5831"/>
                  </a:cubicBezTo>
                  <a:cubicBezTo>
                    <a:pt x="53533" y="5781"/>
                    <a:pt x="53637" y="5771"/>
                    <a:pt x="53698" y="5771"/>
                  </a:cubicBezTo>
                  <a:cubicBezTo>
                    <a:pt x="53739" y="5771"/>
                    <a:pt x="53762" y="5775"/>
                    <a:pt x="53762" y="5775"/>
                  </a:cubicBezTo>
                  <a:cubicBezTo>
                    <a:pt x="53790" y="5831"/>
                    <a:pt x="53845" y="5915"/>
                    <a:pt x="53818" y="6194"/>
                  </a:cubicBezTo>
                  <a:lnTo>
                    <a:pt x="53818" y="6277"/>
                  </a:lnTo>
                  <a:cubicBezTo>
                    <a:pt x="53790" y="6417"/>
                    <a:pt x="53762" y="6668"/>
                    <a:pt x="53929" y="6863"/>
                  </a:cubicBezTo>
                  <a:cubicBezTo>
                    <a:pt x="54069" y="7031"/>
                    <a:pt x="54320" y="7142"/>
                    <a:pt x="54682" y="7170"/>
                  </a:cubicBezTo>
                  <a:cubicBezTo>
                    <a:pt x="55017" y="7226"/>
                    <a:pt x="55240" y="7254"/>
                    <a:pt x="55491" y="7282"/>
                  </a:cubicBezTo>
                  <a:cubicBezTo>
                    <a:pt x="55793" y="7332"/>
                    <a:pt x="56084" y="7372"/>
                    <a:pt x="56389" y="7372"/>
                  </a:cubicBezTo>
                  <a:cubicBezTo>
                    <a:pt x="56593" y="7372"/>
                    <a:pt x="56803" y="7354"/>
                    <a:pt x="57026" y="7310"/>
                  </a:cubicBezTo>
                  <a:cubicBezTo>
                    <a:pt x="57277" y="7282"/>
                    <a:pt x="57612" y="7170"/>
                    <a:pt x="57974" y="7114"/>
                  </a:cubicBezTo>
                  <a:cubicBezTo>
                    <a:pt x="58560" y="6975"/>
                    <a:pt x="59230" y="6808"/>
                    <a:pt x="59621" y="6808"/>
                  </a:cubicBezTo>
                  <a:cubicBezTo>
                    <a:pt x="59760" y="6808"/>
                    <a:pt x="59816" y="6835"/>
                    <a:pt x="59816" y="6835"/>
                  </a:cubicBezTo>
                  <a:cubicBezTo>
                    <a:pt x="59900" y="6891"/>
                    <a:pt x="59927" y="6947"/>
                    <a:pt x="59955" y="7003"/>
                  </a:cubicBezTo>
                  <a:cubicBezTo>
                    <a:pt x="60065" y="7178"/>
                    <a:pt x="60191" y="7353"/>
                    <a:pt x="60618" y="7353"/>
                  </a:cubicBezTo>
                  <a:cubicBezTo>
                    <a:pt x="60735" y="7353"/>
                    <a:pt x="60875" y="7340"/>
                    <a:pt x="61043" y="7310"/>
                  </a:cubicBezTo>
                  <a:cubicBezTo>
                    <a:pt x="61155" y="7310"/>
                    <a:pt x="61239" y="7282"/>
                    <a:pt x="61322" y="7282"/>
                  </a:cubicBezTo>
                  <a:cubicBezTo>
                    <a:pt x="61518" y="7282"/>
                    <a:pt x="61601" y="7365"/>
                    <a:pt x="61713" y="7421"/>
                  </a:cubicBezTo>
                  <a:cubicBezTo>
                    <a:pt x="61852" y="7533"/>
                    <a:pt x="61992" y="7644"/>
                    <a:pt x="62355" y="7672"/>
                  </a:cubicBezTo>
                  <a:cubicBezTo>
                    <a:pt x="62449" y="7672"/>
                    <a:pt x="62505" y="7698"/>
                    <a:pt x="62531" y="7749"/>
                  </a:cubicBezTo>
                  <a:lnTo>
                    <a:pt x="62531" y="7749"/>
                  </a:lnTo>
                  <a:cubicBezTo>
                    <a:pt x="62491" y="7636"/>
                    <a:pt x="62391" y="7553"/>
                    <a:pt x="62215" y="7533"/>
                  </a:cubicBezTo>
                  <a:cubicBezTo>
                    <a:pt x="61601" y="7477"/>
                    <a:pt x="61685" y="7142"/>
                    <a:pt x="61183" y="7142"/>
                  </a:cubicBezTo>
                  <a:cubicBezTo>
                    <a:pt x="61099" y="7142"/>
                    <a:pt x="60988" y="7142"/>
                    <a:pt x="60848" y="7198"/>
                  </a:cubicBezTo>
                  <a:cubicBezTo>
                    <a:pt x="60681" y="7226"/>
                    <a:pt x="60569" y="7226"/>
                    <a:pt x="60485" y="7226"/>
                  </a:cubicBezTo>
                  <a:cubicBezTo>
                    <a:pt x="60011" y="7226"/>
                    <a:pt x="60011" y="6975"/>
                    <a:pt x="59788" y="6780"/>
                  </a:cubicBezTo>
                  <a:cubicBezTo>
                    <a:pt x="59704" y="6696"/>
                    <a:pt x="59593" y="6696"/>
                    <a:pt x="59453" y="6696"/>
                  </a:cubicBezTo>
                  <a:cubicBezTo>
                    <a:pt x="58839" y="6696"/>
                    <a:pt x="57556" y="7087"/>
                    <a:pt x="56859" y="7226"/>
                  </a:cubicBezTo>
                  <a:cubicBezTo>
                    <a:pt x="56635" y="7254"/>
                    <a:pt x="56468" y="7254"/>
                    <a:pt x="56301" y="7254"/>
                  </a:cubicBezTo>
                  <a:cubicBezTo>
                    <a:pt x="55743" y="7254"/>
                    <a:pt x="55268" y="7114"/>
                    <a:pt x="54571" y="7087"/>
                  </a:cubicBezTo>
                  <a:cubicBezTo>
                    <a:pt x="53650" y="7003"/>
                    <a:pt x="53845" y="6529"/>
                    <a:pt x="53873" y="6277"/>
                  </a:cubicBezTo>
                  <a:cubicBezTo>
                    <a:pt x="53929" y="6110"/>
                    <a:pt x="53929" y="5664"/>
                    <a:pt x="53539" y="5664"/>
                  </a:cubicBezTo>
                  <a:close/>
                  <a:moveTo>
                    <a:pt x="62531" y="7749"/>
                  </a:moveTo>
                  <a:lnTo>
                    <a:pt x="62531" y="7749"/>
                  </a:lnTo>
                  <a:cubicBezTo>
                    <a:pt x="62541" y="7775"/>
                    <a:pt x="62547" y="7803"/>
                    <a:pt x="62550" y="7832"/>
                  </a:cubicBezTo>
                  <a:lnTo>
                    <a:pt x="62550" y="7832"/>
                  </a:lnTo>
                  <a:cubicBezTo>
                    <a:pt x="62549" y="7799"/>
                    <a:pt x="62543" y="7772"/>
                    <a:pt x="62531" y="7749"/>
                  </a:cubicBezTo>
                  <a:close/>
                  <a:moveTo>
                    <a:pt x="18330" y="9207"/>
                  </a:moveTo>
                  <a:lnTo>
                    <a:pt x="34037" y="10100"/>
                  </a:lnTo>
                  <a:cubicBezTo>
                    <a:pt x="34177" y="10351"/>
                    <a:pt x="34679" y="11271"/>
                    <a:pt x="34483" y="12053"/>
                  </a:cubicBezTo>
                  <a:cubicBezTo>
                    <a:pt x="34372" y="12694"/>
                    <a:pt x="34539" y="13169"/>
                    <a:pt x="34679" y="13671"/>
                  </a:cubicBezTo>
                  <a:cubicBezTo>
                    <a:pt x="34762" y="14005"/>
                    <a:pt x="34930" y="14368"/>
                    <a:pt x="34874" y="14759"/>
                  </a:cubicBezTo>
                  <a:cubicBezTo>
                    <a:pt x="34846" y="15177"/>
                    <a:pt x="34874" y="15484"/>
                    <a:pt x="34930" y="15791"/>
                  </a:cubicBezTo>
                  <a:cubicBezTo>
                    <a:pt x="34958" y="16182"/>
                    <a:pt x="34986" y="16516"/>
                    <a:pt x="34930" y="17046"/>
                  </a:cubicBezTo>
                  <a:cubicBezTo>
                    <a:pt x="34874" y="17353"/>
                    <a:pt x="34790" y="17744"/>
                    <a:pt x="34707" y="18107"/>
                  </a:cubicBezTo>
                  <a:cubicBezTo>
                    <a:pt x="34483" y="19111"/>
                    <a:pt x="34372" y="19781"/>
                    <a:pt x="34483" y="20087"/>
                  </a:cubicBezTo>
                  <a:cubicBezTo>
                    <a:pt x="34567" y="20255"/>
                    <a:pt x="34567" y="20339"/>
                    <a:pt x="34567" y="20394"/>
                  </a:cubicBezTo>
                  <a:cubicBezTo>
                    <a:pt x="32503" y="20283"/>
                    <a:pt x="30243" y="20087"/>
                    <a:pt x="29992" y="19864"/>
                  </a:cubicBezTo>
                  <a:cubicBezTo>
                    <a:pt x="29564" y="19537"/>
                    <a:pt x="28525" y="19210"/>
                    <a:pt x="27833" y="19210"/>
                  </a:cubicBezTo>
                  <a:cubicBezTo>
                    <a:pt x="27758" y="19210"/>
                    <a:pt x="27686" y="19214"/>
                    <a:pt x="27620" y="19223"/>
                  </a:cubicBezTo>
                  <a:cubicBezTo>
                    <a:pt x="27581" y="19227"/>
                    <a:pt x="27536" y="19228"/>
                    <a:pt x="27485" y="19228"/>
                  </a:cubicBezTo>
                  <a:cubicBezTo>
                    <a:pt x="27168" y="19228"/>
                    <a:pt x="26630" y="19163"/>
                    <a:pt x="26030" y="19139"/>
                  </a:cubicBezTo>
                  <a:cubicBezTo>
                    <a:pt x="25370" y="19100"/>
                    <a:pt x="24709" y="19048"/>
                    <a:pt x="24247" y="19048"/>
                  </a:cubicBezTo>
                  <a:cubicBezTo>
                    <a:pt x="24045" y="19048"/>
                    <a:pt x="23880" y="19058"/>
                    <a:pt x="23770" y="19083"/>
                  </a:cubicBezTo>
                  <a:cubicBezTo>
                    <a:pt x="23505" y="19139"/>
                    <a:pt x="22738" y="19153"/>
                    <a:pt x="21929" y="19153"/>
                  </a:cubicBezTo>
                  <a:cubicBezTo>
                    <a:pt x="21120" y="19153"/>
                    <a:pt x="20269" y="19139"/>
                    <a:pt x="19836" y="19139"/>
                  </a:cubicBezTo>
                  <a:lnTo>
                    <a:pt x="19530" y="19139"/>
                  </a:lnTo>
                  <a:cubicBezTo>
                    <a:pt x="19278" y="19139"/>
                    <a:pt x="17939" y="19111"/>
                    <a:pt x="17437" y="19083"/>
                  </a:cubicBezTo>
                  <a:lnTo>
                    <a:pt x="17856" y="12555"/>
                  </a:lnTo>
                  <a:lnTo>
                    <a:pt x="18218" y="10016"/>
                  </a:lnTo>
                  <a:lnTo>
                    <a:pt x="18330" y="9207"/>
                  </a:lnTo>
                  <a:close/>
                  <a:moveTo>
                    <a:pt x="62131" y="9597"/>
                  </a:moveTo>
                  <a:cubicBezTo>
                    <a:pt x="62327" y="9597"/>
                    <a:pt x="62578" y="9681"/>
                    <a:pt x="62885" y="9904"/>
                  </a:cubicBezTo>
                  <a:cubicBezTo>
                    <a:pt x="63192" y="10100"/>
                    <a:pt x="63526" y="10295"/>
                    <a:pt x="63750" y="10462"/>
                  </a:cubicBezTo>
                  <a:cubicBezTo>
                    <a:pt x="64308" y="10769"/>
                    <a:pt x="64726" y="11020"/>
                    <a:pt x="64949" y="11439"/>
                  </a:cubicBezTo>
                  <a:cubicBezTo>
                    <a:pt x="65061" y="11634"/>
                    <a:pt x="65228" y="11774"/>
                    <a:pt x="65368" y="11969"/>
                  </a:cubicBezTo>
                  <a:cubicBezTo>
                    <a:pt x="65563" y="12164"/>
                    <a:pt x="65758" y="12387"/>
                    <a:pt x="65758" y="12555"/>
                  </a:cubicBezTo>
                  <a:cubicBezTo>
                    <a:pt x="65758" y="12722"/>
                    <a:pt x="65619" y="12890"/>
                    <a:pt x="65340" y="13141"/>
                  </a:cubicBezTo>
                  <a:cubicBezTo>
                    <a:pt x="65005" y="13420"/>
                    <a:pt x="64726" y="13643"/>
                    <a:pt x="64447" y="13810"/>
                  </a:cubicBezTo>
                  <a:cubicBezTo>
                    <a:pt x="64001" y="14117"/>
                    <a:pt x="63722" y="14340"/>
                    <a:pt x="63694" y="14647"/>
                  </a:cubicBezTo>
                  <a:cubicBezTo>
                    <a:pt x="63666" y="14815"/>
                    <a:pt x="63722" y="14954"/>
                    <a:pt x="63861" y="15121"/>
                  </a:cubicBezTo>
                  <a:cubicBezTo>
                    <a:pt x="63973" y="15233"/>
                    <a:pt x="64029" y="15373"/>
                    <a:pt x="64140" y="15484"/>
                  </a:cubicBezTo>
                  <a:cubicBezTo>
                    <a:pt x="64363" y="15763"/>
                    <a:pt x="64559" y="16014"/>
                    <a:pt x="64838" y="16014"/>
                  </a:cubicBezTo>
                  <a:cubicBezTo>
                    <a:pt x="64977" y="16014"/>
                    <a:pt x="65145" y="15931"/>
                    <a:pt x="65340" y="15791"/>
                  </a:cubicBezTo>
                  <a:cubicBezTo>
                    <a:pt x="65675" y="15540"/>
                    <a:pt x="65898" y="15261"/>
                    <a:pt x="66065" y="14982"/>
                  </a:cubicBezTo>
                  <a:cubicBezTo>
                    <a:pt x="66149" y="14842"/>
                    <a:pt x="66261" y="14703"/>
                    <a:pt x="66372" y="14619"/>
                  </a:cubicBezTo>
                  <a:cubicBezTo>
                    <a:pt x="66456" y="14703"/>
                    <a:pt x="66512" y="14954"/>
                    <a:pt x="66539" y="15121"/>
                  </a:cubicBezTo>
                  <a:cubicBezTo>
                    <a:pt x="66735" y="15735"/>
                    <a:pt x="66930" y="16461"/>
                    <a:pt x="67432" y="16767"/>
                  </a:cubicBezTo>
                  <a:cubicBezTo>
                    <a:pt x="67600" y="16879"/>
                    <a:pt x="68158" y="17270"/>
                    <a:pt x="67349" y="18553"/>
                  </a:cubicBezTo>
                  <a:cubicBezTo>
                    <a:pt x="67237" y="18720"/>
                    <a:pt x="67125" y="18860"/>
                    <a:pt x="67070" y="18972"/>
                  </a:cubicBezTo>
                  <a:cubicBezTo>
                    <a:pt x="66902" y="19167"/>
                    <a:pt x="66791" y="19362"/>
                    <a:pt x="66679" y="19725"/>
                  </a:cubicBezTo>
                  <a:cubicBezTo>
                    <a:pt x="66651" y="19948"/>
                    <a:pt x="66623" y="20115"/>
                    <a:pt x="66623" y="20255"/>
                  </a:cubicBezTo>
                  <a:cubicBezTo>
                    <a:pt x="66623" y="20534"/>
                    <a:pt x="66567" y="20757"/>
                    <a:pt x="66288" y="20980"/>
                  </a:cubicBezTo>
                  <a:cubicBezTo>
                    <a:pt x="66233" y="21064"/>
                    <a:pt x="66093" y="21203"/>
                    <a:pt x="66065" y="21371"/>
                  </a:cubicBezTo>
                  <a:lnTo>
                    <a:pt x="65507" y="21510"/>
                  </a:lnTo>
                  <a:lnTo>
                    <a:pt x="62745" y="22236"/>
                  </a:lnTo>
                  <a:lnTo>
                    <a:pt x="58477" y="22236"/>
                  </a:lnTo>
                  <a:cubicBezTo>
                    <a:pt x="59118" y="21622"/>
                    <a:pt x="59481" y="21064"/>
                    <a:pt x="59648" y="20478"/>
                  </a:cubicBezTo>
                  <a:cubicBezTo>
                    <a:pt x="59788" y="19976"/>
                    <a:pt x="59732" y="19836"/>
                    <a:pt x="59593" y="19502"/>
                  </a:cubicBezTo>
                  <a:cubicBezTo>
                    <a:pt x="59537" y="19306"/>
                    <a:pt x="59425" y="19027"/>
                    <a:pt x="59286" y="18581"/>
                  </a:cubicBezTo>
                  <a:cubicBezTo>
                    <a:pt x="58895" y="17270"/>
                    <a:pt x="58951" y="16795"/>
                    <a:pt x="59007" y="16293"/>
                  </a:cubicBezTo>
                  <a:cubicBezTo>
                    <a:pt x="59063" y="15958"/>
                    <a:pt x="58923" y="15763"/>
                    <a:pt x="58811" y="15540"/>
                  </a:cubicBezTo>
                  <a:cubicBezTo>
                    <a:pt x="58672" y="15317"/>
                    <a:pt x="58532" y="15066"/>
                    <a:pt x="58588" y="14675"/>
                  </a:cubicBezTo>
                  <a:cubicBezTo>
                    <a:pt x="58672" y="14284"/>
                    <a:pt x="58644" y="14061"/>
                    <a:pt x="58644" y="13866"/>
                  </a:cubicBezTo>
                  <a:cubicBezTo>
                    <a:pt x="58644" y="13671"/>
                    <a:pt x="58588" y="13587"/>
                    <a:pt x="58784" y="13392"/>
                  </a:cubicBezTo>
                  <a:cubicBezTo>
                    <a:pt x="58979" y="13141"/>
                    <a:pt x="58951" y="12890"/>
                    <a:pt x="58951" y="12722"/>
                  </a:cubicBezTo>
                  <a:cubicBezTo>
                    <a:pt x="58895" y="12583"/>
                    <a:pt x="58895" y="12555"/>
                    <a:pt x="59090" y="12471"/>
                  </a:cubicBezTo>
                  <a:lnTo>
                    <a:pt x="59118" y="12471"/>
                  </a:lnTo>
                  <a:cubicBezTo>
                    <a:pt x="59230" y="12471"/>
                    <a:pt x="59369" y="12694"/>
                    <a:pt x="59481" y="12834"/>
                  </a:cubicBezTo>
                  <a:cubicBezTo>
                    <a:pt x="59593" y="13029"/>
                    <a:pt x="59788" y="13252"/>
                    <a:pt x="59983" y="13252"/>
                  </a:cubicBezTo>
                  <a:cubicBezTo>
                    <a:pt x="60123" y="13252"/>
                    <a:pt x="60262" y="13169"/>
                    <a:pt x="60374" y="13001"/>
                  </a:cubicBezTo>
                  <a:cubicBezTo>
                    <a:pt x="60820" y="12304"/>
                    <a:pt x="60932" y="11216"/>
                    <a:pt x="60653" y="10881"/>
                  </a:cubicBezTo>
                  <a:cubicBezTo>
                    <a:pt x="60653" y="10853"/>
                    <a:pt x="60653" y="10769"/>
                    <a:pt x="60736" y="10602"/>
                  </a:cubicBezTo>
                  <a:cubicBezTo>
                    <a:pt x="60932" y="10211"/>
                    <a:pt x="61322" y="9821"/>
                    <a:pt x="61462" y="9793"/>
                  </a:cubicBezTo>
                  <a:cubicBezTo>
                    <a:pt x="61573" y="9765"/>
                    <a:pt x="61629" y="9737"/>
                    <a:pt x="61741" y="9681"/>
                  </a:cubicBezTo>
                  <a:cubicBezTo>
                    <a:pt x="61880" y="9625"/>
                    <a:pt x="61992" y="9597"/>
                    <a:pt x="62131" y="9597"/>
                  </a:cubicBezTo>
                  <a:close/>
                  <a:moveTo>
                    <a:pt x="35125" y="17744"/>
                  </a:moveTo>
                  <a:lnTo>
                    <a:pt x="35097" y="17967"/>
                  </a:lnTo>
                  <a:cubicBezTo>
                    <a:pt x="35572" y="18023"/>
                    <a:pt x="46034" y="18358"/>
                    <a:pt x="47233" y="18386"/>
                  </a:cubicBezTo>
                  <a:cubicBezTo>
                    <a:pt x="47261" y="18414"/>
                    <a:pt x="47289" y="18441"/>
                    <a:pt x="47289" y="18525"/>
                  </a:cubicBezTo>
                  <a:cubicBezTo>
                    <a:pt x="47429" y="18693"/>
                    <a:pt x="47540" y="18860"/>
                    <a:pt x="47596" y="19111"/>
                  </a:cubicBezTo>
                  <a:cubicBezTo>
                    <a:pt x="47736" y="19669"/>
                    <a:pt x="47959" y="19920"/>
                    <a:pt x="48238" y="20199"/>
                  </a:cubicBezTo>
                  <a:cubicBezTo>
                    <a:pt x="48377" y="20339"/>
                    <a:pt x="48489" y="20478"/>
                    <a:pt x="48628" y="20673"/>
                  </a:cubicBezTo>
                  <a:cubicBezTo>
                    <a:pt x="48768" y="20897"/>
                    <a:pt x="48935" y="21064"/>
                    <a:pt x="49103" y="21231"/>
                  </a:cubicBezTo>
                  <a:cubicBezTo>
                    <a:pt x="49493" y="21622"/>
                    <a:pt x="49800" y="21929"/>
                    <a:pt x="49633" y="22431"/>
                  </a:cubicBezTo>
                  <a:cubicBezTo>
                    <a:pt x="49326" y="23324"/>
                    <a:pt x="49075" y="23965"/>
                    <a:pt x="48294" y="24133"/>
                  </a:cubicBezTo>
                  <a:cubicBezTo>
                    <a:pt x="47708" y="24272"/>
                    <a:pt x="47736" y="24858"/>
                    <a:pt x="47736" y="25416"/>
                  </a:cubicBezTo>
                  <a:cubicBezTo>
                    <a:pt x="47791" y="25918"/>
                    <a:pt x="47791" y="26393"/>
                    <a:pt x="47429" y="26700"/>
                  </a:cubicBezTo>
                  <a:cubicBezTo>
                    <a:pt x="47261" y="26811"/>
                    <a:pt x="47122" y="27062"/>
                    <a:pt x="47010" y="27341"/>
                  </a:cubicBezTo>
                  <a:lnTo>
                    <a:pt x="44890" y="27230"/>
                  </a:lnTo>
                  <a:lnTo>
                    <a:pt x="36939" y="26839"/>
                  </a:lnTo>
                  <a:cubicBezTo>
                    <a:pt x="36911" y="26755"/>
                    <a:pt x="36911" y="26672"/>
                    <a:pt x="36883" y="26616"/>
                  </a:cubicBezTo>
                  <a:cubicBezTo>
                    <a:pt x="36799" y="26421"/>
                    <a:pt x="36771" y="26281"/>
                    <a:pt x="36799" y="25835"/>
                  </a:cubicBezTo>
                  <a:cubicBezTo>
                    <a:pt x="36827" y="25388"/>
                    <a:pt x="36715" y="25109"/>
                    <a:pt x="36576" y="24802"/>
                  </a:cubicBezTo>
                  <a:cubicBezTo>
                    <a:pt x="36492" y="24551"/>
                    <a:pt x="36353" y="24244"/>
                    <a:pt x="36241" y="23742"/>
                  </a:cubicBezTo>
                  <a:cubicBezTo>
                    <a:pt x="36018" y="22849"/>
                    <a:pt x="35516" y="21789"/>
                    <a:pt x="35097" y="21064"/>
                  </a:cubicBezTo>
                  <a:cubicBezTo>
                    <a:pt x="34986" y="20897"/>
                    <a:pt x="34930" y="20757"/>
                    <a:pt x="34846" y="20618"/>
                  </a:cubicBezTo>
                  <a:cubicBezTo>
                    <a:pt x="34930" y="20506"/>
                    <a:pt x="34986" y="20311"/>
                    <a:pt x="34818" y="19948"/>
                  </a:cubicBezTo>
                  <a:cubicBezTo>
                    <a:pt x="34707" y="19697"/>
                    <a:pt x="34874" y="18860"/>
                    <a:pt x="35014" y="18162"/>
                  </a:cubicBezTo>
                  <a:lnTo>
                    <a:pt x="35125" y="17744"/>
                  </a:lnTo>
                  <a:close/>
                  <a:moveTo>
                    <a:pt x="24303" y="19355"/>
                  </a:moveTo>
                  <a:cubicBezTo>
                    <a:pt x="24758" y="19355"/>
                    <a:pt x="25428" y="19407"/>
                    <a:pt x="26030" y="19446"/>
                  </a:cubicBezTo>
                  <a:cubicBezTo>
                    <a:pt x="26574" y="19509"/>
                    <a:pt x="27087" y="19540"/>
                    <a:pt x="27427" y="19540"/>
                  </a:cubicBezTo>
                  <a:cubicBezTo>
                    <a:pt x="27540" y="19540"/>
                    <a:pt x="27634" y="19536"/>
                    <a:pt x="27704" y="19529"/>
                  </a:cubicBezTo>
                  <a:cubicBezTo>
                    <a:pt x="27765" y="19521"/>
                    <a:pt x="27831" y="19517"/>
                    <a:pt x="27900" y="19517"/>
                  </a:cubicBezTo>
                  <a:cubicBezTo>
                    <a:pt x="28532" y="19517"/>
                    <a:pt x="29470" y="19839"/>
                    <a:pt x="29796" y="20115"/>
                  </a:cubicBezTo>
                  <a:cubicBezTo>
                    <a:pt x="30215" y="20478"/>
                    <a:pt x="33619" y="20673"/>
                    <a:pt x="34539" y="20701"/>
                  </a:cubicBezTo>
                  <a:cubicBezTo>
                    <a:pt x="34595" y="20841"/>
                    <a:pt x="34707" y="21036"/>
                    <a:pt x="34790" y="21203"/>
                  </a:cubicBezTo>
                  <a:cubicBezTo>
                    <a:pt x="35153" y="21929"/>
                    <a:pt x="35711" y="22905"/>
                    <a:pt x="35906" y="23770"/>
                  </a:cubicBezTo>
                  <a:cubicBezTo>
                    <a:pt x="35990" y="24300"/>
                    <a:pt x="36185" y="24663"/>
                    <a:pt x="36269" y="24886"/>
                  </a:cubicBezTo>
                  <a:cubicBezTo>
                    <a:pt x="36409" y="25221"/>
                    <a:pt x="36520" y="25416"/>
                    <a:pt x="36464" y="25779"/>
                  </a:cubicBezTo>
                  <a:cubicBezTo>
                    <a:pt x="36381" y="26281"/>
                    <a:pt x="36464" y="26504"/>
                    <a:pt x="36520" y="26700"/>
                  </a:cubicBezTo>
                  <a:cubicBezTo>
                    <a:pt x="36548" y="26811"/>
                    <a:pt x="36604" y="26923"/>
                    <a:pt x="36632" y="27062"/>
                  </a:cubicBezTo>
                  <a:cubicBezTo>
                    <a:pt x="36660" y="27202"/>
                    <a:pt x="36688" y="27341"/>
                    <a:pt x="36771" y="27481"/>
                  </a:cubicBezTo>
                  <a:cubicBezTo>
                    <a:pt x="36771" y="27481"/>
                    <a:pt x="36771" y="27509"/>
                    <a:pt x="36799" y="27509"/>
                  </a:cubicBezTo>
                  <a:cubicBezTo>
                    <a:pt x="36911" y="27732"/>
                    <a:pt x="37022" y="27955"/>
                    <a:pt x="37190" y="28178"/>
                  </a:cubicBezTo>
                  <a:cubicBezTo>
                    <a:pt x="37357" y="28429"/>
                    <a:pt x="37580" y="28652"/>
                    <a:pt x="37776" y="28876"/>
                  </a:cubicBezTo>
                  <a:cubicBezTo>
                    <a:pt x="38082" y="29183"/>
                    <a:pt x="38194" y="29434"/>
                    <a:pt x="38194" y="29601"/>
                  </a:cubicBezTo>
                  <a:lnTo>
                    <a:pt x="21734" y="28597"/>
                  </a:lnTo>
                  <a:lnTo>
                    <a:pt x="21929" y="25472"/>
                  </a:lnTo>
                  <a:lnTo>
                    <a:pt x="18274" y="25193"/>
                  </a:lnTo>
                  <a:lnTo>
                    <a:pt x="17047" y="25081"/>
                  </a:lnTo>
                  <a:lnTo>
                    <a:pt x="17381" y="20339"/>
                  </a:lnTo>
                  <a:lnTo>
                    <a:pt x="17437" y="19390"/>
                  </a:lnTo>
                  <a:cubicBezTo>
                    <a:pt x="17939" y="19418"/>
                    <a:pt x="19334" y="19446"/>
                    <a:pt x="19585" y="19446"/>
                  </a:cubicBezTo>
                  <a:lnTo>
                    <a:pt x="19892" y="19446"/>
                  </a:lnTo>
                  <a:cubicBezTo>
                    <a:pt x="20493" y="19469"/>
                    <a:pt x="21195" y="19482"/>
                    <a:pt x="21844" y="19482"/>
                  </a:cubicBezTo>
                  <a:cubicBezTo>
                    <a:pt x="22762" y="19482"/>
                    <a:pt x="23576" y="19455"/>
                    <a:pt x="23854" y="19390"/>
                  </a:cubicBezTo>
                  <a:cubicBezTo>
                    <a:pt x="23947" y="19365"/>
                    <a:pt x="24105" y="19355"/>
                    <a:pt x="24303" y="19355"/>
                  </a:cubicBezTo>
                  <a:close/>
                  <a:moveTo>
                    <a:pt x="62634" y="22598"/>
                  </a:moveTo>
                  <a:lnTo>
                    <a:pt x="63582" y="30773"/>
                  </a:lnTo>
                  <a:cubicBezTo>
                    <a:pt x="63471" y="30857"/>
                    <a:pt x="63275" y="31052"/>
                    <a:pt x="63024" y="31247"/>
                  </a:cubicBezTo>
                  <a:cubicBezTo>
                    <a:pt x="62968" y="31303"/>
                    <a:pt x="62885" y="31387"/>
                    <a:pt x="62829" y="31498"/>
                  </a:cubicBezTo>
                  <a:cubicBezTo>
                    <a:pt x="62829" y="31526"/>
                    <a:pt x="62773" y="31526"/>
                    <a:pt x="62773" y="31554"/>
                  </a:cubicBezTo>
                  <a:cubicBezTo>
                    <a:pt x="62717" y="31638"/>
                    <a:pt x="62689" y="31693"/>
                    <a:pt x="62606" y="31805"/>
                  </a:cubicBezTo>
                  <a:cubicBezTo>
                    <a:pt x="62606" y="31833"/>
                    <a:pt x="62578" y="31833"/>
                    <a:pt x="62578" y="31861"/>
                  </a:cubicBezTo>
                  <a:cubicBezTo>
                    <a:pt x="62550" y="31917"/>
                    <a:pt x="62494" y="31972"/>
                    <a:pt x="62466" y="32000"/>
                  </a:cubicBezTo>
                  <a:lnTo>
                    <a:pt x="62466" y="32056"/>
                  </a:lnTo>
                  <a:cubicBezTo>
                    <a:pt x="62410" y="32140"/>
                    <a:pt x="62355" y="32251"/>
                    <a:pt x="62327" y="32335"/>
                  </a:cubicBezTo>
                  <a:cubicBezTo>
                    <a:pt x="62327" y="32363"/>
                    <a:pt x="62299" y="32363"/>
                    <a:pt x="62299" y="32391"/>
                  </a:cubicBezTo>
                  <a:cubicBezTo>
                    <a:pt x="62299" y="32419"/>
                    <a:pt x="62271" y="32503"/>
                    <a:pt x="62271" y="32530"/>
                  </a:cubicBezTo>
                  <a:cubicBezTo>
                    <a:pt x="62215" y="32698"/>
                    <a:pt x="62187" y="32809"/>
                    <a:pt x="62159" y="32921"/>
                  </a:cubicBezTo>
                  <a:cubicBezTo>
                    <a:pt x="62131" y="33088"/>
                    <a:pt x="62131" y="33088"/>
                    <a:pt x="62048" y="33116"/>
                  </a:cubicBezTo>
                  <a:cubicBezTo>
                    <a:pt x="61992" y="33200"/>
                    <a:pt x="61852" y="33312"/>
                    <a:pt x="61629" y="33591"/>
                  </a:cubicBezTo>
                  <a:cubicBezTo>
                    <a:pt x="61015" y="34316"/>
                    <a:pt x="60681" y="34651"/>
                    <a:pt x="60262" y="34986"/>
                  </a:cubicBezTo>
                  <a:cubicBezTo>
                    <a:pt x="60234" y="34986"/>
                    <a:pt x="60234" y="35013"/>
                    <a:pt x="60206" y="35013"/>
                  </a:cubicBezTo>
                  <a:lnTo>
                    <a:pt x="60039" y="35013"/>
                  </a:lnTo>
                  <a:cubicBezTo>
                    <a:pt x="59983" y="35013"/>
                    <a:pt x="59955" y="35013"/>
                    <a:pt x="59927" y="34986"/>
                  </a:cubicBezTo>
                  <a:lnTo>
                    <a:pt x="59900" y="34986"/>
                  </a:lnTo>
                  <a:cubicBezTo>
                    <a:pt x="59844" y="34986"/>
                    <a:pt x="59788" y="34930"/>
                    <a:pt x="59760" y="34930"/>
                  </a:cubicBezTo>
                  <a:cubicBezTo>
                    <a:pt x="59704" y="34930"/>
                    <a:pt x="59648" y="34902"/>
                    <a:pt x="59621" y="34902"/>
                  </a:cubicBezTo>
                  <a:cubicBezTo>
                    <a:pt x="59565" y="34902"/>
                    <a:pt x="59565" y="34902"/>
                    <a:pt x="59537" y="34874"/>
                  </a:cubicBezTo>
                  <a:cubicBezTo>
                    <a:pt x="59509" y="34874"/>
                    <a:pt x="59481" y="34846"/>
                    <a:pt x="59425" y="34846"/>
                  </a:cubicBezTo>
                  <a:cubicBezTo>
                    <a:pt x="59369" y="34846"/>
                    <a:pt x="59342" y="34790"/>
                    <a:pt x="59258" y="34790"/>
                  </a:cubicBezTo>
                  <a:cubicBezTo>
                    <a:pt x="59230" y="34790"/>
                    <a:pt x="59146" y="34790"/>
                    <a:pt x="59118" y="34762"/>
                  </a:cubicBezTo>
                  <a:lnTo>
                    <a:pt x="58867" y="34762"/>
                  </a:lnTo>
                  <a:cubicBezTo>
                    <a:pt x="58839" y="34762"/>
                    <a:pt x="58784" y="34762"/>
                    <a:pt x="58728" y="34790"/>
                  </a:cubicBezTo>
                  <a:lnTo>
                    <a:pt x="58700" y="34790"/>
                  </a:lnTo>
                  <a:cubicBezTo>
                    <a:pt x="58672" y="34790"/>
                    <a:pt x="58588" y="34846"/>
                    <a:pt x="58560" y="34874"/>
                  </a:cubicBezTo>
                  <a:lnTo>
                    <a:pt x="58532" y="34874"/>
                  </a:lnTo>
                  <a:cubicBezTo>
                    <a:pt x="58449" y="34902"/>
                    <a:pt x="58421" y="34930"/>
                    <a:pt x="58365" y="34986"/>
                  </a:cubicBezTo>
                  <a:cubicBezTo>
                    <a:pt x="58309" y="35013"/>
                    <a:pt x="58253" y="35041"/>
                    <a:pt x="58226" y="35069"/>
                  </a:cubicBezTo>
                  <a:cubicBezTo>
                    <a:pt x="58226" y="35069"/>
                    <a:pt x="58170" y="35069"/>
                    <a:pt x="58170" y="35125"/>
                  </a:cubicBezTo>
                  <a:cubicBezTo>
                    <a:pt x="58114" y="35153"/>
                    <a:pt x="58030" y="35181"/>
                    <a:pt x="58002" y="35209"/>
                  </a:cubicBezTo>
                  <a:cubicBezTo>
                    <a:pt x="57947" y="35265"/>
                    <a:pt x="57863" y="35292"/>
                    <a:pt x="57807" y="35292"/>
                  </a:cubicBezTo>
                  <a:lnTo>
                    <a:pt x="57751" y="35292"/>
                  </a:lnTo>
                  <a:cubicBezTo>
                    <a:pt x="57695" y="35320"/>
                    <a:pt x="57612" y="35320"/>
                    <a:pt x="57556" y="35348"/>
                  </a:cubicBezTo>
                  <a:lnTo>
                    <a:pt x="57472" y="35348"/>
                  </a:lnTo>
                  <a:cubicBezTo>
                    <a:pt x="57417" y="35348"/>
                    <a:pt x="57333" y="35404"/>
                    <a:pt x="57305" y="35404"/>
                  </a:cubicBezTo>
                  <a:cubicBezTo>
                    <a:pt x="57277" y="35404"/>
                    <a:pt x="57193" y="35404"/>
                    <a:pt x="57165" y="35432"/>
                  </a:cubicBezTo>
                  <a:lnTo>
                    <a:pt x="57138" y="35432"/>
                  </a:lnTo>
                  <a:cubicBezTo>
                    <a:pt x="56914" y="35460"/>
                    <a:pt x="56747" y="35460"/>
                    <a:pt x="56607" y="35460"/>
                  </a:cubicBezTo>
                  <a:cubicBezTo>
                    <a:pt x="56635" y="35404"/>
                    <a:pt x="56719" y="35320"/>
                    <a:pt x="56747" y="35265"/>
                  </a:cubicBezTo>
                  <a:cubicBezTo>
                    <a:pt x="56942" y="34930"/>
                    <a:pt x="57026" y="34567"/>
                    <a:pt x="57082" y="34204"/>
                  </a:cubicBezTo>
                  <a:cubicBezTo>
                    <a:pt x="57165" y="33786"/>
                    <a:pt x="57221" y="33395"/>
                    <a:pt x="57500" y="33200"/>
                  </a:cubicBezTo>
                  <a:cubicBezTo>
                    <a:pt x="57947" y="32809"/>
                    <a:pt x="57835" y="32335"/>
                    <a:pt x="57723" y="31693"/>
                  </a:cubicBezTo>
                  <a:cubicBezTo>
                    <a:pt x="57640" y="31303"/>
                    <a:pt x="57584" y="30884"/>
                    <a:pt x="57584" y="30410"/>
                  </a:cubicBezTo>
                  <a:cubicBezTo>
                    <a:pt x="57584" y="29880"/>
                    <a:pt x="57444" y="28931"/>
                    <a:pt x="57305" y="27927"/>
                  </a:cubicBezTo>
                  <a:cubicBezTo>
                    <a:pt x="56998" y="26393"/>
                    <a:pt x="56747" y="24691"/>
                    <a:pt x="56886" y="23965"/>
                  </a:cubicBezTo>
                  <a:lnTo>
                    <a:pt x="57110" y="22905"/>
                  </a:lnTo>
                  <a:cubicBezTo>
                    <a:pt x="57219" y="22947"/>
                    <a:pt x="57328" y="22969"/>
                    <a:pt x="57437" y="22969"/>
                  </a:cubicBezTo>
                  <a:cubicBezTo>
                    <a:pt x="57688" y="22969"/>
                    <a:pt x="57936" y="22852"/>
                    <a:pt x="58170" y="22598"/>
                  </a:cubicBezTo>
                  <a:close/>
                  <a:moveTo>
                    <a:pt x="54046" y="20674"/>
                  </a:moveTo>
                  <a:cubicBezTo>
                    <a:pt x="54654" y="20674"/>
                    <a:pt x="55111" y="20684"/>
                    <a:pt x="55296" y="20701"/>
                  </a:cubicBezTo>
                  <a:cubicBezTo>
                    <a:pt x="55464" y="21176"/>
                    <a:pt x="55743" y="21789"/>
                    <a:pt x="56217" y="22292"/>
                  </a:cubicBezTo>
                  <a:cubicBezTo>
                    <a:pt x="56412" y="22459"/>
                    <a:pt x="56607" y="22626"/>
                    <a:pt x="56775" y="22766"/>
                  </a:cubicBezTo>
                  <a:lnTo>
                    <a:pt x="56580" y="23910"/>
                  </a:lnTo>
                  <a:cubicBezTo>
                    <a:pt x="56440" y="24719"/>
                    <a:pt x="56635" y="26421"/>
                    <a:pt x="56859" y="27983"/>
                  </a:cubicBezTo>
                  <a:cubicBezTo>
                    <a:pt x="56998" y="28959"/>
                    <a:pt x="57138" y="29880"/>
                    <a:pt x="57138" y="30410"/>
                  </a:cubicBezTo>
                  <a:cubicBezTo>
                    <a:pt x="57138" y="30940"/>
                    <a:pt x="57193" y="31387"/>
                    <a:pt x="57277" y="31777"/>
                  </a:cubicBezTo>
                  <a:cubicBezTo>
                    <a:pt x="57361" y="32391"/>
                    <a:pt x="57444" y="32698"/>
                    <a:pt x="57165" y="32949"/>
                  </a:cubicBezTo>
                  <a:cubicBezTo>
                    <a:pt x="56803" y="33256"/>
                    <a:pt x="56719" y="33730"/>
                    <a:pt x="56635" y="34177"/>
                  </a:cubicBezTo>
                  <a:cubicBezTo>
                    <a:pt x="56580" y="34511"/>
                    <a:pt x="56552" y="34846"/>
                    <a:pt x="56356" y="35069"/>
                  </a:cubicBezTo>
                  <a:cubicBezTo>
                    <a:pt x="56189" y="35348"/>
                    <a:pt x="56049" y="35655"/>
                    <a:pt x="55910" y="35962"/>
                  </a:cubicBezTo>
                  <a:cubicBezTo>
                    <a:pt x="55910" y="35990"/>
                    <a:pt x="55882" y="35990"/>
                    <a:pt x="55882" y="36018"/>
                  </a:cubicBezTo>
                  <a:lnTo>
                    <a:pt x="55882" y="36046"/>
                  </a:lnTo>
                  <a:cubicBezTo>
                    <a:pt x="55854" y="36102"/>
                    <a:pt x="55854" y="36157"/>
                    <a:pt x="55798" y="36241"/>
                  </a:cubicBezTo>
                  <a:cubicBezTo>
                    <a:pt x="55798" y="36241"/>
                    <a:pt x="55798" y="36269"/>
                    <a:pt x="55770" y="36269"/>
                  </a:cubicBezTo>
                  <a:cubicBezTo>
                    <a:pt x="55631" y="36660"/>
                    <a:pt x="55491" y="37078"/>
                    <a:pt x="55352" y="37636"/>
                  </a:cubicBezTo>
                  <a:cubicBezTo>
                    <a:pt x="55324" y="37692"/>
                    <a:pt x="55324" y="37775"/>
                    <a:pt x="55268" y="37803"/>
                  </a:cubicBezTo>
                  <a:cubicBezTo>
                    <a:pt x="55268" y="37831"/>
                    <a:pt x="55240" y="37859"/>
                    <a:pt x="55240" y="37859"/>
                  </a:cubicBezTo>
                  <a:lnTo>
                    <a:pt x="55240" y="37915"/>
                  </a:lnTo>
                  <a:cubicBezTo>
                    <a:pt x="55240" y="37943"/>
                    <a:pt x="55212" y="37943"/>
                    <a:pt x="55212" y="37971"/>
                  </a:cubicBezTo>
                  <a:lnTo>
                    <a:pt x="55212" y="38027"/>
                  </a:lnTo>
                  <a:lnTo>
                    <a:pt x="55185" y="38054"/>
                  </a:lnTo>
                  <a:lnTo>
                    <a:pt x="55129" y="38082"/>
                  </a:lnTo>
                  <a:cubicBezTo>
                    <a:pt x="55101" y="38110"/>
                    <a:pt x="55073" y="38110"/>
                    <a:pt x="54989" y="38110"/>
                  </a:cubicBezTo>
                  <a:lnTo>
                    <a:pt x="54822" y="38110"/>
                  </a:lnTo>
                  <a:cubicBezTo>
                    <a:pt x="54788" y="38110"/>
                    <a:pt x="54754" y="38110"/>
                    <a:pt x="54718" y="38110"/>
                  </a:cubicBezTo>
                  <a:cubicBezTo>
                    <a:pt x="54487" y="38110"/>
                    <a:pt x="54212" y="38131"/>
                    <a:pt x="53873" y="38445"/>
                  </a:cubicBezTo>
                  <a:lnTo>
                    <a:pt x="53818" y="38501"/>
                  </a:lnTo>
                  <a:cubicBezTo>
                    <a:pt x="53818" y="38501"/>
                    <a:pt x="53790" y="38501"/>
                    <a:pt x="53790" y="38529"/>
                  </a:cubicBezTo>
                  <a:lnTo>
                    <a:pt x="53734" y="38585"/>
                  </a:lnTo>
                  <a:cubicBezTo>
                    <a:pt x="53734" y="38585"/>
                    <a:pt x="53706" y="38585"/>
                    <a:pt x="53706" y="38612"/>
                  </a:cubicBezTo>
                  <a:lnTo>
                    <a:pt x="53650" y="38612"/>
                  </a:lnTo>
                  <a:cubicBezTo>
                    <a:pt x="53594" y="38612"/>
                    <a:pt x="53566" y="38612"/>
                    <a:pt x="53539" y="38585"/>
                  </a:cubicBezTo>
                  <a:cubicBezTo>
                    <a:pt x="53511" y="38585"/>
                    <a:pt x="53455" y="38529"/>
                    <a:pt x="53427" y="38501"/>
                  </a:cubicBezTo>
                  <a:cubicBezTo>
                    <a:pt x="53232" y="38306"/>
                    <a:pt x="53036" y="37831"/>
                    <a:pt x="52953" y="37245"/>
                  </a:cubicBezTo>
                  <a:cubicBezTo>
                    <a:pt x="52813" y="36381"/>
                    <a:pt x="52450" y="36074"/>
                    <a:pt x="51502" y="35544"/>
                  </a:cubicBezTo>
                  <a:cubicBezTo>
                    <a:pt x="50944" y="35237"/>
                    <a:pt x="50777" y="34762"/>
                    <a:pt x="50944" y="34149"/>
                  </a:cubicBezTo>
                  <a:cubicBezTo>
                    <a:pt x="50944" y="34121"/>
                    <a:pt x="50944" y="34065"/>
                    <a:pt x="51000" y="34037"/>
                  </a:cubicBezTo>
                  <a:cubicBezTo>
                    <a:pt x="51028" y="33981"/>
                    <a:pt x="51028" y="33898"/>
                    <a:pt x="51028" y="33870"/>
                  </a:cubicBezTo>
                  <a:cubicBezTo>
                    <a:pt x="51028" y="33702"/>
                    <a:pt x="50944" y="33563"/>
                    <a:pt x="50916" y="33423"/>
                  </a:cubicBezTo>
                  <a:cubicBezTo>
                    <a:pt x="50860" y="33228"/>
                    <a:pt x="50749" y="33005"/>
                    <a:pt x="50749" y="32614"/>
                  </a:cubicBezTo>
                  <a:cubicBezTo>
                    <a:pt x="50749" y="31805"/>
                    <a:pt x="49967" y="31275"/>
                    <a:pt x="48991" y="30633"/>
                  </a:cubicBezTo>
                  <a:cubicBezTo>
                    <a:pt x="48824" y="30522"/>
                    <a:pt x="48656" y="30382"/>
                    <a:pt x="48433" y="30243"/>
                  </a:cubicBezTo>
                  <a:cubicBezTo>
                    <a:pt x="48349" y="30159"/>
                    <a:pt x="48266" y="30103"/>
                    <a:pt x="48154" y="29992"/>
                  </a:cubicBezTo>
                  <a:lnTo>
                    <a:pt x="48098" y="29936"/>
                  </a:lnTo>
                  <a:cubicBezTo>
                    <a:pt x="48070" y="29852"/>
                    <a:pt x="47987" y="29824"/>
                    <a:pt x="47959" y="29741"/>
                  </a:cubicBezTo>
                  <a:cubicBezTo>
                    <a:pt x="47931" y="29713"/>
                    <a:pt x="47875" y="29657"/>
                    <a:pt x="47847" y="29601"/>
                  </a:cubicBezTo>
                  <a:cubicBezTo>
                    <a:pt x="47819" y="29573"/>
                    <a:pt x="47791" y="29517"/>
                    <a:pt x="47736" y="29462"/>
                  </a:cubicBezTo>
                  <a:cubicBezTo>
                    <a:pt x="47708" y="29434"/>
                    <a:pt x="47680" y="29378"/>
                    <a:pt x="47680" y="29322"/>
                  </a:cubicBezTo>
                  <a:cubicBezTo>
                    <a:pt x="47652" y="29238"/>
                    <a:pt x="47568" y="29127"/>
                    <a:pt x="47540" y="29015"/>
                  </a:cubicBezTo>
                  <a:cubicBezTo>
                    <a:pt x="47512" y="28904"/>
                    <a:pt x="47457" y="28764"/>
                    <a:pt x="47429" y="28680"/>
                  </a:cubicBezTo>
                  <a:lnTo>
                    <a:pt x="47429" y="28625"/>
                  </a:lnTo>
                  <a:cubicBezTo>
                    <a:pt x="47401" y="28541"/>
                    <a:pt x="47401" y="28429"/>
                    <a:pt x="47401" y="28318"/>
                  </a:cubicBezTo>
                  <a:lnTo>
                    <a:pt x="47401" y="28262"/>
                  </a:lnTo>
                  <a:lnTo>
                    <a:pt x="47401" y="28011"/>
                  </a:lnTo>
                  <a:lnTo>
                    <a:pt x="47401" y="27899"/>
                  </a:lnTo>
                  <a:cubicBezTo>
                    <a:pt x="47401" y="27843"/>
                    <a:pt x="47401" y="27760"/>
                    <a:pt x="47429" y="27704"/>
                  </a:cubicBezTo>
                  <a:cubicBezTo>
                    <a:pt x="47512" y="27369"/>
                    <a:pt x="47596" y="27146"/>
                    <a:pt x="47791" y="27006"/>
                  </a:cubicBezTo>
                  <a:cubicBezTo>
                    <a:pt x="48266" y="26616"/>
                    <a:pt x="48238" y="25946"/>
                    <a:pt x="48210" y="25416"/>
                  </a:cubicBezTo>
                  <a:cubicBezTo>
                    <a:pt x="48154" y="24830"/>
                    <a:pt x="48210" y="24579"/>
                    <a:pt x="48489" y="24523"/>
                  </a:cubicBezTo>
                  <a:cubicBezTo>
                    <a:pt x="49521" y="24272"/>
                    <a:pt x="49800" y="23380"/>
                    <a:pt x="50079" y="22598"/>
                  </a:cubicBezTo>
                  <a:cubicBezTo>
                    <a:pt x="50330" y="21901"/>
                    <a:pt x="49884" y="21455"/>
                    <a:pt x="49465" y="21064"/>
                  </a:cubicBezTo>
                  <a:lnTo>
                    <a:pt x="49214" y="20813"/>
                  </a:lnTo>
                  <a:cubicBezTo>
                    <a:pt x="50720" y="20718"/>
                    <a:pt x="52735" y="20674"/>
                    <a:pt x="54046" y="20674"/>
                  </a:cubicBezTo>
                  <a:close/>
                  <a:moveTo>
                    <a:pt x="21678" y="28987"/>
                  </a:moveTo>
                  <a:lnTo>
                    <a:pt x="38194" y="29992"/>
                  </a:lnTo>
                  <a:cubicBezTo>
                    <a:pt x="38278" y="30299"/>
                    <a:pt x="38473" y="31108"/>
                    <a:pt x="38975" y="31582"/>
                  </a:cubicBezTo>
                  <a:cubicBezTo>
                    <a:pt x="39450" y="32084"/>
                    <a:pt x="39729" y="33591"/>
                    <a:pt x="39673" y="35069"/>
                  </a:cubicBezTo>
                  <a:cubicBezTo>
                    <a:pt x="39589" y="36269"/>
                    <a:pt x="39673" y="38445"/>
                    <a:pt x="39673" y="39087"/>
                  </a:cubicBezTo>
                  <a:lnTo>
                    <a:pt x="20980" y="38557"/>
                  </a:lnTo>
                  <a:lnTo>
                    <a:pt x="21231" y="34651"/>
                  </a:lnTo>
                  <a:lnTo>
                    <a:pt x="21678" y="28987"/>
                  </a:lnTo>
                  <a:close/>
                  <a:moveTo>
                    <a:pt x="20785" y="38947"/>
                  </a:moveTo>
                  <a:lnTo>
                    <a:pt x="39701" y="39477"/>
                  </a:lnTo>
                  <a:lnTo>
                    <a:pt x="39756" y="40314"/>
                  </a:lnTo>
                  <a:lnTo>
                    <a:pt x="40649" y="50023"/>
                  </a:lnTo>
                  <a:cubicBezTo>
                    <a:pt x="40091" y="49633"/>
                    <a:pt x="39143" y="49326"/>
                    <a:pt x="38417" y="49103"/>
                  </a:cubicBezTo>
                  <a:cubicBezTo>
                    <a:pt x="38278" y="49075"/>
                    <a:pt x="38166" y="49075"/>
                    <a:pt x="38027" y="49075"/>
                  </a:cubicBezTo>
                  <a:lnTo>
                    <a:pt x="37999" y="49075"/>
                  </a:lnTo>
                  <a:cubicBezTo>
                    <a:pt x="37915" y="49075"/>
                    <a:pt x="37859" y="49075"/>
                    <a:pt x="37776" y="49103"/>
                  </a:cubicBezTo>
                  <a:cubicBezTo>
                    <a:pt x="37748" y="49103"/>
                    <a:pt x="37720" y="49103"/>
                    <a:pt x="37664" y="49130"/>
                  </a:cubicBezTo>
                  <a:cubicBezTo>
                    <a:pt x="37636" y="49130"/>
                    <a:pt x="37608" y="49186"/>
                    <a:pt x="37524" y="49186"/>
                  </a:cubicBezTo>
                  <a:cubicBezTo>
                    <a:pt x="37497" y="49186"/>
                    <a:pt x="37441" y="49214"/>
                    <a:pt x="37385" y="49214"/>
                  </a:cubicBezTo>
                  <a:cubicBezTo>
                    <a:pt x="37357" y="49214"/>
                    <a:pt x="37329" y="49242"/>
                    <a:pt x="37301" y="49242"/>
                  </a:cubicBezTo>
                  <a:cubicBezTo>
                    <a:pt x="37245" y="49270"/>
                    <a:pt x="37218" y="49270"/>
                    <a:pt x="37162" y="49326"/>
                  </a:cubicBezTo>
                  <a:cubicBezTo>
                    <a:pt x="37106" y="49354"/>
                    <a:pt x="37050" y="49354"/>
                    <a:pt x="37022" y="49382"/>
                  </a:cubicBezTo>
                  <a:cubicBezTo>
                    <a:pt x="36733" y="49502"/>
                    <a:pt x="36464" y="49644"/>
                    <a:pt x="36126" y="49644"/>
                  </a:cubicBezTo>
                  <a:cubicBezTo>
                    <a:pt x="36073" y="49644"/>
                    <a:pt x="36019" y="49640"/>
                    <a:pt x="35962" y="49633"/>
                  </a:cubicBezTo>
                  <a:cubicBezTo>
                    <a:pt x="35823" y="49605"/>
                    <a:pt x="35683" y="49605"/>
                    <a:pt x="35544" y="49605"/>
                  </a:cubicBezTo>
                  <a:cubicBezTo>
                    <a:pt x="35334" y="49577"/>
                    <a:pt x="35146" y="49563"/>
                    <a:pt x="34965" y="49563"/>
                  </a:cubicBezTo>
                  <a:cubicBezTo>
                    <a:pt x="34783" y="49563"/>
                    <a:pt x="34609" y="49577"/>
                    <a:pt x="34428" y="49605"/>
                  </a:cubicBezTo>
                  <a:lnTo>
                    <a:pt x="34372" y="49605"/>
                  </a:lnTo>
                  <a:cubicBezTo>
                    <a:pt x="34121" y="49633"/>
                    <a:pt x="33870" y="49633"/>
                    <a:pt x="33563" y="49633"/>
                  </a:cubicBezTo>
                  <a:cubicBezTo>
                    <a:pt x="33061" y="49633"/>
                    <a:pt x="32307" y="49326"/>
                    <a:pt x="31666" y="49075"/>
                  </a:cubicBezTo>
                  <a:cubicBezTo>
                    <a:pt x="31331" y="48935"/>
                    <a:pt x="31024" y="48796"/>
                    <a:pt x="30745" y="48712"/>
                  </a:cubicBezTo>
                  <a:cubicBezTo>
                    <a:pt x="30661" y="48684"/>
                    <a:pt x="30606" y="48684"/>
                    <a:pt x="30550" y="48684"/>
                  </a:cubicBezTo>
                  <a:cubicBezTo>
                    <a:pt x="30466" y="48656"/>
                    <a:pt x="30354" y="48656"/>
                    <a:pt x="30243" y="48628"/>
                  </a:cubicBezTo>
                  <a:lnTo>
                    <a:pt x="30215" y="48628"/>
                  </a:lnTo>
                  <a:cubicBezTo>
                    <a:pt x="30131" y="48628"/>
                    <a:pt x="30075" y="48572"/>
                    <a:pt x="29992" y="48572"/>
                  </a:cubicBezTo>
                  <a:lnTo>
                    <a:pt x="29350" y="48572"/>
                  </a:lnTo>
                  <a:cubicBezTo>
                    <a:pt x="29294" y="48572"/>
                    <a:pt x="29238" y="48572"/>
                    <a:pt x="29211" y="48628"/>
                  </a:cubicBezTo>
                  <a:lnTo>
                    <a:pt x="29155" y="48628"/>
                  </a:lnTo>
                  <a:cubicBezTo>
                    <a:pt x="29127" y="48628"/>
                    <a:pt x="29071" y="48656"/>
                    <a:pt x="29015" y="48656"/>
                  </a:cubicBezTo>
                  <a:lnTo>
                    <a:pt x="28959" y="48656"/>
                  </a:lnTo>
                  <a:cubicBezTo>
                    <a:pt x="28932" y="48656"/>
                    <a:pt x="28876" y="48684"/>
                    <a:pt x="28848" y="48684"/>
                  </a:cubicBezTo>
                  <a:cubicBezTo>
                    <a:pt x="28820" y="48684"/>
                    <a:pt x="28792" y="48712"/>
                    <a:pt x="28736" y="48712"/>
                  </a:cubicBezTo>
                  <a:cubicBezTo>
                    <a:pt x="28708" y="48712"/>
                    <a:pt x="28680" y="48768"/>
                    <a:pt x="28653" y="48768"/>
                  </a:cubicBezTo>
                  <a:cubicBezTo>
                    <a:pt x="28318" y="48768"/>
                    <a:pt x="27899" y="48405"/>
                    <a:pt x="27592" y="48098"/>
                  </a:cubicBezTo>
                  <a:cubicBezTo>
                    <a:pt x="27537" y="48014"/>
                    <a:pt x="27453" y="47959"/>
                    <a:pt x="27397" y="47931"/>
                  </a:cubicBezTo>
                  <a:cubicBezTo>
                    <a:pt x="26979" y="47568"/>
                    <a:pt x="26086" y="47177"/>
                    <a:pt x="25807" y="47094"/>
                  </a:cubicBezTo>
                  <a:lnTo>
                    <a:pt x="25807" y="41430"/>
                  </a:lnTo>
                  <a:lnTo>
                    <a:pt x="25807" y="41402"/>
                  </a:lnTo>
                  <a:lnTo>
                    <a:pt x="25807" y="41151"/>
                  </a:lnTo>
                  <a:lnTo>
                    <a:pt x="25667" y="41123"/>
                  </a:lnTo>
                  <a:lnTo>
                    <a:pt x="20143" y="40314"/>
                  </a:lnTo>
                  <a:lnTo>
                    <a:pt x="18637" y="40091"/>
                  </a:lnTo>
                  <a:lnTo>
                    <a:pt x="18776" y="39143"/>
                  </a:lnTo>
                  <a:lnTo>
                    <a:pt x="20785" y="38947"/>
                  </a:lnTo>
                  <a:close/>
                  <a:moveTo>
                    <a:pt x="51016" y="40510"/>
                  </a:moveTo>
                  <a:cubicBezTo>
                    <a:pt x="50901" y="41052"/>
                    <a:pt x="50695" y="41998"/>
                    <a:pt x="50749" y="42267"/>
                  </a:cubicBezTo>
                  <a:cubicBezTo>
                    <a:pt x="50749" y="42323"/>
                    <a:pt x="50832" y="42490"/>
                    <a:pt x="51028" y="42518"/>
                  </a:cubicBezTo>
                  <a:cubicBezTo>
                    <a:pt x="51056" y="42518"/>
                    <a:pt x="51111" y="42518"/>
                    <a:pt x="51167" y="42546"/>
                  </a:cubicBezTo>
                  <a:lnTo>
                    <a:pt x="51558" y="42546"/>
                  </a:lnTo>
                  <a:cubicBezTo>
                    <a:pt x="51586" y="42546"/>
                    <a:pt x="51613" y="42546"/>
                    <a:pt x="51697" y="42518"/>
                  </a:cubicBezTo>
                  <a:lnTo>
                    <a:pt x="51809" y="42518"/>
                  </a:lnTo>
                  <a:cubicBezTo>
                    <a:pt x="51335" y="43634"/>
                    <a:pt x="49884" y="47233"/>
                    <a:pt x="49605" y="48154"/>
                  </a:cubicBezTo>
                  <a:cubicBezTo>
                    <a:pt x="49521" y="48433"/>
                    <a:pt x="49465" y="48684"/>
                    <a:pt x="49382" y="48851"/>
                  </a:cubicBezTo>
                  <a:cubicBezTo>
                    <a:pt x="49326" y="49047"/>
                    <a:pt x="49298" y="49158"/>
                    <a:pt x="49242" y="49354"/>
                  </a:cubicBezTo>
                  <a:cubicBezTo>
                    <a:pt x="49186" y="49661"/>
                    <a:pt x="49158" y="49939"/>
                    <a:pt x="49158" y="50442"/>
                  </a:cubicBezTo>
                  <a:cubicBezTo>
                    <a:pt x="49158" y="51028"/>
                    <a:pt x="49186" y="51446"/>
                    <a:pt x="49214" y="51641"/>
                  </a:cubicBezTo>
                  <a:lnTo>
                    <a:pt x="40844" y="51641"/>
                  </a:lnTo>
                  <a:cubicBezTo>
                    <a:pt x="40844" y="51613"/>
                    <a:pt x="40844" y="51586"/>
                    <a:pt x="40872" y="51530"/>
                  </a:cubicBezTo>
                  <a:lnTo>
                    <a:pt x="40872" y="51502"/>
                  </a:lnTo>
                  <a:lnTo>
                    <a:pt x="40928" y="51446"/>
                  </a:lnTo>
                  <a:cubicBezTo>
                    <a:pt x="40984" y="51251"/>
                    <a:pt x="41012" y="51083"/>
                    <a:pt x="41068" y="50944"/>
                  </a:cubicBezTo>
                  <a:lnTo>
                    <a:pt x="41068" y="50916"/>
                  </a:lnTo>
                  <a:lnTo>
                    <a:pt x="41068" y="50804"/>
                  </a:lnTo>
                  <a:lnTo>
                    <a:pt x="41068" y="50693"/>
                  </a:lnTo>
                  <a:lnTo>
                    <a:pt x="41068" y="50665"/>
                  </a:lnTo>
                  <a:lnTo>
                    <a:pt x="41068" y="50637"/>
                  </a:lnTo>
                  <a:cubicBezTo>
                    <a:pt x="41068" y="50525"/>
                    <a:pt x="41012" y="50470"/>
                    <a:pt x="40984" y="50386"/>
                  </a:cubicBezTo>
                  <a:lnTo>
                    <a:pt x="40119" y="40510"/>
                  </a:lnTo>
                  <a:close/>
                  <a:moveTo>
                    <a:pt x="2958" y="37497"/>
                  </a:moveTo>
                  <a:lnTo>
                    <a:pt x="18414" y="39170"/>
                  </a:lnTo>
                  <a:lnTo>
                    <a:pt x="16963" y="54264"/>
                  </a:lnTo>
                  <a:lnTo>
                    <a:pt x="16879" y="54906"/>
                  </a:lnTo>
                  <a:lnTo>
                    <a:pt x="6557" y="54375"/>
                  </a:lnTo>
                  <a:cubicBezTo>
                    <a:pt x="6557" y="54348"/>
                    <a:pt x="6529" y="54348"/>
                    <a:pt x="6501" y="54348"/>
                  </a:cubicBezTo>
                  <a:cubicBezTo>
                    <a:pt x="6250" y="54292"/>
                    <a:pt x="6054" y="54292"/>
                    <a:pt x="5803" y="54264"/>
                  </a:cubicBezTo>
                  <a:cubicBezTo>
                    <a:pt x="5428" y="54224"/>
                    <a:pt x="5082" y="54185"/>
                    <a:pt x="4762" y="54185"/>
                  </a:cubicBezTo>
                  <a:cubicBezTo>
                    <a:pt x="4630" y="54185"/>
                    <a:pt x="4503" y="54192"/>
                    <a:pt x="4380" y="54208"/>
                  </a:cubicBezTo>
                  <a:cubicBezTo>
                    <a:pt x="4269" y="54208"/>
                    <a:pt x="4129" y="54208"/>
                    <a:pt x="3990" y="54236"/>
                  </a:cubicBezTo>
                  <a:cubicBezTo>
                    <a:pt x="3571" y="54236"/>
                    <a:pt x="3097" y="54236"/>
                    <a:pt x="2902" y="54543"/>
                  </a:cubicBezTo>
                  <a:cubicBezTo>
                    <a:pt x="2790" y="54682"/>
                    <a:pt x="2762" y="54933"/>
                    <a:pt x="2874" y="55185"/>
                  </a:cubicBezTo>
                  <a:cubicBezTo>
                    <a:pt x="2902" y="55324"/>
                    <a:pt x="2874" y="55380"/>
                    <a:pt x="2818" y="55408"/>
                  </a:cubicBezTo>
                  <a:cubicBezTo>
                    <a:pt x="2679" y="55603"/>
                    <a:pt x="2344" y="55687"/>
                    <a:pt x="1897" y="55687"/>
                  </a:cubicBezTo>
                  <a:cubicBezTo>
                    <a:pt x="1367" y="55687"/>
                    <a:pt x="781" y="55547"/>
                    <a:pt x="307" y="55352"/>
                  </a:cubicBezTo>
                  <a:lnTo>
                    <a:pt x="2958" y="37497"/>
                  </a:lnTo>
                  <a:close/>
                  <a:moveTo>
                    <a:pt x="38334" y="0"/>
                  </a:moveTo>
                  <a:cubicBezTo>
                    <a:pt x="38250" y="0"/>
                    <a:pt x="38194" y="28"/>
                    <a:pt x="38110" y="112"/>
                  </a:cubicBezTo>
                  <a:cubicBezTo>
                    <a:pt x="37887" y="363"/>
                    <a:pt x="37469" y="447"/>
                    <a:pt x="36827" y="447"/>
                  </a:cubicBezTo>
                  <a:cubicBezTo>
                    <a:pt x="36130" y="447"/>
                    <a:pt x="35181" y="307"/>
                    <a:pt x="33925" y="84"/>
                  </a:cubicBezTo>
                  <a:lnTo>
                    <a:pt x="33925" y="84"/>
                  </a:lnTo>
                  <a:cubicBezTo>
                    <a:pt x="33925" y="112"/>
                    <a:pt x="34009" y="1953"/>
                    <a:pt x="34065" y="2232"/>
                  </a:cubicBezTo>
                  <a:cubicBezTo>
                    <a:pt x="34149" y="2511"/>
                    <a:pt x="34149" y="4269"/>
                    <a:pt x="34009" y="4603"/>
                  </a:cubicBezTo>
                  <a:cubicBezTo>
                    <a:pt x="33870" y="4966"/>
                    <a:pt x="34204" y="6640"/>
                    <a:pt x="34009" y="7533"/>
                  </a:cubicBezTo>
                  <a:cubicBezTo>
                    <a:pt x="33925" y="7812"/>
                    <a:pt x="33898" y="8175"/>
                    <a:pt x="33898" y="8509"/>
                  </a:cubicBezTo>
                  <a:cubicBezTo>
                    <a:pt x="33898" y="9291"/>
                    <a:pt x="34009" y="9988"/>
                    <a:pt x="34009" y="9988"/>
                  </a:cubicBezTo>
                  <a:lnTo>
                    <a:pt x="18023" y="9067"/>
                  </a:lnTo>
                  <a:lnTo>
                    <a:pt x="17549" y="12555"/>
                  </a:lnTo>
                  <a:lnTo>
                    <a:pt x="17102" y="19251"/>
                  </a:lnTo>
                  <a:lnTo>
                    <a:pt x="16712" y="25277"/>
                  </a:lnTo>
                  <a:lnTo>
                    <a:pt x="21594" y="25639"/>
                  </a:lnTo>
                  <a:lnTo>
                    <a:pt x="21343" y="28820"/>
                  </a:lnTo>
                  <a:lnTo>
                    <a:pt x="20618" y="38780"/>
                  </a:lnTo>
                  <a:lnTo>
                    <a:pt x="18442" y="39003"/>
                  </a:lnTo>
                  <a:lnTo>
                    <a:pt x="2679" y="37273"/>
                  </a:lnTo>
                  <a:lnTo>
                    <a:pt x="0" y="55408"/>
                  </a:lnTo>
                  <a:cubicBezTo>
                    <a:pt x="28" y="55408"/>
                    <a:pt x="28" y="55464"/>
                    <a:pt x="84" y="55464"/>
                  </a:cubicBezTo>
                  <a:cubicBezTo>
                    <a:pt x="586" y="55743"/>
                    <a:pt x="1256" y="55826"/>
                    <a:pt x="1786" y="55826"/>
                  </a:cubicBezTo>
                  <a:cubicBezTo>
                    <a:pt x="2539" y="55826"/>
                    <a:pt x="3097" y="55603"/>
                    <a:pt x="2930" y="55073"/>
                  </a:cubicBezTo>
                  <a:cubicBezTo>
                    <a:pt x="2716" y="54410"/>
                    <a:pt x="3306" y="54386"/>
                    <a:pt x="3844" y="54386"/>
                  </a:cubicBezTo>
                  <a:cubicBezTo>
                    <a:pt x="3885" y="54386"/>
                    <a:pt x="3925" y="54386"/>
                    <a:pt x="3965" y="54386"/>
                  </a:cubicBezTo>
                  <a:cubicBezTo>
                    <a:pt x="4085" y="54386"/>
                    <a:pt x="4199" y="54385"/>
                    <a:pt x="4297" y="54375"/>
                  </a:cubicBezTo>
                  <a:cubicBezTo>
                    <a:pt x="4408" y="54375"/>
                    <a:pt x="4492" y="54348"/>
                    <a:pt x="4631" y="54348"/>
                  </a:cubicBezTo>
                  <a:cubicBezTo>
                    <a:pt x="5162" y="54348"/>
                    <a:pt x="5747" y="54431"/>
                    <a:pt x="6445" y="54515"/>
                  </a:cubicBezTo>
                  <a:lnTo>
                    <a:pt x="17047" y="55045"/>
                  </a:lnTo>
                  <a:lnTo>
                    <a:pt x="17884" y="46480"/>
                  </a:lnTo>
                  <a:lnTo>
                    <a:pt x="18497" y="40286"/>
                  </a:lnTo>
                  <a:lnTo>
                    <a:pt x="25723" y="41319"/>
                  </a:lnTo>
                  <a:lnTo>
                    <a:pt x="25723" y="47094"/>
                  </a:lnTo>
                  <a:cubicBezTo>
                    <a:pt x="25723" y="47094"/>
                    <a:pt x="26895" y="47568"/>
                    <a:pt x="27341" y="47959"/>
                  </a:cubicBezTo>
                  <a:cubicBezTo>
                    <a:pt x="27760" y="48293"/>
                    <a:pt x="28290" y="48824"/>
                    <a:pt x="28708" y="48824"/>
                  </a:cubicBezTo>
                  <a:cubicBezTo>
                    <a:pt x="28792" y="48824"/>
                    <a:pt x="28848" y="48824"/>
                    <a:pt x="28932" y="48796"/>
                  </a:cubicBezTo>
                  <a:cubicBezTo>
                    <a:pt x="29155" y="48684"/>
                    <a:pt x="29378" y="48656"/>
                    <a:pt x="29629" y="48656"/>
                  </a:cubicBezTo>
                  <a:cubicBezTo>
                    <a:pt x="29852" y="48656"/>
                    <a:pt x="30187" y="48684"/>
                    <a:pt x="30606" y="48796"/>
                  </a:cubicBezTo>
                  <a:cubicBezTo>
                    <a:pt x="31359" y="48963"/>
                    <a:pt x="32782" y="49772"/>
                    <a:pt x="33674" y="49772"/>
                  </a:cubicBezTo>
                  <a:cubicBezTo>
                    <a:pt x="34232" y="49772"/>
                    <a:pt x="34679" y="49688"/>
                    <a:pt x="35153" y="49688"/>
                  </a:cubicBezTo>
                  <a:cubicBezTo>
                    <a:pt x="35404" y="49688"/>
                    <a:pt x="35683" y="49688"/>
                    <a:pt x="35990" y="49772"/>
                  </a:cubicBezTo>
                  <a:cubicBezTo>
                    <a:pt x="36074" y="49772"/>
                    <a:pt x="36130" y="49800"/>
                    <a:pt x="36241" y="49800"/>
                  </a:cubicBezTo>
                  <a:cubicBezTo>
                    <a:pt x="36939" y="49800"/>
                    <a:pt x="37357" y="49270"/>
                    <a:pt x="38055" y="49270"/>
                  </a:cubicBezTo>
                  <a:cubicBezTo>
                    <a:pt x="38166" y="49270"/>
                    <a:pt x="38278" y="49270"/>
                    <a:pt x="38417" y="49326"/>
                  </a:cubicBezTo>
                  <a:cubicBezTo>
                    <a:pt x="39366" y="49549"/>
                    <a:pt x="40510" y="50023"/>
                    <a:pt x="40872" y="50442"/>
                  </a:cubicBezTo>
                  <a:cubicBezTo>
                    <a:pt x="40928" y="50470"/>
                    <a:pt x="40928" y="50497"/>
                    <a:pt x="40928" y="50525"/>
                  </a:cubicBezTo>
                  <a:lnTo>
                    <a:pt x="40928" y="50637"/>
                  </a:lnTo>
                  <a:lnTo>
                    <a:pt x="40928" y="50749"/>
                  </a:lnTo>
                  <a:lnTo>
                    <a:pt x="40928" y="50776"/>
                  </a:lnTo>
                  <a:cubicBezTo>
                    <a:pt x="40872" y="50944"/>
                    <a:pt x="40844" y="51167"/>
                    <a:pt x="40789" y="51418"/>
                  </a:cubicBezTo>
                  <a:cubicBezTo>
                    <a:pt x="40789" y="51446"/>
                    <a:pt x="40733" y="51502"/>
                    <a:pt x="40733" y="51586"/>
                  </a:cubicBezTo>
                  <a:lnTo>
                    <a:pt x="40733" y="51613"/>
                  </a:lnTo>
                  <a:cubicBezTo>
                    <a:pt x="40705" y="51697"/>
                    <a:pt x="40705" y="51753"/>
                    <a:pt x="40677" y="51865"/>
                  </a:cubicBezTo>
                  <a:lnTo>
                    <a:pt x="49437" y="51865"/>
                  </a:lnTo>
                  <a:cubicBezTo>
                    <a:pt x="49437" y="51837"/>
                    <a:pt x="49354" y="51362"/>
                    <a:pt x="49354" y="50470"/>
                  </a:cubicBezTo>
                  <a:cubicBezTo>
                    <a:pt x="49354" y="49521"/>
                    <a:pt x="49493" y="49354"/>
                    <a:pt x="49800" y="48266"/>
                  </a:cubicBezTo>
                  <a:cubicBezTo>
                    <a:pt x="49800" y="48210"/>
                    <a:pt x="49828" y="48126"/>
                    <a:pt x="49884" y="48070"/>
                  </a:cubicBezTo>
                  <a:lnTo>
                    <a:pt x="49884" y="48014"/>
                  </a:lnTo>
                  <a:cubicBezTo>
                    <a:pt x="49912" y="47875"/>
                    <a:pt x="49967" y="47708"/>
                    <a:pt x="50051" y="47540"/>
                  </a:cubicBezTo>
                  <a:cubicBezTo>
                    <a:pt x="50079" y="47456"/>
                    <a:pt x="50079" y="47401"/>
                    <a:pt x="50135" y="47317"/>
                  </a:cubicBezTo>
                  <a:cubicBezTo>
                    <a:pt x="50135" y="47289"/>
                    <a:pt x="50163" y="47289"/>
                    <a:pt x="50163" y="47261"/>
                  </a:cubicBezTo>
                  <a:cubicBezTo>
                    <a:pt x="50163" y="47233"/>
                    <a:pt x="50191" y="47150"/>
                    <a:pt x="50191" y="47122"/>
                  </a:cubicBezTo>
                  <a:cubicBezTo>
                    <a:pt x="50330" y="46731"/>
                    <a:pt x="50498" y="46257"/>
                    <a:pt x="50721" y="45783"/>
                  </a:cubicBezTo>
                  <a:cubicBezTo>
                    <a:pt x="50749" y="45727"/>
                    <a:pt x="50777" y="45615"/>
                    <a:pt x="50832" y="45559"/>
                  </a:cubicBezTo>
                  <a:lnTo>
                    <a:pt x="50916" y="45225"/>
                  </a:lnTo>
                  <a:cubicBezTo>
                    <a:pt x="50972" y="45197"/>
                    <a:pt x="50972" y="45141"/>
                    <a:pt x="51000" y="45085"/>
                  </a:cubicBezTo>
                  <a:lnTo>
                    <a:pt x="51111" y="44890"/>
                  </a:lnTo>
                  <a:cubicBezTo>
                    <a:pt x="51167" y="44750"/>
                    <a:pt x="51195" y="44639"/>
                    <a:pt x="51223" y="44499"/>
                  </a:cubicBezTo>
                  <a:cubicBezTo>
                    <a:pt x="51223" y="44471"/>
                    <a:pt x="51279" y="44443"/>
                    <a:pt x="51279" y="44360"/>
                  </a:cubicBezTo>
                  <a:cubicBezTo>
                    <a:pt x="51586" y="43551"/>
                    <a:pt x="51865" y="42853"/>
                    <a:pt x="52004" y="42518"/>
                  </a:cubicBezTo>
                  <a:cubicBezTo>
                    <a:pt x="52032" y="42407"/>
                    <a:pt x="52088" y="42351"/>
                    <a:pt x="52088" y="42295"/>
                  </a:cubicBezTo>
                  <a:lnTo>
                    <a:pt x="52088" y="42267"/>
                  </a:lnTo>
                  <a:lnTo>
                    <a:pt x="52004" y="42267"/>
                  </a:lnTo>
                  <a:cubicBezTo>
                    <a:pt x="51976" y="42267"/>
                    <a:pt x="51892" y="42295"/>
                    <a:pt x="51809" y="42295"/>
                  </a:cubicBezTo>
                  <a:cubicBezTo>
                    <a:pt x="51753" y="42295"/>
                    <a:pt x="51725" y="42295"/>
                    <a:pt x="51697" y="42351"/>
                  </a:cubicBezTo>
                  <a:cubicBezTo>
                    <a:pt x="51669" y="42351"/>
                    <a:pt x="51613" y="42351"/>
                    <a:pt x="51558" y="42379"/>
                  </a:cubicBezTo>
                  <a:cubicBezTo>
                    <a:pt x="51530" y="42388"/>
                    <a:pt x="51508" y="42391"/>
                    <a:pt x="51491" y="42391"/>
                  </a:cubicBezTo>
                  <a:cubicBezTo>
                    <a:pt x="51455" y="42391"/>
                    <a:pt x="51437" y="42379"/>
                    <a:pt x="51418" y="42379"/>
                  </a:cubicBezTo>
                  <a:lnTo>
                    <a:pt x="51056" y="42379"/>
                  </a:lnTo>
                  <a:cubicBezTo>
                    <a:pt x="51028" y="42379"/>
                    <a:pt x="51028" y="42351"/>
                    <a:pt x="51000" y="42351"/>
                  </a:cubicBezTo>
                  <a:lnTo>
                    <a:pt x="50972" y="42295"/>
                  </a:lnTo>
                  <a:cubicBezTo>
                    <a:pt x="50888" y="41988"/>
                    <a:pt x="51279" y="40342"/>
                    <a:pt x="51279" y="40342"/>
                  </a:cubicBezTo>
                  <a:lnTo>
                    <a:pt x="39952" y="40342"/>
                  </a:lnTo>
                  <a:lnTo>
                    <a:pt x="39868" y="39366"/>
                  </a:lnTo>
                  <a:cubicBezTo>
                    <a:pt x="39868" y="39366"/>
                    <a:pt x="39756" y="36576"/>
                    <a:pt x="39868" y="35181"/>
                  </a:cubicBezTo>
                  <a:cubicBezTo>
                    <a:pt x="39952" y="33786"/>
                    <a:pt x="39701" y="32168"/>
                    <a:pt x="39143" y="31554"/>
                  </a:cubicBezTo>
                  <a:cubicBezTo>
                    <a:pt x="38585" y="30996"/>
                    <a:pt x="38389" y="29936"/>
                    <a:pt x="38389" y="29936"/>
                  </a:cubicBezTo>
                  <a:cubicBezTo>
                    <a:pt x="38389" y="29936"/>
                    <a:pt x="38473" y="29434"/>
                    <a:pt x="37915" y="28876"/>
                  </a:cubicBezTo>
                  <a:cubicBezTo>
                    <a:pt x="37357" y="28318"/>
                    <a:pt x="36939" y="27620"/>
                    <a:pt x="36827" y="27146"/>
                  </a:cubicBezTo>
                  <a:lnTo>
                    <a:pt x="36827" y="27146"/>
                  </a:lnTo>
                  <a:lnTo>
                    <a:pt x="47178" y="27620"/>
                  </a:lnTo>
                  <a:cubicBezTo>
                    <a:pt x="47150" y="27732"/>
                    <a:pt x="47150" y="27843"/>
                    <a:pt x="47150" y="27983"/>
                  </a:cubicBezTo>
                  <a:lnTo>
                    <a:pt x="47150" y="28011"/>
                  </a:lnTo>
                  <a:lnTo>
                    <a:pt x="47150" y="28318"/>
                  </a:lnTo>
                  <a:lnTo>
                    <a:pt x="47150" y="28346"/>
                  </a:lnTo>
                  <a:cubicBezTo>
                    <a:pt x="47178" y="28597"/>
                    <a:pt x="47233" y="28876"/>
                    <a:pt x="47317" y="29127"/>
                  </a:cubicBezTo>
                  <a:lnTo>
                    <a:pt x="47317" y="29155"/>
                  </a:lnTo>
                  <a:cubicBezTo>
                    <a:pt x="47373" y="29266"/>
                    <a:pt x="47429" y="29378"/>
                    <a:pt x="47457" y="29462"/>
                  </a:cubicBezTo>
                  <a:cubicBezTo>
                    <a:pt x="47457" y="29517"/>
                    <a:pt x="47512" y="29517"/>
                    <a:pt x="47512" y="29545"/>
                  </a:cubicBezTo>
                  <a:cubicBezTo>
                    <a:pt x="47568" y="29657"/>
                    <a:pt x="47596" y="29713"/>
                    <a:pt x="47680" y="29824"/>
                  </a:cubicBezTo>
                  <a:cubicBezTo>
                    <a:pt x="47680" y="29852"/>
                    <a:pt x="47708" y="29852"/>
                    <a:pt x="47708" y="29880"/>
                  </a:cubicBezTo>
                  <a:cubicBezTo>
                    <a:pt x="47791" y="29992"/>
                    <a:pt x="47847" y="30075"/>
                    <a:pt x="47931" y="30159"/>
                  </a:cubicBezTo>
                  <a:lnTo>
                    <a:pt x="47959" y="30215"/>
                  </a:lnTo>
                  <a:cubicBezTo>
                    <a:pt x="48070" y="30299"/>
                    <a:pt x="48182" y="30382"/>
                    <a:pt x="48266" y="30438"/>
                  </a:cubicBezTo>
                  <a:cubicBezTo>
                    <a:pt x="49465" y="31275"/>
                    <a:pt x="50498" y="31833"/>
                    <a:pt x="50498" y="32670"/>
                  </a:cubicBezTo>
                  <a:cubicBezTo>
                    <a:pt x="50498" y="33423"/>
                    <a:pt x="50804" y="33619"/>
                    <a:pt x="50804" y="33925"/>
                  </a:cubicBezTo>
                  <a:lnTo>
                    <a:pt x="50804" y="33981"/>
                  </a:lnTo>
                  <a:cubicBezTo>
                    <a:pt x="50804" y="34009"/>
                    <a:pt x="50804" y="34037"/>
                    <a:pt x="50777" y="34065"/>
                  </a:cubicBezTo>
                  <a:cubicBezTo>
                    <a:pt x="50777" y="34121"/>
                    <a:pt x="50777" y="34121"/>
                    <a:pt x="50749" y="34149"/>
                  </a:cubicBezTo>
                  <a:cubicBezTo>
                    <a:pt x="50609" y="34567"/>
                    <a:pt x="50525" y="35292"/>
                    <a:pt x="51418" y="35739"/>
                  </a:cubicBezTo>
                  <a:cubicBezTo>
                    <a:pt x="52311" y="36241"/>
                    <a:pt x="52590" y="36520"/>
                    <a:pt x="52729" y="37329"/>
                  </a:cubicBezTo>
                  <a:cubicBezTo>
                    <a:pt x="52841" y="37943"/>
                    <a:pt x="53120" y="38808"/>
                    <a:pt x="53566" y="38808"/>
                  </a:cubicBezTo>
                  <a:cubicBezTo>
                    <a:pt x="53706" y="38808"/>
                    <a:pt x="53818" y="38752"/>
                    <a:pt x="53985" y="38612"/>
                  </a:cubicBezTo>
                  <a:cubicBezTo>
                    <a:pt x="54236" y="38361"/>
                    <a:pt x="54431" y="38333"/>
                    <a:pt x="54654" y="38333"/>
                  </a:cubicBezTo>
                  <a:lnTo>
                    <a:pt x="54933" y="38333"/>
                  </a:lnTo>
                  <a:cubicBezTo>
                    <a:pt x="55185" y="38333"/>
                    <a:pt x="55352" y="38250"/>
                    <a:pt x="55519" y="37692"/>
                  </a:cubicBezTo>
                  <a:cubicBezTo>
                    <a:pt x="55687" y="37106"/>
                    <a:pt x="55826" y="36632"/>
                    <a:pt x="56022" y="36213"/>
                  </a:cubicBezTo>
                  <a:cubicBezTo>
                    <a:pt x="56022" y="36157"/>
                    <a:pt x="56049" y="36129"/>
                    <a:pt x="56049" y="36074"/>
                  </a:cubicBezTo>
                  <a:cubicBezTo>
                    <a:pt x="56049" y="36018"/>
                    <a:pt x="56049" y="36018"/>
                    <a:pt x="56077" y="35990"/>
                  </a:cubicBezTo>
                  <a:cubicBezTo>
                    <a:pt x="56105" y="35878"/>
                    <a:pt x="56189" y="35739"/>
                    <a:pt x="56217" y="35655"/>
                  </a:cubicBezTo>
                  <a:lnTo>
                    <a:pt x="56301" y="35655"/>
                  </a:lnTo>
                  <a:cubicBezTo>
                    <a:pt x="56607" y="35655"/>
                    <a:pt x="57863" y="35599"/>
                    <a:pt x="58421" y="35125"/>
                  </a:cubicBezTo>
                  <a:cubicBezTo>
                    <a:pt x="58588" y="34986"/>
                    <a:pt x="58756" y="34902"/>
                    <a:pt x="58951" y="34902"/>
                  </a:cubicBezTo>
                  <a:cubicBezTo>
                    <a:pt x="59035" y="34902"/>
                    <a:pt x="59174" y="34958"/>
                    <a:pt x="59286" y="34986"/>
                  </a:cubicBezTo>
                  <a:cubicBezTo>
                    <a:pt x="59565" y="35041"/>
                    <a:pt x="59844" y="35181"/>
                    <a:pt x="60067" y="35181"/>
                  </a:cubicBezTo>
                  <a:cubicBezTo>
                    <a:pt x="60123" y="35181"/>
                    <a:pt x="60234" y="35153"/>
                    <a:pt x="60262" y="35125"/>
                  </a:cubicBezTo>
                  <a:cubicBezTo>
                    <a:pt x="60681" y="34818"/>
                    <a:pt x="60988" y="34456"/>
                    <a:pt x="61657" y="33702"/>
                  </a:cubicBezTo>
                  <a:cubicBezTo>
                    <a:pt x="62327" y="32921"/>
                    <a:pt x="62076" y="33479"/>
                    <a:pt x="62327" y="32586"/>
                  </a:cubicBezTo>
                  <a:cubicBezTo>
                    <a:pt x="62578" y="31666"/>
                    <a:pt x="63722" y="30857"/>
                    <a:pt x="63722" y="30857"/>
                  </a:cubicBezTo>
                  <a:lnTo>
                    <a:pt x="62745" y="22459"/>
                  </a:lnTo>
                  <a:lnTo>
                    <a:pt x="66205" y="21566"/>
                  </a:lnTo>
                  <a:cubicBezTo>
                    <a:pt x="66149" y="21455"/>
                    <a:pt x="66233" y="21343"/>
                    <a:pt x="66400" y="21176"/>
                  </a:cubicBezTo>
                  <a:cubicBezTo>
                    <a:pt x="66902" y="20757"/>
                    <a:pt x="66679" y="20394"/>
                    <a:pt x="66818" y="19808"/>
                  </a:cubicBezTo>
                  <a:cubicBezTo>
                    <a:pt x="66958" y="19251"/>
                    <a:pt x="67097" y="19251"/>
                    <a:pt x="67460" y="18665"/>
                  </a:cubicBezTo>
                  <a:cubicBezTo>
                    <a:pt x="67795" y="18107"/>
                    <a:pt x="68241" y="17158"/>
                    <a:pt x="67460" y="16684"/>
                  </a:cubicBezTo>
                  <a:cubicBezTo>
                    <a:pt x="66735" y="16210"/>
                    <a:pt x="66623" y="14452"/>
                    <a:pt x="66316" y="14452"/>
                  </a:cubicBezTo>
                  <a:cubicBezTo>
                    <a:pt x="66261" y="14452"/>
                    <a:pt x="66261" y="14452"/>
                    <a:pt x="66233" y="14480"/>
                  </a:cubicBezTo>
                  <a:cubicBezTo>
                    <a:pt x="65898" y="14759"/>
                    <a:pt x="65758" y="15233"/>
                    <a:pt x="65145" y="15707"/>
                  </a:cubicBezTo>
                  <a:cubicBezTo>
                    <a:pt x="65005" y="15791"/>
                    <a:pt x="64866" y="15875"/>
                    <a:pt x="64754" y="15875"/>
                  </a:cubicBezTo>
                  <a:cubicBezTo>
                    <a:pt x="64503" y="15875"/>
                    <a:pt x="64308" y="15484"/>
                    <a:pt x="63945" y="15066"/>
                  </a:cubicBezTo>
                  <a:cubicBezTo>
                    <a:pt x="63443" y="14508"/>
                    <a:pt x="64280" y="14257"/>
                    <a:pt x="65368" y="13364"/>
                  </a:cubicBezTo>
                  <a:cubicBezTo>
                    <a:pt x="66456" y="12415"/>
                    <a:pt x="65368" y="12080"/>
                    <a:pt x="65005" y="11439"/>
                  </a:cubicBezTo>
                  <a:cubicBezTo>
                    <a:pt x="64670" y="10825"/>
                    <a:pt x="63805" y="10490"/>
                    <a:pt x="62885" y="9876"/>
                  </a:cubicBezTo>
                  <a:cubicBezTo>
                    <a:pt x="62494" y="9597"/>
                    <a:pt x="62215" y="9514"/>
                    <a:pt x="62020" y="9514"/>
                  </a:cubicBezTo>
                  <a:cubicBezTo>
                    <a:pt x="61685" y="9514"/>
                    <a:pt x="61518" y="9709"/>
                    <a:pt x="61322" y="9737"/>
                  </a:cubicBezTo>
                  <a:cubicBezTo>
                    <a:pt x="60960" y="9793"/>
                    <a:pt x="60179" y="10825"/>
                    <a:pt x="60374" y="11104"/>
                  </a:cubicBezTo>
                  <a:cubicBezTo>
                    <a:pt x="60569" y="11383"/>
                    <a:pt x="60513" y="12387"/>
                    <a:pt x="60095" y="13001"/>
                  </a:cubicBezTo>
                  <a:cubicBezTo>
                    <a:pt x="60011" y="13113"/>
                    <a:pt x="59955" y="13196"/>
                    <a:pt x="59872" y="13196"/>
                  </a:cubicBezTo>
                  <a:cubicBezTo>
                    <a:pt x="59593" y="13196"/>
                    <a:pt x="59369" y="12415"/>
                    <a:pt x="59007" y="12415"/>
                  </a:cubicBezTo>
                  <a:cubicBezTo>
                    <a:pt x="58979" y="12415"/>
                    <a:pt x="58951" y="12415"/>
                    <a:pt x="58895" y="12443"/>
                  </a:cubicBezTo>
                  <a:cubicBezTo>
                    <a:pt x="58421" y="12666"/>
                    <a:pt x="58895" y="12945"/>
                    <a:pt x="58560" y="13392"/>
                  </a:cubicBezTo>
                  <a:cubicBezTo>
                    <a:pt x="58198" y="13810"/>
                    <a:pt x="58477" y="13894"/>
                    <a:pt x="58337" y="14759"/>
                  </a:cubicBezTo>
                  <a:cubicBezTo>
                    <a:pt x="58198" y="15596"/>
                    <a:pt x="58839" y="15847"/>
                    <a:pt x="58784" y="16405"/>
                  </a:cubicBezTo>
                  <a:cubicBezTo>
                    <a:pt x="58700" y="16963"/>
                    <a:pt x="58700" y="17465"/>
                    <a:pt x="59035" y="18776"/>
                  </a:cubicBezTo>
                  <a:cubicBezTo>
                    <a:pt x="59397" y="20060"/>
                    <a:pt x="59593" y="19836"/>
                    <a:pt x="59397" y="20534"/>
                  </a:cubicBezTo>
                  <a:cubicBezTo>
                    <a:pt x="59174" y="21231"/>
                    <a:pt x="58672" y="21901"/>
                    <a:pt x="58030" y="22543"/>
                  </a:cubicBezTo>
                  <a:cubicBezTo>
                    <a:pt x="57779" y="22766"/>
                    <a:pt x="57556" y="22877"/>
                    <a:pt x="57333" y="22877"/>
                  </a:cubicBezTo>
                  <a:cubicBezTo>
                    <a:pt x="57193" y="22877"/>
                    <a:pt x="57054" y="22849"/>
                    <a:pt x="56914" y="22738"/>
                  </a:cubicBezTo>
                  <a:cubicBezTo>
                    <a:pt x="56719" y="22626"/>
                    <a:pt x="56496" y="22459"/>
                    <a:pt x="56301" y="22208"/>
                  </a:cubicBezTo>
                  <a:cubicBezTo>
                    <a:pt x="55882" y="21789"/>
                    <a:pt x="55547" y="21203"/>
                    <a:pt x="55352" y="20645"/>
                  </a:cubicBezTo>
                  <a:cubicBezTo>
                    <a:pt x="55240" y="20366"/>
                    <a:pt x="55185" y="20087"/>
                    <a:pt x="55129" y="19892"/>
                  </a:cubicBezTo>
                  <a:cubicBezTo>
                    <a:pt x="54989" y="19139"/>
                    <a:pt x="54850" y="18665"/>
                    <a:pt x="55268" y="17577"/>
                  </a:cubicBezTo>
                  <a:cubicBezTo>
                    <a:pt x="55687" y="16488"/>
                    <a:pt x="55268" y="16014"/>
                    <a:pt x="55408" y="15289"/>
                  </a:cubicBezTo>
                  <a:cubicBezTo>
                    <a:pt x="55547" y="14591"/>
                    <a:pt x="55547" y="13922"/>
                    <a:pt x="56301" y="13364"/>
                  </a:cubicBezTo>
                  <a:cubicBezTo>
                    <a:pt x="56803" y="12945"/>
                    <a:pt x="56607" y="12443"/>
                    <a:pt x="56356" y="12443"/>
                  </a:cubicBezTo>
                  <a:cubicBezTo>
                    <a:pt x="56245" y="12443"/>
                    <a:pt x="56161" y="12527"/>
                    <a:pt x="56077" y="12694"/>
                  </a:cubicBezTo>
                  <a:cubicBezTo>
                    <a:pt x="55798" y="13336"/>
                    <a:pt x="54794" y="13838"/>
                    <a:pt x="54431" y="13838"/>
                  </a:cubicBezTo>
                  <a:cubicBezTo>
                    <a:pt x="54097" y="13838"/>
                    <a:pt x="54236" y="12973"/>
                    <a:pt x="54933" y="12499"/>
                  </a:cubicBezTo>
                  <a:cubicBezTo>
                    <a:pt x="55631" y="11997"/>
                    <a:pt x="55798" y="11550"/>
                    <a:pt x="55408" y="11271"/>
                  </a:cubicBezTo>
                  <a:cubicBezTo>
                    <a:pt x="55073" y="10992"/>
                    <a:pt x="55910" y="10406"/>
                    <a:pt x="56775" y="9904"/>
                  </a:cubicBezTo>
                  <a:cubicBezTo>
                    <a:pt x="57640" y="9430"/>
                    <a:pt x="57863" y="9570"/>
                    <a:pt x="58839" y="8760"/>
                  </a:cubicBezTo>
                  <a:cubicBezTo>
                    <a:pt x="59174" y="8481"/>
                    <a:pt x="59509" y="8398"/>
                    <a:pt x="59816" y="8398"/>
                  </a:cubicBezTo>
                  <a:cubicBezTo>
                    <a:pt x="60485" y="8398"/>
                    <a:pt x="61071" y="8760"/>
                    <a:pt x="61601" y="8760"/>
                  </a:cubicBezTo>
                  <a:cubicBezTo>
                    <a:pt x="62149" y="8760"/>
                    <a:pt x="62588" y="8197"/>
                    <a:pt x="62550" y="7832"/>
                  </a:cubicBezTo>
                  <a:lnTo>
                    <a:pt x="62550" y="7832"/>
                  </a:lnTo>
                  <a:cubicBezTo>
                    <a:pt x="62550" y="7835"/>
                    <a:pt x="62550" y="7837"/>
                    <a:pt x="62550" y="7840"/>
                  </a:cubicBezTo>
                  <a:cubicBezTo>
                    <a:pt x="62550" y="8119"/>
                    <a:pt x="62159" y="8537"/>
                    <a:pt x="61741" y="8537"/>
                  </a:cubicBezTo>
                  <a:cubicBezTo>
                    <a:pt x="61518" y="8537"/>
                    <a:pt x="61239" y="8481"/>
                    <a:pt x="60960" y="8398"/>
                  </a:cubicBezTo>
                  <a:cubicBezTo>
                    <a:pt x="60653" y="8286"/>
                    <a:pt x="60318" y="8202"/>
                    <a:pt x="59927" y="8202"/>
                  </a:cubicBezTo>
                  <a:cubicBezTo>
                    <a:pt x="59509" y="8202"/>
                    <a:pt x="59146" y="8342"/>
                    <a:pt x="58811" y="8565"/>
                  </a:cubicBezTo>
                  <a:cubicBezTo>
                    <a:pt x="58226" y="9039"/>
                    <a:pt x="57891" y="9179"/>
                    <a:pt x="57556" y="9318"/>
                  </a:cubicBezTo>
                  <a:cubicBezTo>
                    <a:pt x="57333" y="9402"/>
                    <a:pt x="57110" y="9514"/>
                    <a:pt x="56747" y="9681"/>
                  </a:cubicBezTo>
                  <a:cubicBezTo>
                    <a:pt x="55659" y="10323"/>
                    <a:pt x="55240" y="10713"/>
                    <a:pt x="55212" y="11020"/>
                  </a:cubicBezTo>
                  <a:cubicBezTo>
                    <a:pt x="55212" y="11160"/>
                    <a:pt x="55240" y="11271"/>
                    <a:pt x="55352" y="11327"/>
                  </a:cubicBezTo>
                  <a:cubicBezTo>
                    <a:pt x="55491" y="11439"/>
                    <a:pt x="55491" y="11495"/>
                    <a:pt x="55491" y="11550"/>
                  </a:cubicBezTo>
                  <a:cubicBezTo>
                    <a:pt x="55491" y="11718"/>
                    <a:pt x="55240" y="11997"/>
                    <a:pt x="54878" y="12276"/>
                  </a:cubicBezTo>
                  <a:cubicBezTo>
                    <a:pt x="54264" y="12694"/>
                    <a:pt x="54041" y="13308"/>
                    <a:pt x="54124" y="13699"/>
                  </a:cubicBezTo>
                  <a:cubicBezTo>
                    <a:pt x="54180" y="13866"/>
                    <a:pt x="54320" y="13950"/>
                    <a:pt x="54487" y="13950"/>
                  </a:cubicBezTo>
                  <a:cubicBezTo>
                    <a:pt x="54906" y="13950"/>
                    <a:pt x="55994" y="13420"/>
                    <a:pt x="56301" y="12694"/>
                  </a:cubicBezTo>
                  <a:cubicBezTo>
                    <a:pt x="56359" y="12577"/>
                    <a:pt x="56394" y="12537"/>
                    <a:pt x="56419" y="12537"/>
                  </a:cubicBezTo>
                  <a:cubicBezTo>
                    <a:pt x="56441" y="12537"/>
                    <a:pt x="56455" y="12571"/>
                    <a:pt x="56468" y="12611"/>
                  </a:cubicBezTo>
                  <a:cubicBezTo>
                    <a:pt x="56496" y="12722"/>
                    <a:pt x="56468" y="12945"/>
                    <a:pt x="56217" y="13141"/>
                  </a:cubicBezTo>
                  <a:cubicBezTo>
                    <a:pt x="55575" y="13671"/>
                    <a:pt x="55464" y="14257"/>
                    <a:pt x="55352" y="14842"/>
                  </a:cubicBezTo>
                  <a:cubicBezTo>
                    <a:pt x="55324" y="14954"/>
                    <a:pt x="55324" y="15066"/>
                    <a:pt x="55296" y="15177"/>
                  </a:cubicBezTo>
                  <a:cubicBezTo>
                    <a:pt x="55212" y="15484"/>
                    <a:pt x="55240" y="15763"/>
                    <a:pt x="55296" y="16014"/>
                  </a:cubicBezTo>
                  <a:cubicBezTo>
                    <a:pt x="55324" y="16377"/>
                    <a:pt x="55380" y="16795"/>
                    <a:pt x="55157" y="17409"/>
                  </a:cubicBezTo>
                  <a:cubicBezTo>
                    <a:pt x="54738" y="18441"/>
                    <a:pt x="54822" y="18999"/>
                    <a:pt x="54961" y="19669"/>
                  </a:cubicBezTo>
                  <a:lnTo>
                    <a:pt x="55017" y="19781"/>
                  </a:lnTo>
                  <a:cubicBezTo>
                    <a:pt x="55045" y="19948"/>
                    <a:pt x="55073" y="20115"/>
                    <a:pt x="55157" y="20339"/>
                  </a:cubicBezTo>
                  <a:cubicBezTo>
                    <a:pt x="54859" y="20300"/>
                    <a:pt x="54363" y="20279"/>
                    <a:pt x="53504" y="20279"/>
                  </a:cubicBezTo>
                  <a:cubicBezTo>
                    <a:pt x="52512" y="20279"/>
                    <a:pt x="51036" y="20307"/>
                    <a:pt x="48824" y="20366"/>
                  </a:cubicBezTo>
                  <a:cubicBezTo>
                    <a:pt x="48684" y="20199"/>
                    <a:pt x="48600" y="20060"/>
                    <a:pt x="48489" y="19920"/>
                  </a:cubicBezTo>
                  <a:cubicBezTo>
                    <a:pt x="48238" y="19641"/>
                    <a:pt x="48070" y="19418"/>
                    <a:pt x="47931" y="18972"/>
                  </a:cubicBezTo>
                  <a:cubicBezTo>
                    <a:pt x="47847" y="18693"/>
                    <a:pt x="47708" y="18497"/>
                    <a:pt x="47568" y="18274"/>
                  </a:cubicBezTo>
                  <a:cubicBezTo>
                    <a:pt x="47345" y="17939"/>
                    <a:pt x="47094" y="17577"/>
                    <a:pt x="47094" y="16572"/>
                  </a:cubicBezTo>
                  <a:cubicBezTo>
                    <a:pt x="47094" y="15456"/>
                    <a:pt x="45866" y="14898"/>
                    <a:pt x="45001" y="14480"/>
                  </a:cubicBezTo>
                  <a:cubicBezTo>
                    <a:pt x="44611" y="14312"/>
                    <a:pt x="44137" y="14089"/>
                    <a:pt x="44081" y="13922"/>
                  </a:cubicBezTo>
                  <a:cubicBezTo>
                    <a:pt x="44053" y="13782"/>
                    <a:pt x="44025" y="13643"/>
                    <a:pt x="43997" y="13475"/>
                  </a:cubicBezTo>
                  <a:cubicBezTo>
                    <a:pt x="43885" y="12862"/>
                    <a:pt x="43718" y="12136"/>
                    <a:pt x="43439" y="11522"/>
                  </a:cubicBezTo>
                  <a:cubicBezTo>
                    <a:pt x="43244" y="11160"/>
                    <a:pt x="43327" y="11104"/>
                    <a:pt x="43579" y="10853"/>
                  </a:cubicBezTo>
                  <a:cubicBezTo>
                    <a:pt x="43746" y="10685"/>
                    <a:pt x="43941" y="10434"/>
                    <a:pt x="44192" y="10016"/>
                  </a:cubicBezTo>
                  <a:cubicBezTo>
                    <a:pt x="44443" y="9514"/>
                    <a:pt x="44583" y="9067"/>
                    <a:pt x="44750" y="8593"/>
                  </a:cubicBezTo>
                  <a:cubicBezTo>
                    <a:pt x="44918" y="8035"/>
                    <a:pt x="45113" y="7421"/>
                    <a:pt x="45476" y="6696"/>
                  </a:cubicBezTo>
                  <a:lnTo>
                    <a:pt x="45587" y="6696"/>
                  </a:lnTo>
                  <a:cubicBezTo>
                    <a:pt x="45699" y="6696"/>
                    <a:pt x="45755" y="6668"/>
                    <a:pt x="45894" y="6584"/>
                  </a:cubicBezTo>
                  <a:cubicBezTo>
                    <a:pt x="46063" y="6500"/>
                    <a:pt x="46279" y="6416"/>
                    <a:pt x="46508" y="6416"/>
                  </a:cubicBezTo>
                  <a:cubicBezTo>
                    <a:pt x="46581" y="6416"/>
                    <a:pt x="46656" y="6424"/>
                    <a:pt x="46731" y="6445"/>
                  </a:cubicBezTo>
                  <a:cubicBezTo>
                    <a:pt x="46990" y="6562"/>
                    <a:pt x="47130" y="6739"/>
                    <a:pt x="47267" y="6909"/>
                  </a:cubicBezTo>
                  <a:lnTo>
                    <a:pt x="47267" y="6909"/>
                  </a:lnTo>
                  <a:cubicBezTo>
                    <a:pt x="47134" y="6720"/>
                    <a:pt x="46970" y="6533"/>
                    <a:pt x="46675" y="6417"/>
                  </a:cubicBezTo>
                  <a:cubicBezTo>
                    <a:pt x="46564" y="6389"/>
                    <a:pt x="46424" y="6361"/>
                    <a:pt x="46313" y="6361"/>
                  </a:cubicBezTo>
                  <a:cubicBezTo>
                    <a:pt x="45894" y="6361"/>
                    <a:pt x="45615" y="6640"/>
                    <a:pt x="45476" y="6640"/>
                  </a:cubicBezTo>
                  <a:cubicBezTo>
                    <a:pt x="45435" y="6640"/>
                    <a:pt x="45394" y="6595"/>
                    <a:pt x="45375" y="6505"/>
                  </a:cubicBezTo>
                  <a:lnTo>
                    <a:pt x="45375" y="6505"/>
                  </a:lnTo>
                  <a:cubicBezTo>
                    <a:pt x="44969" y="7328"/>
                    <a:pt x="44764" y="7969"/>
                    <a:pt x="44583" y="8537"/>
                  </a:cubicBezTo>
                  <a:cubicBezTo>
                    <a:pt x="44443" y="9039"/>
                    <a:pt x="44304" y="9486"/>
                    <a:pt x="44053" y="9904"/>
                  </a:cubicBezTo>
                  <a:cubicBezTo>
                    <a:pt x="43830" y="10295"/>
                    <a:pt x="43634" y="10490"/>
                    <a:pt x="43495" y="10685"/>
                  </a:cubicBezTo>
                  <a:cubicBezTo>
                    <a:pt x="43216" y="10992"/>
                    <a:pt x="43048" y="11188"/>
                    <a:pt x="43272" y="11718"/>
                  </a:cubicBezTo>
                  <a:cubicBezTo>
                    <a:pt x="43551" y="12304"/>
                    <a:pt x="43690" y="13001"/>
                    <a:pt x="43802" y="13615"/>
                  </a:cubicBezTo>
                  <a:cubicBezTo>
                    <a:pt x="43830" y="13782"/>
                    <a:pt x="43885" y="13922"/>
                    <a:pt x="43913" y="14061"/>
                  </a:cubicBezTo>
                  <a:cubicBezTo>
                    <a:pt x="43969" y="14368"/>
                    <a:pt x="44388" y="14591"/>
                    <a:pt x="45029" y="14870"/>
                  </a:cubicBezTo>
                  <a:cubicBezTo>
                    <a:pt x="45866" y="15233"/>
                    <a:pt x="46954" y="15735"/>
                    <a:pt x="46954" y="16628"/>
                  </a:cubicBezTo>
                  <a:cubicBezTo>
                    <a:pt x="46954" y="17325"/>
                    <a:pt x="47038" y="17744"/>
                    <a:pt x="47178" y="18079"/>
                  </a:cubicBezTo>
                  <a:cubicBezTo>
                    <a:pt x="43076" y="17939"/>
                    <a:pt x="35767" y="17716"/>
                    <a:pt x="35293" y="17660"/>
                  </a:cubicBezTo>
                  <a:cubicBezTo>
                    <a:pt x="35320" y="17465"/>
                    <a:pt x="35376" y="17298"/>
                    <a:pt x="35404" y="17158"/>
                  </a:cubicBezTo>
                  <a:cubicBezTo>
                    <a:pt x="35460" y="16600"/>
                    <a:pt x="35432" y="16210"/>
                    <a:pt x="35432" y="15847"/>
                  </a:cubicBezTo>
                  <a:cubicBezTo>
                    <a:pt x="35404" y="15568"/>
                    <a:pt x="35404" y="15233"/>
                    <a:pt x="35404" y="14870"/>
                  </a:cubicBezTo>
                  <a:cubicBezTo>
                    <a:pt x="35432" y="14396"/>
                    <a:pt x="35293" y="14033"/>
                    <a:pt x="35181" y="13643"/>
                  </a:cubicBezTo>
                  <a:cubicBezTo>
                    <a:pt x="35041" y="13196"/>
                    <a:pt x="34874" y="12722"/>
                    <a:pt x="35014" y="12220"/>
                  </a:cubicBezTo>
                  <a:cubicBezTo>
                    <a:pt x="35237" y="11188"/>
                    <a:pt x="34623" y="10155"/>
                    <a:pt x="34483" y="9932"/>
                  </a:cubicBezTo>
                  <a:cubicBezTo>
                    <a:pt x="34288" y="9653"/>
                    <a:pt x="34121" y="8342"/>
                    <a:pt x="34316" y="7533"/>
                  </a:cubicBezTo>
                  <a:cubicBezTo>
                    <a:pt x="34400" y="7226"/>
                    <a:pt x="34400" y="6780"/>
                    <a:pt x="34400" y="6361"/>
                  </a:cubicBezTo>
                  <a:cubicBezTo>
                    <a:pt x="34400" y="6054"/>
                    <a:pt x="34372" y="5831"/>
                    <a:pt x="34372" y="5580"/>
                  </a:cubicBezTo>
                  <a:cubicBezTo>
                    <a:pt x="34372" y="5385"/>
                    <a:pt x="34316" y="5161"/>
                    <a:pt x="34316" y="4994"/>
                  </a:cubicBezTo>
                  <a:cubicBezTo>
                    <a:pt x="34316" y="4827"/>
                    <a:pt x="34316" y="4687"/>
                    <a:pt x="34372" y="4603"/>
                  </a:cubicBezTo>
                  <a:cubicBezTo>
                    <a:pt x="34400" y="4492"/>
                    <a:pt x="34428" y="4297"/>
                    <a:pt x="34456" y="4046"/>
                  </a:cubicBezTo>
                  <a:cubicBezTo>
                    <a:pt x="34539" y="3348"/>
                    <a:pt x="34483" y="2344"/>
                    <a:pt x="34456" y="2120"/>
                  </a:cubicBezTo>
                  <a:lnTo>
                    <a:pt x="34456" y="2065"/>
                  </a:lnTo>
                  <a:lnTo>
                    <a:pt x="34456" y="1925"/>
                  </a:lnTo>
                  <a:cubicBezTo>
                    <a:pt x="34456" y="1786"/>
                    <a:pt x="34428" y="1618"/>
                    <a:pt x="34428" y="1395"/>
                  </a:cubicBezTo>
                  <a:cubicBezTo>
                    <a:pt x="34400" y="1060"/>
                    <a:pt x="34400" y="586"/>
                    <a:pt x="34344" y="251"/>
                  </a:cubicBezTo>
                  <a:lnTo>
                    <a:pt x="34344" y="251"/>
                  </a:lnTo>
                  <a:cubicBezTo>
                    <a:pt x="35572" y="502"/>
                    <a:pt x="36436" y="586"/>
                    <a:pt x="37078" y="586"/>
                  </a:cubicBezTo>
                  <a:cubicBezTo>
                    <a:pt x="37776" y="586"/>
                    <a:pt x="38222" y="447"/>
                    <a:pt x="38501" y="168"/>
                  </a:cubicBezTo>
                  <a:cubicBezTo>
                    <a:pt x="38529" y="140"/>
                    <a:pt x="38585" y="140"/>
                    <a:pt x="38613" y="140"/>
                  </a:cubicBezTo>
                  <a:cubicBezTo>
                    <a:pt x="38626" y="140"/>
                    <a:pt x="38640" y="142"/>
                    <a:pt x="38655" y="146"/>
                  </a:cubicBezTo>
                  <a:lnTo>
                    <a:pt x="38655" y="146"/>
                  </a:lnTo>
                  <a:cubicBezTo>
                    <a:pt x="38539" y="55"/>
                    <a:pt x="38433" y="0"/>
                    <a:pt x="38334" y="0"/>
                  </a:cubicBezTo>
                  <a:close/>
                </a:path>
              </a:pathLst>
            </a:custGeom>
            <a:solidFill>
              <a:srgbClr val="FFFFFF"/>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9"/>
            <p:cNvSpPr/>
            <p:nvPr/>
          </p:nvSpPr>
          <p:spPr>
            <a:xfrm>
              <a:off x="4070179" y="2287340"/>
              <a:ext cx="23793" cy="361238"/>
            </a:xfrm>
            <a:custGeom>
              <a:rect b="b" l="l" r="r" t="t"/>
              <a:pathLst>
                <a:path extrusionOk="0" h="12723" w="838">
                  <a:moveTo>
                    <a:pt x="837" y="1"/>
                  </a:moveTo>
                  <a:lnTo>
                    <a:pt x="419" y="6697"/>
                  </a:lnTo>
                  <a:lnTo>
                    <a:pt x="0" y="12723"/>
                  </a:lnTo>
                  <a:lnTo>
                    <a:pt x="419" y="6725"/>
                  </a:lnTo>
                  <a:lnTo>
                    <a:pt x="837"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9"/>
            <p:cNvSpPr/>
            <p:nvPr/>
          </p:nvSpPr>
          <p:spPr>
            <a:xfrm>
              <a:off x="4108197" y="2188335"/>
              <a:ext cx="453116" cy="25383"/>
            </a:xfrm>
            <a:custGeom>
              <a:rect b="b" l="l" r="r" t="t"/>
              <a:pathLst>
                <a:path extrusionOk="0" h="894" w="15959">
                  <a:moveTo>
                    <a:pt x="0" y="0"/>
                  </a:moveTo>
                  <a:lnTo>
                    <a:pt x="15959" y="893"/>
                  </a:lnTo>
                  <a:lnTo>
                    <a:pt x="15959" y="893"/>
                  </a:ln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9"/>
            <p:cNvSpPr/>
            <p:nvPr/>
          </p:nvSpPr>
          <p:spPr>
            <a:xfrm>
              <a:off x="4558133" y="1931695"/>
              <a:ext cx="5565" cy="240030"/>
            </a:xfrm>
            <a:custGeom>
              <a:rect b="b" l="l" r="r" t="t"/>
              <a:pathLst>
                <a:path extrusionOk="0" h="8454" w="196">
                  <a:moveTo>
                    <a:pt x="56" y="0"/>
                  </a:moveTo>
                  <a:lnTo>
                    <a:pt x="56" y="0"/>
                  </a:lnTo>
                  <a:cubicBezTo>
                    <a:pt x="0" y="28"/>
                    <a:pt x="112" y="1897"/>
                    <a:pt x="195" y="2176"/>
                  </a:cubicBezTo>
                  <a:cubicBezTo>
                    <a:pt x="112" y="1869"/>
                    <a:pt x="56" y="28"/>
                    <a:pt x="56" y="0"/>
                  </a:cubicBezTo>
                  <a:close/>
                  <a:moveTo>
                    <a:pt x="112" y="7477"/>
                  </a:moveTo>
                  <a:lnTo>
                    <a:pt x="112" y="7477"/>
                  </a:lnTo>
                  <a:cubicBezTo>
                    <a:pt x="28" y="7756"/>
                    <a:pt x="0" y="8091"/>
                    <a:pt x="0" y="8454"/>
                  </a:cubicBezTo>
                  <a:cubicBezTo>
                    <a:pt x="0" y="8091"/>
                    <a:pt x="56" y="7756"/>
                    <a:pt x="112" y="7477"/>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9"/>
            <p:cNvSpPr/>
            <p:nvPr/>
          </p:nvSpPr>
          <p:spPr>
            <a:xfrm>
              <a:off x="5375581" y="2542418"/>
              <a:ext cx="97471" cy="26149"/>
            </a:xfrm>
            <a:custGeom>
              <a:rect b="b" l="l" r="r" t="t"/>
              <a:pathLst>
                <a:path extrusionOk="0" h="921" w="3433">
                  <a:moveTo>
                    <a:pt x="1" y="921"/>
                  </a:moveTo>
                  <a:lnTo>
                    <a:pt x="3433" y="0"/>
                  </a:lnTo>
                  <a:lnTo>
                    <a:pt x="3433"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9"/>
            <p:cNvSpPr/>
            <p:nvPr/>
          </p:nvSpPr>
          <p:spPr>
            <a:xfrm>
              <a:off x="5293300" y="1854837"/>
              <a:ext cx="1183371" cy="2179976"/>
            </a:xfrm>
            <a:custGeom>
              <a:rect b="b" l="l" r="r" t="t"/>
              <a:pathLst>
                <a:path extrusionOk="0" h="76780" w="41679">
                  <a:moveTo>
                    <a:pt x="37550" y="196"/>
                  </a:moveTo>
                  <a:cubicBezTo>
                    <a:pt x="37577" y="196"/>
                    <a:pt x="37633" y="224"/>
                    <a:pt x="37661" y="224"/>
                  </a:cubicBezTo>
                  <a:cubicBezTo>
                    <a:pt x="37968" y="364"/>
                    <a:pt x="38135" y="1201"/>
                    <a:pt x="38247" y="1731"/>
                  </a:cubicBezTo>
                  <a:cubicBezTo>
                    <a:pt x="38275" y="1898"/>
                    <a:pt x="38331" y="2093"/>
                    <a:pt x="38359" y="2177"/>
                  </a:cubicBezTo>
                  <a:cubicBezTo>
                    <a:pt x="38470" y="2568"/>
                    <a:pt x="38889" y="2930"/>
                    <a:pt x="39223" y="3209"/>
                  </a:cubicBezTo>
                  <a:cubicBezTo>
                    <a:pt x="39391" y="3349"/>
                    <a:pt x="39530" y="3433"/>
                    <a:pt x="39614" y="3544"/>
                  </a:cubicBezTo>
                  <a:cubicBezTo>
                    <a:pt x="39670" y="3656"/>
                    <a:pt x="39754" y="3823"/>
                    <a:pt x="39781" y="3990"/>
                  </a:cubicBezTo>
                  <a:cubicBezTo>
                    <a:pt x="39865" y="4214"/>
                    <a:pt x="39921" y="4465"/>
                    <a:pt x="40088" y="4688"/>
                  </a:cubicBezTo>
                  <a:cubicBezTo>
                    <a:pt x="40200" y="4827"/>
                    <a:pt x="40339" y="4967"/>
                    <a:pt x="40507" y="5162"/>
                  </a:cubicBezTo>
                  <a:cubicBezTo>
                    <a:pt x="40981" y="5469"/>
                    <a:pt x="41400" y="5916"/>
                    <a:pt x="41260" y="6306"/>
                  </a:cubicBezTo>
                  <a:cubicBezTo>
                    <a:pt x="41204" y="6418"/>
                    <a:pt x="41176" y="6501"/>
                    <a:pt x="41121" y="6613"/>
                  </a:cubicBezTo>
                  <a:cubicBezTo>
                    <a:pt x="40897" y="7115"/>
                    <a:pt x="40786" y="7338"/>
                    <a:pt x="40339" y="7534"/>
                  </a:cubicBezTo>
                  <a:cubicBezTo>
                    <a:pt x="40144" y="7589"/>
                    <a:pt x="40005" y="7617"/>
                    <a:pt x="39809" y="7617"/>
                  </a:cubicBezTo>
                  <a:cubicBezTo>
                    <a:pt x="39475" y="7701"/>
                    <a:pt x="39196" y="7729"/>
                    <a:pt x="38944" y="8147"/>
                  </a:cubicBezTo>
                  <a:cubicBezTo>
                    <a:pt x="38805" y="8371"/>
                    <a:pt x="38833" y="8510"/>
                    <a:pt x="38889" y="8650"/>
                  </a:cubicBezTo>
                  <a:cubicBezTo>
                    <a:pt x="38889" y="8678"/>
                    <a:pt x="38917" y="8733"/>
                    <a:pt x="38442" y="9263"/>
                  </a:cubicBezTo>
                  <a:cubicBezTo>
                    <a:pt x="38135" y="9654"/>
                    <a:pt x="37829" y="9961"/>
                    <a:pt x="37577" y="10240"/>
                  </a:cubicBezTo>
                  <a:cubicBezTo>
                    <a:pt x="37159" y="10686"/>
                    <a:pt x="36852" y="11049"/>
                    <a:pt x="36629" y="11356"/>
                  </a:cubicBezTo>
                  <a:cubicBezTo>
                    <a:pt x="36545" y="11523"/>
                    <a:pt x="36434" y="11774"/>
                    <a:pt x="36294" y="12025"/>
                  </a:cubicBezTo>
                  <a:cubicBezTo>
                    <a:pt x="36071" y="12472"/>
                    <a:pt x="35876" y="12974"/>
                    <a:pt x="35652" y="13169"/>
                  </a:cubicBezTo>
                  <a:cubicBezTo>
                    <a:pt x="35318" y="13532"/>
                    <a:pt x="34648" y="14592"/>
                    <a:pt x="34760" y="14983"/>
                  </a:cubicBezTo>
                  <a:cubicBezTo>
                    <a:pt x="34788" y="15066"/>
                    <a:pt x="34788" y="15206"/>
                    <a:pt x="34815" y="15373"/>
                  </a:cubicBezTo>
                  <a:cubicBezTo>
                    <a:pt x="34927" y="16071"/>
                    <a:pt x="35011" y="16629"/>
                    <a:pt x="35262" y="16880"/>
                  </a:cubicBezTo>
                  <a:cubicBezTo>
                    <a:pt x="35318" y="16936"/>
                    <a:pt x="35401" y="17047"/>
                    <a:pt x="35457" y="17187"/>
                  </a:cubicBezTo>
                  <a:cubicBezTo>
                    <a:pt x="35680" y="17494"/>
                    <a:pt x="35904" y="17884"/>
                    <a:pt x="36406" y="17940"/>
                  </a:cubicBezTo>
                  <a:cubicBezTo>
                    <a:pt x="36492" y="17957"/>
                    <a:pt x="36581" y="17964"/>
                    <a:pt x="36674" y="17964"/>
                  </a:cubicBezTo>
                  <a:cubicBezTo>
                    <a:pt x="36880" y="17964"/>
                    <a:pt x="37104" y="17931"/>
                    <a:pt x="37354" y="17912"/>
                  </a:cubicBezTo>
                  <a:cubicBezTo>
                    <a:pt x="37640" y="17893"/>
                    <a:pt x="37939" y="17848"/>
                    <a:pt x="38206" y="17848"/>
                  </a:cubicBezTo>
                  <a:cubicBezTo>
                    <a:pt x="38330" y="17848"/>
                    <a:pt x="38448" y="17858"/>
                    <a:pt x="38554" y="17884"/>
                  </a:cubicBezTo>
                  <a:lnTo>
                    <a:pt x="38610" y="17884"/>
                  </a:lnTo>
                  <a:cubicBezTo>
                    <a:pt x="38610" y="17912"/>
                    <a:pt x="38554" y="18024"/>
                    <a:pt x="38414" y="18191"/>
                  </a:cubicBezTo>
                  <a:cubicBezTo>
                    <a:pt x="38080" y="18610"/>
                    <a:pt x="37410" y="19028"/>
                    <a:pt x="37131" y="19028"/>
                  </a:cubicBezTo>
                  <a:cubicBezTo>
                    <a:pt x="37083" y="19024"/>
                    <a:pt x="37036" y="19022"/>
                    <a:pt x="36990" y="19022"/>
                  </a:cubicBezTo>
                  <a:cubicBezTo>
                    <a:pt x="36450" y="19022"/>
                    <a:pt x="36046" y="19316"/>
                    <a:pt x="35429" y="19753"/>
                  </a:cubicBezTo>
                  <a:cubicBezTo>
                    <a:pt x="35346" y="19809"/>
                    <a:pt x="35206" y="19949"/>
                    <a:pt x="35178" y="19949"/>
                  </a:cubicBezTo>
                  <a:lnTo>
                    <a:pt x="35150" y="19949"/>
                  </a:lnTo>
                  <a:cubicBezTo>
                    <a:pt x="35011" y="19949"/>
                    <a:pt x="34760" y="20005"/>
                    <a:pt x="33951" y="20395"/>
                  </a:cubicBezTo>
                  <a:cubicBezTo>
                    <a:pt x="32695" y="21009"/>
                    <a:pt x="32221" y="21372"/>
                    <a:pt x="31858" y="21651"/>
                  </a:cubicBezTo>
                  <a:cubicBezTo>
                    <a:pt x="31774" y="21706"/>
                    <a:pt x="31691" y="21790"/>
                    <a:pt x="31579" y="21818"/>
                  </a:cubicBezTo>
                  <a:cubicBezTo>
                    <a:pt x="31440" y="21902"/>
                    <a:pt x="31272" y="21930"/>
                    <a:pt x="31105" y="21930"/>
                  </a:cubicBezTo>
                  <a:cubicBezTo>
                    <a:pt x="30714" y="21958"/>
                    <a:pt x="30268" y="21985"/>
                    <a:pt x="30101" y="22543"/>
                  </a:cubicBezTo>
                  <a:cubicBezTo>
                    <a:pt x="30045" y="22739"/>
                    <a:pt x="30045" y="22878"/>
                    <a:pt x="30128" y="22962"/>
                  </a:cubicBezTo>
                  <a:cubicBezTo>
                    <a:pt x="30240" y="23101"/>
                    <a:pt x="30407" y="23185"/>
                    <a:pt x="30686" y="23185"/>
                  </a:cubicBezTo>
                  <a:cubicBezTo>
                    <a:pt x="31077" y="23185"/>
                    <a:pt x="31579" y="23046"/>
                    <a:pt x="31942" y="22934"/>
                  </a:cubicBezTo>
                  <a:lnTo>
                    <a:pt x="32081" y="22906"/>
                  </a:lnTo>
                  <a:cubicBezTo>
                    <a:pt x="32221" y="22878"/>
                    <a:pt x="32332" y="22822"/>
                    <a:pt x="32416" y="22822"/>
                  </a:cubicBezTo>
                  <a:cubicBezTo>
                    <a:pt x="32528" y="22794"/>
                    <a:pt x="32611" y="22794"/>
                    <a:pt x="32695" y="22767"/>
                  </a:cubicBezTo>
                  <a:lnTo>
                    <a:pt x="32695" y="22767"/>
                  </a:lnTo>
                  <a:cubicBezTo>
                    <a:pt x="32360" y="22962"/>
                    <a:pt x="31914" y="23241"/>
                    <a:pt x="31523" y="23436"/>
                  </a:cubicBezTo>
                  <a:cubicBezTo>
                    <a:pt x="31077" y="23659"/>
                    <a:pt x="30658" y="23910"/>
                    <a:pt x="30379" y="24078"/>
                  </a:cubicBezTo>
                  <a:lnTo>
                    <a:pt x="30240" y="24162"/>
                  </a:lnTo>
                  <a:cubicBezTo>
                    <a:pt x="29626" y="24552"/>
                    <a:pt x="29626" y="24552"/>
                    <a:pt x="29347" y="25138"/>
                  </a:cubicBezTo>
                  <a:cubicBezTo>
                    <a:pt x="29319" y="25250"/>
                    <a:pt x="29291" y="25305"/>
                    <a:pt x="29208" y="25445"/>
                  </a:cubicBezTo>
                  <a:cubicBezTo>
                    <a:pt x="29012" y="25947"/>
                    <a:pt x="28761" y="26142"/>
                    <a:pt x="28482" y="26366"/>
                  </a:cubicBezTo>
                  <a:cubicBezTo>
                    <a:pt x="28287" y="26561"/>
                    <a:pt x="28036" y="26728"/>
                    <a:pt x="27785" y="27119"/>
                  </a:cubicBezTo>
                  <a:cubicBezTo>
                    <a:pt x="27478" y="27649"/>
                    <a:pt x="27757" y="28040"/>
                    <a:pt x="27952" y="28346"/>
                  </a:cubicBezTo>
                  <a:cubicBezTo>
                    <a:pt x="28175" y="28653"/>
                    <a:pt x="28287" y="28793"/>
                    <a:pt x="28148" y="28960"/>
                  </a:cubicBezTo>
                  <a:cubicBezTo>
                    <a:pt x="27673" y="29630"/>
                    <a:pt x="27813" y="30132"/>
                    <a:pt x="27924" y="30634"/>
                  </a:cubicBezTo>
                  <a:lnTo>
                    <a:pt x="27952" y="30746"/>
                  </a:lnTo>
                  <a:cubicBezTo>
                    <a:pt x="28008" y="30885"/>
                    <a:pt x="28036" y="31108"/>
                    <a:pt x="28036" y="31332"/>
                  </a:cubicBezTo>
                  <a:cubicBezTo>
                    <a:pt x="27896" y="31136"/>
                    <a:pt x="27366" y="30327"/>
                    <a:pt x="26753" y="29630"/>
                  </a:cubicBezTo>
                  <a:cubicBezTo>
                    <a:pt x="26111" y="28932"/>
                    <a:pt x="26334" y="28318"/>
                    <a:pt x="26669" y="27537"/>
                  </a:cubicBezTo>
                  <a:cubicBezTo>
                    <a:pt x="26920" y="26979"/>
                    <a:pt x="26697" y="26561"/>
                    <a:pt x="26529" y="26170"/>
                  </a:cubicBezTo>
                  <a:cubicBezTo>
                    <a:pt x="26474" y="26003"/>
                    <a:pt x="26362" y="25835"/>
                    <a:pt x="26362" y="25668"/>
                  </a:cubicBezTo>
                  <a:cubicBezTo>
                    <a:pt x="26334" y="25333"/>
                    <a:pt x="26111" y="25054"/>
                    <a:pt x="25944" y="24775"/>
                  </a:cubicBezTo>
                  <a:cubicBezTo>
                    <a:pt x="25804" y="24580"/>
                    <a:pt x="25665" y="24413"/>
                    <a:pt x="25692" y="24273"/>
                  </a:cubicBezTo>
                  <a:cubicBezTo>
                    <a:pt x="25776" y="24022"/>
                    <a:pt x="25999" y="21679"/>
                    <a:pt x="25218" y="21093"/>
                  </a:cubicBezTo>
                  <a:cubicBezTo>
                    <a:pt x="25015" y="20941"/>
                    <a:pt x="24713" y="20881"/>
                    <a:pt x="24353" y="20881"/>
                  </a:cubicBezTo>
                  <a:cubicBezTo>
                    <a:pt x="23722" y="20881"/>
                    <a:pt x="22913" y="21065"/>
                    <a:pt x="22149" y="21260"/>
                  </a:cubicBezTo>
                  <a:cubicBezTo>
                    <a:pt x="21787" y="21344"/>
                    <a:pt x="21452" y="21427"/>
                    <a:pt x="21117" y="21483"/>
                  </a:cubicBezTo>
                  <a:cubicBezTo>
                    <a:pt x="20085" y="21679"/>
                    <a:pt x="15788" y="21902"/>
                    <a:pt x="14142" y="21985"/>
                  </a:cubicBezTo>
                  <a:cubicBezTo>
                    <a:pt x="14226" y="21930"/>
                    <a:pt x="14338" y="21846"/>
                    <a:pt x="14421" y="21790"/>
                  </a:cubicBezTo>
                  <a:cubicBezTo>
                    <a:pt x="14812" y="21483"/>
                    <a:pt x="15063" y="21260"/>
                    <a:pt x="15258" y="21121"/>
                  </a:cubicBezTo>
                  <a:cubicBezTo>
                    <a:pt x="15649" y="20842"/>
                    <a:pt x="15816" y="20702"/>
                    <a:pt x="16039" y="20256"/>
                  </a:cubicBezTo>
                  <a:cubicBezTo>
                    <a:pt x="16179" y="19949"/>
                    <a:pt x="16235" y="19586"/>
                    <a:pt x="16318" y="19307"/>
                  </a:cubicBezTo>
                  <a:cubicBezTo>
                    <a:pt x="16374" y="18972"/>
                    <a:pt x="16458" y="18638"/>
                    <a:pt x="16569" y="18554"/>
                  </a:cubicBezTo>
                  <a:lnTo>
                    <a:pt x="16737" y="18359"/>
                  </a:lnTo>
                  <a:cubicBezTo>
                    <a:pt x="17044" y="18024"/>
                    <a:pt x="17630" y="17382"/>
                    <a:pt x="18243" y="17382"/>
                  </a:cubicBezTo>
                  <a:cubicBezTo>
                    <a:pt x="18439" y="17382"/>
                    <a:pt x="18718" y="17438"/>
                    <a:pt x="18997" y="17466"/>
                  </a:cubicBezTo>
                  <a:cubicBezTo>
                    <a:pt x="19304" y="17494"/>
                    <a:pt x="19583" y="17577"/>
                    <a:pt x="19917" y="17577"/>
                  </a:cubicBezTo>
                  <a:cubicBezTo>
                    <a:pt x="20364" y="17577"/>
                    <a:pt x="20671" y="17438"/>
                    <a:pt x="20894" y="17187"/>
                  </a:cubicBezTo>
                  <a:cubicBezTo>
                    <a:pt x="21368" y="16545"/>
                    <a:pt x="21731" y="14871"/>
                    <a:pt x="21759" y="14648"/>
                  </a:cubicBezTo>
                  <a:cubicBezTo>
                    <a:pt x="21870" y="14425"/>
                    <a:pt x="22875" y="12695"/>
                    <a:pt x="24242" y="12081"/>
                  </a:cubicBezTo>
                  <a:cubicBezTo>
                    <a:pt x="24800" y="11858"/>
                    <a:pt x="25358" y="11719"/>
                    <a:pt x="25860" y="11579"/>
                  </a:cubicBezTo>
                  <a:cubicBezTo>
                    <a:pt x="26697" y="11356"/>
                    <a:pt x="27450" y="11161"/>
                    <a:pt x="28008" y="10603"/>
                  </a:cubicBezTo>
                  <a:cubicBezTo>
                    <a:pt x="28315" y="10268"/>
                    <a:pt x="28482" y="9989"/>
                    <a:pt x="28594" y="9766"/>
                  </a:cubicBezTo>
                  <a:cubicBezTo>
                    <a:pt x="28845" y="9347"/>
                    <a:pt x="28985" y="9068"/>
                    <a:pt x="29877" y="9012"/>
                  </a:cubicBezTo>
                  <a:cubicBezTo>
                    <a:pt x="31356" y="8957"/>
                    <a:pt x="32388" y="8175"/>
                    <a:pt x="32751" y="7478"/>
                  </a:cubicBezTo>
                  <a:cubicBezTo>
                    <a:pt x="32890" y="7199"/>
                    <a:pt x="32946" y="6920"/>
                    <a:pt x="33030" y="6641"/>
                  </a:cubicBezTo>
                  <a:cubicBezTo>
                    <a:pt x="33086" y="6306"/>
                    <a:pt x="33197" y="5943"/>
                    <a:pt x="33365" y="5748"/>
                  </a:cubicBezTo>
                  <a:cubicBezTo>
                    <a:pt x="33504" y="5581"/>
                    <a:pt x="33616" y="5051"/>
                    <a:pt x="33811" y="4074"/>
                  </a:cubicBezTo>
                  <a:cubicBezTo>
                    <a:pt x="34062" y="2819"/>
                    <a:pt x="34509" y="475"/>
                    <a:pt x="35122" y="364"/>
                  </a:cubicBezTo>
                  <a:cubicBezTo>
                    <a:pt x="35187" y="355"/>
                    <a:pt x="35246" y="351"/>
                    <a:pt x="35300" y="351"/>
                  </a:cubicBezTo>
                  <a:cubicBezTo>
                    <a:pt x="35593" y="351"/>
                    <a:pt x="35734" y="469"/>
                    <a:pt x="35876" y="587"/>
                  </a:cubicBezTo>
                  <a:cubicBezTo>
                    <a:pt x="36015" y="698"/>
                    <a:pt x="36155" y="838"/>
                    <a:pt x="36406" y="838"/>
                  </a:cubicBezTo>
                  <a:cubicBezTo>
                    <a:pt x="36545" y="838"/>
                    <a:pt x="36713" y="782"/>
                    <a:pt x="36880" y="698"/>
                  </a:cubicBezTo>
                  <a:cubicBezTo>
                    <a:pt x="37298" y="475"/>
                    <a:pt x="37494" y="336"/>
                    <a:pt x="37550" y="196"/>
                  </a:cubicBezTo>
                  <a:close/>
                  <a:moveTo>
                    <a:pt x="24424" y="21205"/>
                  </a:moveTo>
                  <a:cubicBezTo>
                    <a:pt x="24718" y="21205"/>
                    <a:pt x="24959" y="21252"/>
                    <a:pt x="25107" y="21372"/>
                  </a:cubicBezTo>
                  <a:cubicBezTo>
                    <a:pt x="25637" y="21734"/>
                    <a:pt x="25553" y="23743"/>
                    <a:pt x="25441" y="24189"/>
                  </a:cubicBezTo>
                  <a:cubicBezTo>
                    <a:pt x="25386" y="24441"/>
                    <a:pt x="25553" y="24720"/>
                    <a:pt x="25748" y="24943"/>
                  </a:cubicBezTo>
                  <a:cubicBezTo>
                    <a:pt x="25944" y="25194"/>
                    <a:pt x="26083" y="25417"/>
                    <a:pt x="26111" y="25640"/>
                  </a:cubicBezTo>
                  <a:cubicBezTo>
                    <a:pt x="26139" y="25863"/>
                    <a:pt x="26250" y="26059"/>
                    <a:pt x="26334" y="26282"/>
                  </a:cubicBezTo>
                  <a:cubicBezTo>
                    <a:pt x="26502" y="26617"/>
                    <a:pt x="26641" y="26951"/>
                    <a:pt x="26446" y="27370"/>
                  </a:cubicBezTo>
                  <a:cubicBezTo>
                    <a:pt x="26362" y="27565"/>
                    <a:pt x="26250" y="27844"/>
                    <a:pt x="26195" y="28095"/>
                  </a:cubicBezTo>
                  <a:lnTo>
                    <a:pt x="25832" y="28012"/>
                  </a:lnTo>
                  <a:cubicBezTo>
                    <a:pt x="25748" y="28012"/>
                    <a:pt x="25692" y="27984"/>
                    <a:pt x="25637" y="27956"/>
                  </a:cubicBezTo>
                  <a:cubicBezTo>
                    <a:pt x="25332" y="27876"/>
                    <a:pt x="24934" y="27758"/>
                    <a:pt x="24460" y="27758"/>
                  </a:cubicBezTo>
                  <a:cubicBezTo>
                    <a:pt x="24111" y="27758"/>
                    <a:pt x="23720" y="27822"/>
                    <a:pt x="23293" y="28012"/>
                  </a:cubicBezTo>
                  <a:cubicBezTo>
                    <a:pt x="22791" y="28235"/>
                    <a:pt x="22233" y="28263"/>
                    <a:pt x="21787" y="28291"/>
                  </a:cubicBezTo>
                  <a:cubicBezTo>
                    <a:pt x="21229" y="28346"/>
                    <a:pt x="20754" y="28346"/>
                    <a:pt x="20615" y="28765"/>
                  </a:cubicBezTo>
                  <a:cubicBezTo>
                    <a:pt x="20503" y="29072"/>
                    <a:pt x="20671" y="29323"/>
                    <a:pt x="20838" y="29546"/>
                  </a:cubicBezTo>
                  <a:cubicBezTo>
                    <a:pt x="21061" y="29881"/>
                    <a:pt x="21089" y="29965"/>
                    <a:pt x="20922" y="30104"/>
                  </a:cubicBezTo>
                  <a:cubicBezTo>
                    <a:pt x="20843" y="30196"/>
                    <a:pt x="20782" y="30226"/>
                    <a:pt x="20726" y="30226"/>
                  </a:cubicBezTo>
                  <a:cubicBezTo>
                    <a:pt x="20663" y="30226"/>
                    <a:pt x="20605" y="30189"/>
                    <a:pt x="20531" y="30160"/>
                  </a:cubicBezTo>
                  <a:cubicBezTo>
                    <a:pt x="20442" y="30089"/>
                    <a:pt x="20331" y="30006"/>
                    <a:pt x="20189" y="30006"/>
                  </a:cubicBezTo>
                  <a:cubicBezTo>
                    <a:pt x="20109" y="30006"/>
                    <a:pt x="20019" y="30033"/>
                    <a:pt x="19917" y="30104"/>
                  </a:cubicBezTo>
                  <a:cubicBezTo>
                    <a:pt x="19638" y="30327"/>
                    <a:pt x="19638" y="30578"/>
                    <a:pt x="19638" y="30802"/>
                  </a:cubicBezTo>
                  <a:cubicBezTo>
                    <a:pt x="19638" y="30997"/>
                    <a:pt x="19638" y="31192"/>
                    <a:pt x="19499" y="31443"/>
                  </a:cubicBezTo>
                  <a:cubicBezTo>
                    <a:pt x="19164" y="32029"/>
                    <a:pt x="18829" y="32448"/>
                    <a:pt x="18160" y="32475"/>
                  </a:cubicBezTo>
                  <a:cubicBezTo>
                    <a:pt x="17574" y="32531"/>
                    <a:pt x="17490" y="33089"/>
                    <a:pt x="17462" y="33452"/>
                  </a:cubicBezTo>
                  <a:cubicBezTo>
                    <a:pt x="17434" y="33731"/>
                    <a:pt x="17434" y="34010"/>
                    <a:pt x="17267" y="34122"/>
                  </a:cubicBezTo>
                  <a:lnTo>
                    <a:pt x="17183" y="34205"/>
                  </a:lnTo>
                  <a:cubicBezTo>
                    <a:pt x="16737" y="34540"/>
                    <a:pt x="16430" y="34819"/>
                    <a:pt x="16095" y="35516"/>
                  </a:cubicBezTo>
                  <a:cubicBezTo>
                    <a:pt x="15956" y="35795"/>
                    <a:pt x="15928" y="36074"/>
                    <a:pt x="15872" y="36353"/>
                  </a:cubicBezTo>
                  <a:cubicBezTo>
                    <a:pt x="15760" y="36772"/>
                    <a:pt x="15677" y="37163"/>
                    <a:pt x="15370" y="37441"/>
                  </a:cubicBezTo>
                  <a:cubicBezTo>
                    <a:pt x="14840" y="37888"/>
                    <a:pt x="13556" y="38167"/>
                    <a:pt x="13082" y="38167"/>
                  </a:cubicBezTo>
                  <a:cubicBezTo>
                    <a:pt x="12608" y="38167"/>
                    <a:pt x="11631" y="37860"/>
                    <a:pt x="11073" y="37218"/>
                  </a:cubicBezTo>
                  <a:cubicBezTo>
                    <a:pt x="11073" y="37190"/>
                    <a:pt x="11045" y="37190"/>
                    <a:pt x="11045" y="37163"/>
                  </a:cubicBezTo>
                  <a:cubicBezTo>
                    <a:pt x="10906" y="37051"/>
                    <a:pt x="10850" y="36967"/>
                    <a:pt x="10766" y="36856"/>
                  </a:cubicBezTo>
                  <a:cubicBezTo>
                    <a:pt x="10711" y="36716"/>
                    <a:pt x="10655" y="36605"/>
                    <a:pt x="10599" y="36493"/>
                  </a:cubicBezTo>
                  <a:cubicBezTo>
                    <a:pt x="10571" y="36465"/>
                    <a:pt x="10571" y="36437"/>
                    <a:pt x="10515" y="36381"/>
                  </a:cubicBezTo>
                  <a:lnTo>
                    <a:pt x="10432" y="36186"/>
                  </a:lnTo>
                  <a:cubicBezTo>
                    <a:pt x="10376" y="36158"/>
                    <a:pt x="10376" y="36102"/>
                    <a:pt x="10348" y="36074"/>
                  </a:cubicBezTo>
                  <a:cubicBezTo>
                    <a:pt x="10292" y="36019"/>
                    <a:pt x="10236" y="35907"/>
                    <a:pt x="10181" y="35823"/>
                  </a:cubicBezTo>
                  <a:lnTo>
                    <a:pt x="10181" y="35795"/>
                  </a:lnTo>
                  <a:cubicBezTo>
                    <a:pt x="10097" y="35684"/>
                    <a:pt x="10041" y="35628"/>
                    <a:pt x="9957" y="35544"/>
                  </a:cubicBezTo>
                  <a:cubicBezTo>
                    <a:pt x="9818" y="35377"/>
                    <a:pt x="9706" y="35265"/>
                    <a:pt x="9623" y="35182"/>
                  </a:cubicBezTo>
                  <a:cubicBezTo>
                    <a:pt x="9874" y="34958"/>
                    <a:pt x="10348" y="34512"/>
                    <a:pt x="10739" y="33954"/>
                  </a:cubicBezTo>
                  <a:cubicBezTo>
                    <a:pt x="11687" y="32559"/>
                    <a:pt x="12245" y="31499"/>
                    <a:pt x="12468" y="30774"/>
                  </a:cubicBezTo>
                  <a:cubicBezTo>
                    <a:pt x="12608" y="30327"/>
                    <a:pt x="12831" y="29937"/>
                    <a:pt x="13026" y="29630"/>
                  </a:cubicBezTo>
                  <a:cubicBezTo>
                    <a:pt x="13138" y="29462"/>
                    <a:pt x="13249" y="29267"/>
                    <a:pt x="13361" y="29128"/>
                  </a:cubicBezTo>
                  <a:cubicBezTo>
                    <a:pt x="13501" y="28960"/>
                    <a:pt x="13584" y="28765"/>
                    <a:pt x="13696" y="28625"/>
                  </a:cubicBezTo>
                  <a:cubicBezTo>
                    <a:pt x="13724" y="28542"/>
                    <a:pt x="13780" y="28402"/>
                    <a:pt x="13807" y="28207"/>
                  </a:cubicBezTo>
                  <a:cubicBezTo>
                    <a:pt x="13891" y="27230"/>
                    <a:pt x="13668" y="24915"/>
                    <a:pt x="13528" y="23464"/>
                  </a:cubicBezTo>
                  <a:cubicBezTo>
                    <a:pt x="13501" y="23046"/>
                    <a:pt x="13445" y="22711"/>
                    <a:pt x="13417" y="22488"/>
                  </a:cubicBezTo>
                  <a:cubicBezTo>
                    <a:pt x="13501" y="22432"/>
                    <a:pt x="13528" y="22404"/>
                    <a:pt x="13584" y="22376"/>
                  </a:cubicBezTo>
                  <a:lnTo>
                    <a:pt x="13696" y="22348"/>
                  </a:lnTo>
                  <a:cubicBezTo>
                    <a:pt x="14198" y="22292"/>
                    <a:pt x="20057" y="22013"/>
                    <a:pt x="21312" y="21790"/>
                  </a:cubicBezTo>
                  <a:cubicBezTo>
                    <a:pt x="21619" y="21706"/>
                    <a:pt x="21954" y="21651"/>
                    <a:pt x="22317" y="21567"/>
                  </a:cubicBezTo>
                  <a:cubicBezTo>
                    <a:pt x="23009" y="21399"/>
                    <a:pt x="23826" y="21205"/>
                    <a:pt x="24424" y="21205"/>
                  </a:cubicBezTo>
                  <a:close/>
                  <a:moveTo>
                    <a:pt x="6780" y="45693"/>
                  </a:moveTo>
                  <a:cubicBezTo>
                    <a:pt x="6504" y="46018"/>
                    <a:pt x="6303" y="46470"/>
                    <a:pt x="6191" y="46760"/>
                  </a:cubicBezTo>
                  <a:cubicBezTo>
                    <a:pt x="6200" y="46759"/>
                    <a:pt x="6210" y="46757"/>
                    <a:pt x="6219" y="46756"/>
                  </a:cubicBezTo>
                  <a:lnTo>
                    <a:pt x="6219" y="46756"/>
                  </a:lnTo>
                  <a:cubicBezTo>
                    <a:pt x="6324" y="46490"/>
                    <a:pt x="6522" y="46041"/>
                    <a:pt x="6780" y="45693"/>
                  </a:cubicBezTo>
                  <a:close/>
                  <a:moveTo>
                    <a:pt x="14515" y="45550"/>
                  </a:moveTo>
                  <a:cubicBezTo>
                    <a:pt x="15122" y="45550"/>
                    <a:pt x="15587" y="45625"/>
                    <a:pt x="15760" y="45811"/>
                  </a:cubicBezTo>
                  <a:cubicBezTo>
                    <a:pt x="16119" y="46186"/>
                    <a:pt x="16591" y="46304"/>
                    <a:pt x="17111" y="46304"/>
                  </a:cubicBezTo>
                  <a:cubicBezTo>
                    <a:pt x="17481" y="46304"/>
                    <a:pt x="17876" y="46244"/>
                    <a:pt x="18271" y="46174"/>
                  </a:cubicBezTo>
                  <a:cubicBezTo>
                    <a:pt x="18416" y="46151"/>
                    <a:pt x="18567" y="46140"/>
                    <a:pt x="18718" y="46140"/>
                  </a:cubicBezTo>
                  <a:cubicBezTo>
                    <a:pt x="19471" y="46140"/>
                    <a:pt x="20252" y="46407"/>
                    <a:pt x="20531" y="46732"/>
                  </a:cubicBezTo>
                  <a:cubicBezTo>
                    <a:pt x="20838" y="47039"/>
                    <a:pt x="21675" y="47736"/>
                    <a:pt x="22038" y="48043"/>
                  </a:cubicBezTo>
                  <a:cubicBezTo>
                    <a:pt x="21619" y="48462"/>
                    <a:pt x="21312" y="49243"/>
                    <a:pt x="20978" y="49996"/>
                  </a:cubicBezTo>
                  <a:cubicBezTo>
                    <a:pt x="20754" y="50638"/>
                    <a:pt x="20503" y="51196"/>
                    <a:pt x="20224" y="51475"/>
                  </a:cubicBezTo>
                  <a:cubicBezTo>
                    <a:pt x="19973" y="51698"/>
                    <a:pt x="19694" y="51893"/>
                    <a:pt x="19443" y="52061"/>
                  </a:cubicBezTo>
                  <a:cubicBezTo>
                    <a:pt x="19025" y="52340"/>
                    <a:pt x="18606" y="52619"/>
                    <a:pt x="18327" y="53149"/>
                  </a:cubicBezTo>
                  <a:cubicBezTo>
                    <a:pt x="18160" y="53483"/>
                    <a:pt x="17992" y="53651"/>
                    <a:pt x="17797" y="53846"/>
                  </a:cubicBezTo>
                  <a:cubicBezTo>
                    <a:pt x="17602" y="54069"/>
                    <a:pt x="17351" y="54320"/>
                    <a:pt x="17100" y="54851"/>
                  </a:cubicBezTo>
                  <a:cubicBezTo>
                    <a:pt x="17072" y="54962"/>
                    <a:pt x="17016" y="55046"/>
                    <a:pt x="16932" y="55157"/>
                  </a:cubicBezTo>
                  <a:cubicBezTo>
                    <a:pt x="16765" y="54711"/>
                    <a:pt x="16402" y="53874"/>
                    <a:pt x="16318" y="53539"/>
                  </a:cubicBezTo>
                  <a:cubicBezTo>
                    <a:pt x="16123" y="52981"/>
                    <a:pt x="15202" y="51837"/>
                    <a:pt x="13724" y="50805"/>
                  </a:cubicBezTo>
                  <a:cubicBezTo>
                    <a:pt x="12691" y="50052"/>
                    <a:pt x="12636" y="49940"/>
                    <a:pt x="12385" y="49438"/>
                  </a:cubicBezTo>
                  <a:cubicBezTo>
                    <a:pt x="12273" y="49243"/>
                    <a:pt x="12161" y="48992"/>
                    <a:pt x="11938" y="48629"/>
                  </a:cubicBezTo>
                  <a:cubicBezTo>
                    <a:pt x="11436" y="47764"/>
                    <a:pt x="10822" y="47318"/>
                    <a:pt x="10292" y="46871"/>
                  </a:cubicBezTo>
                  <a:cubicBezTo>
                    <a:pt x="10069" y="46732"/>
                    <a:pt x="9902" y="46537"/>
                    <a:pt x="9706" y="46369"/>
                  </a:cubicBezTo>
                  <a:cubicBezTo>
                    <a:pt x="10460" y="46174"/>
                    <a:pt x="11213" y="45979"/>
                    <a:pt x="11855" y="45839"/>
                  </a:cubicBezTo>
                  <a:cubicBezTo>
                    <a:pt x="12770" y="45668"/>
                    <a:pt x="13754" y="45550"/>
                    <a:pt x="14515" y="45550"/>
                  </a:cubicBezTo>
                  <a:close/>
                  <a:moveTo>
                    <a:pt x="9399" y="46481"/>
                  </a:moveTo>
                  <a:cubicBezTo>
                    <a:pt x="9650" y="46704"/>
                    <a:pt x="9902" y="46927"/>
                    <a:pt x="10181" y="47095"/>
                  </a:cubicBezTo>
                  <a:cubicBezTo>
                    <a:pt x="10711" y="47513"/>
                    <a:pt x="11269" y="47959"/>
                    <a:pt x="11771" y="48769"/>
                  </a:cubicBezTo>
                  <a:cubicBezTo>
                    <a:pt x="11994" y="49131"/>
                    <a:pt x="12106" y="49354"/>
                    <a:pt x="12189" y="49550"/>
                  </a:cubicBezTo>
                  <a:cubicBezTo>
                    <a:pt x="12468" y="50108"/>
                    <a:pt x="12580" y="50275"/>
                    <a:pt x="13668" y="51056"/>
                  </a:cubicBezTo>
                  <a:cubicBezTo>
                    <a:pt x="15119" y="52089"/>
                    <a:pt x="16011" y="53204"/>
                    <a:pt x="16095" y="53623"/>
                  </a:cubicBezTo>
                  <a:cubicBezTo>
                    <a:pt x="16235" y="54041"/>
                    <a:pt x="16709" y="55185"/>
                    <a:pt x="16848" y="55492"/>
                  </a:cubicBezTo>
                  <a:cubicBezTo>
                    <a:pt x="16653" y="55604"/>
                    <a:pt x="16625" y="55687"/>
                    <a:pt x="16569" y="55799"/>
                  </a:cubicBezTo>
                  <a:cubicBezTo>
                    <a:pt x="16179" y="56357"/>
                    <a:pt x="15872" y="56831"/>
                    <a:pt x="16039" y="57278"/>
                  </a:cubicBezTo>
                  <a:cubicBezTo>
                    <a:pt x="16151" y="57529"/>
                    <a:pt x="16290" y="58254"/>
                    <a:pt x="16458" y="59035"/>
                  </a:cubicBezTo>
                  <a:lnTo>
                    <a:pt x="16486" y="59203"/>
                  </a:lnTo>
                  <a:cubicBezTo>
                    <a:pt x="16290" y="59203"/>
                    <a:pt x="15900" y="59203"/>
                    <a:pt x="15537" y="59091"/>
                  </a:cubicBezTo>
                  <a:cubicBezTo>
                    <a:pt x="15486" y="59081"/>
                    <a:pt x="15435" y="59074"/>
                    <a:pt x="15387" y="59074"/>
                  </a:cubicBezTo>
                  <a:cubicBezTo>
                    <a:pt x="15303" y="59074"/>
                    <a:pt x="15228" y="59094"/>
                    <a:pt x="15174" y="59147"/>
                  </a:cubicBezTo>
                  <a:cubicBezTo>
                    <a:pt x="14951" y="59286"/>
                    <a:pt x="14896" y="59593"/>
                    <a:pt x="14840" y="59900"/>
                  </a:cubicBezTo>
                  <a:cubicBezTo>
                    <a:pt x="14812" y="60068"/>
                    <a:pt x="14784" y="60263"/>
                    <a:pt x="14756" y="60347"/>
                  </a:cubicBezTo>
                  <a:cubicBezTo>
                    <a:pt x="14676" y="60427"/>
                    <a:pt x="14395" y="60455"/>
                    <a:pt x="14040" y="60455"/>
                  </a:cubicBezTo>
                  <a:cubicBezTo>
                    <a:pt x="13530" y="60455"/>
                    <a:pt x="12869" y="60396"/>
                    <a:pt x="12440" y="60347"/>
                  </a:cubicBezTo>
                  <a:cubicBezTo>
                    <a:pt x="12134" y="60319"/>
                    <a:pt x="11827" y="60291"/>
                    <a:pt x="11548" y="60291"/>
                  </a:cubicBezTo>
                  <a:cubicBezTo>
                    <a:pt x="10957" y="60273"/>
                    <a:pt x="10355" y="60234"/>
                    <a:pt x="9763" y="60234"/>
                  </a:cubicBezTo>
                  <a:cubicBezTo>
                    <a:pt x="9404" y="60234"/>
                    <a:pt x="9049" y="60249"/>
                    <a:pt x="8702" y="60291"/>
                  </a:cubicBezTo>
                  <a:cubicBezTo>
                    <a:pt x="8616" y="60297"/>
                    <a:pt x="8522" y="60300"/>
                    <a:pt x="8423" y="60300"/>
                  </a:cubicBezTo>
                  <a:cubicBezTo>
                    <a:pt x="7615" y="60300"/>
                    <a:pt x="6424" y="60096"/>
                    <a:pt x="6052" y="59649"/>
                  </a:cubicBezTo>
                  <a:cubicBezTo>
                    <a:pt x="5996" y="59565"/>
                    <a:pt x="5968" y="59454"/>
                    <a:pt x="5968" y="59286"/>
                  </a:cubicBezTo>
                  <a:lnTo>
                    <a:pt x="5968" y="59231"/>
                  </a:lnTo>
                  <a:cubicBezTo>
                    <a:pt x="5968" y="59063"/>
                    <a:pt x="5996" y="58812"/>
                    <a:pt x="6052" y="58589"/>
                  </a:cubicBezTo>
                  <a:cubicBezTo>
                    <a:pt x="6163" y="58115"/>
                    <a:pt x="6275" y="57613"/>
                    <a:pt x="6135" y="57055"/>
                  </a:cubicBezTo>
                  <a:cubicBezTo>
                    <a:pt x="6024" y="56636"/>
                    <a:pt x="5996" y="56413"/>
                    <a:pt x="5996" y="56273"/>
                  </a:cubicBezTo>
                  <a:cubicBezTo>
                    <a:pt x="5996" y="56218"/>
                    <a:pt x="5996" y="56162"/>
                    <a:pt x="6024" y="56134"/>
                  </a:cubicBezTo>
                  <a:cubicBezTo>
                    <a:pt x="6024" y="56106"/>
                    <a:pt x="6024" y="56106"/>
                    <a:pt x="6052" y="56078"/>
                  </a:cubicBezTo>
                  <a:cubicBezTo>
                    <a:pt x="6052" y="56022"/>
                    <a:pt x="6107" y="55994"/>
                    <a:pt x="6107" y="55966"/>
                  </a:cubicBezTo>
                  <a:cubicBezTo>
                    <a:pt x="6135" y="55855"/>
                    <a:pt x="6135" y="55743"/>
                    <a:pt x="6163" y="55576"/>
                  </a:cubicBezTo>
                  <a:cubicBezTo>
                    <a:pt x="6191" y="55325"/>
                    <a:pt x="6163" y="55046"/>
                    <a:pt x="6107" y="54739"/>
                  </a:cubicBezTo>
                  <a:cubicBezTo>
                    <a:pt x="6107" y="54711"/>
                    <a:pt x="6052" y="54627"/>
                    <a:pt x="6052" y="54599"/>
                  </a:cubicBezTo>
                  <a:cubicBezTo>
                    <a:pt x="6052" y="54544"/>
                    <a:pt x="6024" y="54488"/>
                    <a:pt x="6024" y="54432"/>
                  </a:cubicBezTo>
                  <a:cubicBezTo>
                    <a:pt x="5884" y="54014"/>
                    <a:pt x="5717" y="53511"/>
                    <a:pt x="5549" y="53037"/>
                  </a:cubicBezTo>
                  <a:cubicBezTo>
                    <a:pt x="5466" y="52870"/>
                    <a:pt x="5410" y="52674"/>
                    <a:pt x="5326" y="52535"/>
                  </a:cubicBezTo>
                  <a:cubicBezTo>
                    <a:pt x="5187" y="52116"/>
                    <a:pt x="5047" y="51921"/>
                    <a:pt x="4991" y="51754"/>
                  </a:cubicBezTo>
                  <a:cubicBezTo>
                    <a:pt x="4852" y="51475"/>
                    <a:pt x="4796" y="51391"/>
                    <a:pt x="4768" y="50917"/>
                  </a:cubicBezTo>
                  <a:cubicBezTo>
                    <a:pt x="4712" y="50247"/>
                    <a:pt x="4015" y="48071"/>
                    <a:pt x="3792" y="47374"/>
                  </a:cubicBezTo>
                  <a:lnTo>
                    <a:pt x="3959" y="47374"/>
                  </a:lnTo>
                  <a:cubicBezTo>
                    <a:pt x="4043" y="47374"/>
                    <a:pt x="4099" y="47374"/>
                    <a:pt x="4182" y="47346"/>
                  </a:cubicBezTo>
                  <a:cubicBezTo>
                    <a:pt x="4238" y="47346"/>
                    <a:pt x="4350" y="47346"/>
                    <a:pt x="4433" y="47318"/>
                  </a:cubicBezTo>
                  <a:cubicBezTo>
                    <a:pt x="4517" y="47318"/>
                    <a:pt x="4629" y="47290"/>
                    <a:pt x="4712" y="47290"/>
                  </a:cubicBezTo>
                  <a:cubicBezTo>
                    <a:pt x="4796" y="47290"/>
                    <a:pt x="4908" y="47290"/>
                    <a:pt x="5019" y="47234"/>
                  </a:cubicBezTo>
                  <a:lnTo>
                    <a:pt x="5047" y="47234"/>
                  </a:lnTo>
                  <a:cubicBezTo>
                    <a:pt x="5187" y="47234"/>
                    <a:pt x="5298" y="47206"/>
                    <a:pt x="5438" y="47206"/>
                  </a:cubicBezTo>
                  <a:lnTo>
                    <a:pt x="5577" y="47206"/>
                  </a:lnTo>
                  <a:lnTo>
                    <a:pt x="6135" y="47178"/>
                  </a:lnTo>
                  <a:cubicBezTo>
                    <a:pt x="6888" y="47095"/>
                    <a:pt x="7642" y="47039"/>
                    <a:pt x="8116" y="46871"/>
                  </a:cubicBezTo>
                  <a:cubicBezTo>
                    <a:pt x="8479" y="46760"/>
                    <a:pt x="8925" y="46620"/>
                    <a:pt x="9399" y="46481"/>
                  </a:cubicBezTo>
                  <a:close/>
                  <a:moveTo>
                    <a:pt x="95" y="60203"/>
                  </a:moveTo>
                  <a:lnTo>
                    <a:pt x="95" y="60203"/>
                  </a:lnTo>
                  <a:cubicBezTo>
                    <a:pt x="90" y="60204"/>
                    <a:pt x="86" y="60206"/>
                    <a:pt x="81" y="60207"/>
                  </a:cubicBezTo>
                  <a:cubicBezTo>
                    <a:pt x="14" y="60274"/>
                    <a:pt x="1" y="60394"/>
                    <a:pt x="12" y="60552"/>
                  </a:cubicBezTo>
                  <a:lnTo>
                    <a:pt x="12" y="60552"/>
                  </a:lnTo>
                  <a:cubicBezTo>
                    <a:pt x="10" y="60419"/>
                    <a:pt x="31" y="60298"/>
                    <a:pt x="95" y="60203"/>
                  </a:cubicBezTo>
                  <a:close/>
                  <a:moveTo>
                    <a:pt x="12" y="60552"/>
                  </a:moveTo>
                  <a:cubicBezTo>
                    <a:pt x="13" y="60613"/>
                    <a:pt x="19" y="60675"/>
                    <a:pt x="27" y="60739"/>
                  </a:cubicBezTo>
                  <a:lnTo>
                    <a:pt x="27" y="60739"/>
                  </a:lnTo>
                  <a:cubicBezTo>
                    <a:pt x="26" y="60720"/>
                    <a:pt x="25" y="60701"/>
                    <a:pt x="25" y="60681"/>
                  </a:cubicBezTo>
                  <a:cubicBezTo>
                    <a:pt x="20" y="60636"/>
                    <a:pt x="15" y="60593"/>
                    <a:pt x="12" y="60552"/>
                  </a:cubicBezTo>
                  <a:close/>
                  <a:moveTo>
                    <a:pt x="27" y="60739"/>
                  </a:moveTo>
                  <a:cubicBezTo>
                    <a:pt x="33" y="60858"/>
                    <a:pt x="57" y="60972"/>
                    <a:pt x="81" y="61044"/>
                  </a:cubicBezTo>
                  <a:cubicBezTo>
                    <a:pt x="104" y="61106"/>
                    <a:pt x="125" y="61164"/>
                    <a:pt x="143" y="61218"/>
                  </a:cubicBezTo>
                  <a:lnTo>
                    <a:pt x="143" y="61218"/>
                  </a:lnTo>
                  <a:cubicBezTo>
                    <a:pt x="120" y="61120"/>
                    <a:pt x="89" y="61012"/>
                    <a:pt x="53" y="60905"/>
                  </a:cubicBezTo>
                  <a:cubicBezTo>
                    <a:pt x="43" y="60849"/>
                    <a:pt x="34" y="60794"/>
                    <a:pt x="27" y="60739"/>
                  </a:cubicBezTo>
                  <a:close/>
                  <a:moveTo>
                    <a:pt x="143" y="61218"/>
                  </a:moveTo>
                  <a:cubicBezTo>
                    <a:pt x="174" y="61350"/>
                    <a:pt x="193" y="61466"/>
                    <a:pt x="193" y="61546"/>
                  </a:cubicBezTo>
                  <a:cubicBezTo>
                    <a:pt x="193" y="61602"/>
                    <a:pt x="193" y="61658"/>
                    <a:pt x="165" y="61686"/>
                  </a:cubicBezTo>
                  <a:cubicBezTo>
                    <a:pt x="137" y="61742"/>
                    <a:pt x="109" y="61825"/>
                    <a:pt x="109" y="61909"/>
                  </a:cubicBezTo>
                  <a:cubicBezTo>
                    <a:pt x="109" y="62160"/>
                    <a:pt x="193" y="62411"/>
                    <a:pt x="193" y="62411"/>
                  </a:cubicBezTo>
                  <a:cubicBezTo>
                    <a:pt x="834" y="62411"/>
                    <a:pt x="1281" y="62411"/>
                    <a:pt x="2843" y="61993"/>
                  </a:cubicBezTo>
                  <a:cubicBezTo>
                    <a:pt x="3038" y="61965"/>
                    <a:pt x="3206" y="61909"/>
                    <a:pt x="3373" y="61909"/>
                  </a:cubicBezTo>
                  <a:cubicBezTo>
                    <a:pt x="4712" y="61909"/>
                    <a:pt x="5828" y="63276"/>
                    <a:pt x="6191" y="63778"/>
                  </a:cubicBezTo>
                  <a:cubicBezTo>
                    <a:pt x="6303" y="63918"/>
                    <a:pt x="6414" y="63974"/>
                    <a:pt x="6470" y="63974"/>
                  </a:cubicBezTo>
                  <a:cubicBezTo>
                    <a:pt x="6749" y="63974"/>
                    <a:pt x="6972" y="63499"/>
                    <a:pt x="7307" y="63276"/>
                  </a:cubicBezTo>
                  <a:cubicBezTo>
                    <a:pt x="7809" y="62997"/>
                    <a:pt x="7809" y="62662"/>
                    <a:pt x="8395" y="62132"/>
                  </a:cubicBezTo>
                  <a:cubicBezTo>
                    <a:pt x="8562" y="61965"/>
                    <a:pt x="8758" y="61909"/>
                    <a:pt x="8897" y="61909"/>
                  </a:cubicBezTo>
                  <a:cubicBezTo>
                    <a:pt x="9148" y="61909"/>
                    <a:pt x="9399" y="62160"/>
                    <a:pt x="9818" y="62216"/>
                  </a:cubicBezTo>
                  <a:cubicBezTo>
                    <a:pt x="10460" y="62272"/>
                    <a:pt x="10711" y="63276"/>
                    <a:pt x="11548" y="64113"/>
                  </a:cubicBezTo>
                  <a:cubicBezTo>
                    <a:pt x="12412" y="65006"/>
                    <a:pt x="13724" y="65564"/>
                    <a:pt x="14198" y="65982"/>
                  </a:cubicBezTo>
                  <a:cubicBezTo>
                    <a:pt x="14599" y="66383"/>
                    <a:pt x="14232" y="66579"/>
                    <a:pt x="13955" y="67306"/>
                  </a:cubicBezTo>
                  <a:lnTo>
                    <a:pt x="13955" y="67306"/>
                  </a:lnTo>
                  <a:cubicBezTo>
                    <a:pt x="14026" y="67146"/>
                    <a:pt x="14106" y="67003"/>
                    <a:pt x="14170" y="66875"/>
                  </a:cubicBezTo>
                  <a:cubicBezTo>
                    <a:pt x="14365" y="66540"/>
                    <a:pt x="14533" y="66205"/>
                    <a:pt x="14142" y="65843"/>
                  </a:cubicBezTo>
                  <a:cubicBezTo>
                    <a:pt x="13947" y="65647"/>
                    <a:pt x="13612" y="65452"/>
                    <a:pt x="13194" y="65201"/>
                  </a:cubicBezTo>
                  <a:cubicBezTo>
                    <a:pt x="12636" y="64894"/>
                    <a:pt x="11994" y="64476"/>
                    <a:pt x="11492" y="63974"/>
                  </a:cubicBezTo>
                  <a:cubicBezTo>
                    <a:pt x="11157" y="63639"/>
                    <a:pt x="10906" y="63276"/>
                    <a:pt x="10683" y="62941"/>
                  </a:cubicBezTo>
                  <a:cubicBezTo>
                    <a:pt x="10376" y="62439"/>
                    <a:pt x="10125" y="62076"/>
                    <a:pt x="9678" y="61993"/>
                  </a:cubicBezTo>
                  <a:cubicBezTo>
                    <a:pt x="9483" y="61965"/>
                    <a:pt x="9344" y="61881"/>
                    <a:pt x="9204" y="61853"/>
                  </a:cubicBezTo>
                  <a:cubicBezTo>
                    <a:pt x="9065" y="61797"/>
                    <a:pt x="8869" y="61714"/>
                    <a:pt x="8702" y="61714"/>
                  </a:cubicBezTo>
                  <a:cubicBezTo>
                    <a:pt x="8507" y="61714"/>
                    <a:pt x="8311" y="61797"/>
                    <a:pt x="8116" y="61993"/>
                  </a:cubicBezTo>
                  <a:cubicBezTo>
                    <a:pt x="7837" y="62244"/>
                    <a:pt x="7698" y="62439"/>
                    <a:pt x="7558" y="62634"/>
                  </a:cubicBezTo>
                  <a:cubicBezTo>
                    <a:pt x="7419" y="62830"/>
                    <a:pt x="7307" y="62969"/>
                    <a:pt x="7056" y="63109"/>
                  </a:cubicBezTo>
                  <a:cubicBezTo>
                    <a:pt x="6861" y="63220"/>
                    <a:pt x="6721" y="63388"/>
                    <a:pt x="6582" y="63527"/>
                  </a:cubicBezTo>
                  <a:cubicBezTo>
                    <a:pt x="6470" y="63639"/>
                    <a:pt x="6358" y="63778"/>
                    <a:pt x="6303" y="63778"/>
                  </a:cubicBezTo>
                  <a:cubicBezTo>
                    <a:pt x="6275" y="63778"/>
                    <a:pt x="6219" y="63750"/>
                    <a:pt x="6163" y="63639"/>
                  </a:cubicBezTo>
                  <a:cubicBezTo>
                    <a:pt x="5633" y="62913"/>
                    <a:pt x="4517" y="61714"/>
                    <a:pt x="3206" y="61714"/>
                  </a:cubicBezTo>
                  <a:cubicBezTo>
                    <a:pt x="2983" y="61714"/>
                    <a:pt x="2815" y="61742"/>
                    <a:pt x="2648" y="61797"/>
                  </a:cubicBezTo>
                  <a:cubicBezTo>
                    <a:pt x="1169" y="62160"/>
                    <a:pt x="723" y="62216"/>
                    <a:pt x="165" y="62216"/>
                  </a:cubicBezTo>
                  <a:cubicBezTo>
                    <a:pt x="165" y="62160"/>
                    <a:pt x="137" y="62104"/>
                    <a:pt x="137" y="62076"/>
                  </a:cubicBezTo>
                  <a:lnTo>
                    <a:pt x="137" y="62021"/>
                  </a:lnTo>
                  <a:lnTo>
                    <a:pt x="137" y="61937"/>
                  </a:lnTo>
                  <a:lnTo>
                    <a:pt x="137" y="61881"/>
                  </a:lnTo>
                  <a:cubicBezTo>
                    <a:pt x="137" y="61853"/>
                    <a:pt x="137" y="61797"/>
                    <a:pt x="165" y="61742"/>
                  </a:cubicBezTo>
                  <a:cubicBezTo>
                    <a:pt x="193" y="61714"/>
                    <a:pt x="193" y="61658"/>
                    <a:pt x="193" y="61602"/>
                  </a:cubicBezTo>
                  <a:cubicBezTo>
                    <a:pt x="213" y="61481"/>
                    <a:pt x="189" y="61360"/>
                    <a:pt x="143" y="61218"/>
                  </a:cubicBezTo>
                  <a:close/>
                  <a:moveTo>
                    <a:pt x="37550" y="1"/>
                  </a:moveTo>
                  <a:cubicBezTo>
                    <a:pt x="37438" y="1"/>
                    <a:pt x="37550" y="196"/>
                    <a:pt x="36852" y="503"/>
                  </a:cubicBezTo>
                  <a:cubicBezTo>
                    <a:pt x="36685" y="587"/>
                    <a:pt x="36545" y="615"/>
                    <a:pt x="36434" y="615"/>
                  </a:cubicBezTo>
                  <a:cubicBezTo>
                    <a:pt x="36015" y="615"/>
                    <a:pt x="36015" y="140"/>
                    <a:pt x="35346" y="140"/>
                  </a:cubicBezTo>
                  <a:lnTo>
                    <a:pt x="35150" y="140"/>
                  </a:lnTo>
                  <a:cubicBezTo>
                    <a:pt x="34062" y="280"/>
                    <a:pt x="33644" y="5106"/>
                    <a:pt x="33309" y="5581"/>
                  </a:cubicBezTo>
                  <a:cubicBezTo>
                    <a:pt x="32946" y="5999"/>
                    <a:pt x="32946" y="6780"/>
                    <a:pt x="32667" y="7338"/>
                  </a:cubicBezTo>
                  <a:cubicBezTo>
                    <a:pt x="32388" y="7896"/>
                    <a:pt x="31440" y="8705"/>
                    <a:pt x="29961" y="8789"/>
                  </a:cubicBezTo>
                  <a:cubicBezTo>
                    <a:pt x="28454" y="8845"/>
                    <a:pt x="28789" y="9542"/>
                    <a:pt x="27952" y="10379"/>
                  </a:cubicBezTo>
                  <a:cubicBezTo>
                    <a:pt x="27087" y="11216"/>
                    <a:pt x="25776" y="11188"/>
                    <a:pt x="24270" y="11858"/>
                  </a:cubicBezTo>
                  <a:cubicBezTo>
                    <a:pt x="22763" y="12472"/>
                    <a:pt x="21675" y="14508"/>
                    <a:pt x="21675" y="14508"/>
                  </a:cubicBezTo>
                  <a:cubicBezTo>
                    <a:pt x="21675" y="14508"/>
                    <a:pt x="21340" y="16350"/>
                    <a:pt x="20810" y="16991"/>
                  </a:cubicBezTo>
                  <a:cubicBezTo>
                    <a:pt x="20615" y="17243"/>
                    <a:pt x="20336" y="17326"/>
                    <a:pt x="19973" y="17326"/>
                  </a:cubicBezTo>
                  <a:cubicBezTo>
                    <a:pt x="19443" y="17326"/>
                    <a:pt x="18801" y="17131"/>
                    <a:pt x="18327" y="17131"/>
                  </a:cubicBezTo>
                  <a:cubicBezTo>
                    <a:pt x="17546" y="17131"/>
                    <a:pt x="16848" y="18080"/>
                    <a:pt x="16569" y="18359"/>
                  </a:cubicBezTo>
                  <a:cubicBezTo>
                    <a:pt x="16290" y="18638"/>
                    <a:pt x="16290" y="19530"/>
                    <a:pt x="15984" y="20144"/>
                  </a:cubicBezTo>
                  <a:cubicBezTo>
                    <a:pt x="15732" y="20758"/>
                    <a:pt x="15509" y="20702"/>
                    <a:pt x="14421" y="21651"/>
                  </a:cubicBezTo>
                  <a:cubicBezTo>
                    <a:pt x="14086" y="21930"/>
                    <a:pt x="13835" y="22097"/>
                    <a:pt x="13668" y="22209"/>
                  </a:cubicBezTo>
                  <a:cubicBezTo>
                    <a:pt x="13473" y="22320"/>
                    <a:pt x="13333" y="22348"/>
                    <a:pt x="13249" y="22432"/>
                  </a:cubicBezTo>
                  <a:cubicBezTo>
                    <a:pt x="13249" y="22432"/>
                    <a:pt x="13891" y="27956"/>
                    <a:pt x="13584" y="28542"/>
                  </a:cubicBezTo>
                  <a:cubicBezTo>
                    <a:pt x="13277" y="29100"/>
                    <a:pt x="12691" y="29769"/>
                    <a:pt x="12357" y="30774"/>
                  </a:cubicBezTo>
                  <a:cubicBezTo>
                    <a:pt x="12050" y="31750"/>
                    <a:pt x="11157" y="33145"/>
                    <a:pt x="10655" y="33870"/>
                  </a:cubicBezTo>
                  <a:cubicBezTo>
                    <a:pt x="10181" y="34624"/>
                    <a:pt x="9427" y="35182"/>
                    <a:pt x="9427" y="35210"/>
                  </a:cubicBezTo>
                  <a:cubicBezTo>
                    <a:pt x="9483" y="35237"/>
                    <a:pt x="10236" y="35935"/>
                    <a:pt x="10683" y="36939"/>
                  </a:cubicBezTo>
                  <a:cubicBezTo>
                    <a:pt x="10683" y="36939"/>
                    <a:pt x="10683" y="36995"/>
                    <a:pt x="10739" y="36995"/>
                  </a:cubicBezTo>
                  <a:cubicBezTo>
                    <a:pt x="10766" y="37051"/>
                    <a:pt x="10794" y="37135"/>
                    <a:pt x="10822" y="37163"/>
                  </a:cubicBezTo>
                  <a:cubicBezTo>
                    <a:pt x="10822" y="37163"/>
                    <a:pt x="10822" y="37190"/>
                    <a:pt x="10878" y="37190"/>
                  </a:cubicBezTo>
                  <a:cubicBezTo>
                    <a:pt x="10934" y="37274"/>
                    <a:pt x="10962" y="37330"/>
                    <a:pt x="11045" y="37414"/>
                  </a:cubicBezTo>
                  <a:cubicBezTo>
                    <a:pt x="10739" y="37860"/>
                    <a:pt x="8925" y="41236"/>
                    <a:pt x="8841" y="41375"/>
                  </a:cubicBezTo>
                  <a:lnTo>
                    <a:pt x="8925" y="41375"/>
                  </a:lnTo>
                  <a:cubicBezTo>
                    <a:pt x="9204" y="41347"/>
                    <a:pt x="9455" y="41319"/>
                    <a:pt x="9706" y="41236"/>
                  </a:cubicBezTo>
                  <a:cubicBezTo>
                    <a:pt x="9846" y="41208"/>
                    <a:pt x="9985" y="41208"/>
                    <a:pt x="10153" y="41180"/>
                  </a:cubicBezTo>
                  <a:cubicBezTo>
                    <a:pt x="10208" y="41180"/>
                    <a:pt x="10292" y="41152"/>
                    <a:pt x="10348" y="41152"/>
                  </a:cubicBezTo>
                  <a:cubicBezTo>
                    <a:pt x="10990" y="41040"/>
                    <a:pt x="11492" y="40957"/>
                    <a:pt x="11855" y="40957"/>
                  </a:cubicBezTo>
                  <a:lnTo>
                    <a:pt x="12245" y="40957"/>
                  </a:lnTo>
                  <a:cubicBezTo>
                    <a:pt x="12245" y="40957"/>
                    <a:pt x="12273" y="40957"/>
                    <a:pt x="12273" y="41013"/>
                  </a:cubicBezTo>
                  <a:cubicBezTo>
                    <a:pt x="12301" y="41013"/>
                    <a:pt x="12301" y="41040"/>
                    <a:pt x="12301" y="41068"/>
                  </a:cubicBezTo>
                  <a:cubicBezTo>
                    <a:pt x="12385" y="41459"/>
                    <a:pt x="10348" y="41877"/>
                    <a:pt x="9093" y="42938"/>
                  </a:cubicBezTo>
                  <a:cubicBezTo>
                    <a:pt x="7837" y="44026"/>
                    <a:pt x="7586" y="44918"/>
                    <a:pt x="7084" y="45365"/>
                  </a:cubicBezTo>
                  <a:cubicBezTo>
                    <a:pt x="6976" y="45451"/>
                    <a:pt x="6874" y="45565"/>
                    <a:pt x="6780" y="45693"/>
                  </a:cubicBezTo>
                  <a:lnTo>
                    <a:pt x="6780" y="45693"/>
                  </a:lnTo>
                  <a:cubicBezTo>
                    <a:pt x="6849" y="45611"/>
                    <a:pt x="6922" y="45538"/>
                    <a:pt x="7000" y="45476"/>
                  </a:cubicBezTo>
                  <a:cubicBezTo>
                    <a:pt x="7251" y="45253"/>
                    <a:pt x="7419" y="45002"/>
                    <a:pt x="7642" y="44695"/>
                  </a:cubicBezTo>
                  <a:cubicBezTo>
                    <a:pt x="7949" y="44249"/>
                    <a:pt x="8283" y="43691"/>
                    <a:pt x="9065" y="43049"/>
                  </a:cubicBezTo>
                  <a:cubicBezTo>
                    <a:pt x="9678" y="42491"/>
                    <a:pt x="10571" y="42129"/>
                    <a:pt x="11213" y="41850"/>
                  </a:cubicBezTo>
                  <a:cubicBezTo>
                    <a:pt x="11994" y="41487"/>
                    <a:pt x="12412" y="41319"/>
                    <a:pt x="12329" y="41013"/>
                  </a:cubicBezTo>
                  <a:cubicBezTo>
                    <a:pt x="12329" y="40957"/>
                    <a:pt x="12329" y="40957"/>
                    <a:pt x="12301" y="40929"/>
                  </a:cubicBezTo>
                  <a:cubicBezTo>
                    <a:pt x="12385" y="40901"/>
                    <a:pt x="12468" y="40901"/>
                    <a:pt x="12552" y="40873"/>
                  </a:cubicBezTo>
                  <a:cubicBezTo>
                    <a:pt x="14226" y="40399"/>
                    <a:pt x="17323" y="39534"/>
                    <a:pt x="18885" y="39506"/>
                  </a:cubicBezTo>
                  <a:cubicBezTo>
                    <a:pt x="20364" y="39478"/>
                    <a:pt x="21787" y="39283"/>
                    <a:pt x="23265" y="38920"/>
                  </a:cubicBezTo>
                  <a:cubicBezTo>
                    <a:pt x="24102" y="38697"/>
                    <a:pt x="24242" y="38669"/>
                    <a:pt x="25162" y="38530"/>
                  </a:cubicBezTo>
                  <a:lnTo>
                    <a:pt x="27896" y="37972"/>
                  </a:lnTo>
                  <a:cubicBezTo>
                    <a:pt x="27952" y="38055"/>
                    <a:pt x="28036" y="38139"/>
                    <a:pt x="28064" y="38167"/>
                  </a:cubicBezTo>
                  <a:cubicBezTo>
                    <a:pt x="28175" y="38278"/>
                    <a:pt x="28315" y="38418"/>
                    <a:pt x="28315" y="38446"/>
                  </a:cubicBezTo>
                  <a:cubicBezTo>
                    <a:pt x="28315" y="38446"/>
                    <a:pt x="28315" y="38502"/>
                    <a:pt x="28203" y="38530"/>
                  </a:cubicBezTo>
                  <a:cubicBezTo>
                    <a:pt x="27896" y="38669"/>
                    <a:pt x="27673" y="38725"/>
                    <a:pt x="27478" y="38809"/>
                  </a:cubicBezTo>
                  <a:cubicBezTo>
                    <a:pt x="27199" y="38864"/>
                    <a:pt x="26920" y="38948"/>
                    <a:pt x="26557" y="39199"/>
                  </a:cubicBezTo>
                  <a:cubicBezTo>
                    <a:pt x="26390" y="39283"/>
                    <a:pt x="26250" y="39367"/>
                    <a:pt x="26139" y="39422"/>
                  </a:cubicBezTo>
                  <a:cubicBezTo>
                    <a:pt x="25916" y="39562"/>
                    <a:pt x="25720" y="39646"/>
                    <a:pt x="25776" y="39813"/>
                  </a:cubicBezTo>
                  <a:cubicBezTo>
                    <a:pt x="25804" y="39980"/>
                    <a:pt x="25971" y="40036"/>
                    <a:pt x="26418" y="40092"/>
                  </a:cubicBezTo>
                  <a:cubicBezTo>
                    <a:pt x="26892" y="40148"/>
                    <a:pt x="27269" y="40176"/>
                    <a:pt x="27590" y="40176"/>
                  </a:cubicBezTo>
                  <a:cubicBezTo>
                    <a:pt x="27910" y="40176"/>
                    <a:pt x="28175" y="40148"/>
                    <a:pt x="28427" y="40092"/>
                  </a:cubicBezTo>
                  <a:cubicBezTo>
                    <a:pt x="28427" y="40092"/>
                    <a:pt x="28482" y="40120"/>
                    <a:pt x="28510" y="40231"/>
                  </a:cubicBezTo>
                  <a:cubicBezTo>
                    <a:pt x="28622" y="40538"/>
                    <a:pt x="28594" y="41096"/>
                    <a:pt x="28315" y="41319"/>
                  </a:cubicBezTo>
                  <a:cubicBezTo>
                    <a:pt x="28092" y="41487"/>
                    <a:pt x="27952" y="41487"/>
                    <a:pt x="27813" y="41515"/>
                  </a:cubicBezTo>
                  <a:cubicBezTo>
                    <a:pt x="27617" y="41571"/>
                    <a:pt x="27394" y="41598"/>
                    <a:pt x="27171" y="41905"/>
                  </a:cubicBezTo>
                  <a:cubicBezTo>
                    <a:pt x="27060" y="42017"/>
                    <a:pt x="26976" y="42129"/>
                    <a:pt x="26892" y="42184"/>
                  </a:cubicBezTo>
                  <a:cubicBezTo>
                    <a:pt x="26641" y="42463"/>
                    <a:pt x="26474" y="42631"/>
                    <a:pt x="26474" y="42882"/>
                  </a:cubicBezTo>
                  <a:cubicBezTo>
                    <a:pt x="26474" y="42993"/>
                    <a:pt x="26557" y="43105"/>
                    <a:pt x="26669" y="43161"/>
                  </a:cubicBezTo>
                  <a:cubicBezTo>
                    <a:pt x="26836" y="43272"/>
                    <a:pt x="27087" y="43300"/>
                    <a:pt x="27338" y="43300"/>
                  </a:cubicBezTo>
                  <a:lnTo>
                    <a:pt x="27394" y="43300"/>
                  </a:lnTo>
                  <a:cubicBezTo>
                    <a:pt x="27115" y="43468"/>
                    <a:pt x="26948" y="43691"/>
                    <a:pt x="26781" y="43858"/>
                  </a:cubicBezTo>
                  <a:cubicBezTo>
                    <a:pt x="26557" y="44081"/>
                    <a:pt x="26474" y="44165"/>
                    <a:pt x="26278" y="44165"/>
                  </a:cubicBezTo>
                  <a:cubicBezTo>
                    <a:pt x="25776" y="44165"/>
                    <a:pt x="25525" y="44444"/>
                    <a:pt x="25079" y="45058"/>
                  </a:cubicBezTo>
                  <a:cubicBezTo>
                    <a:pt x="24883" y="45281"/>
                    <a:pt x="24604" y="45532"/>
                    <a:pt x="24325" y="45783"/>
                  </a:cubicBezTo>
                  <a:cubicBezTo>
                    <a:pt x="23963" y="46090"/>
                    <a:pt x="23628" y="46397"/>
                    <a:pt x="23544" y="46676"/>
                  </a:cubicBezTo>
                  <a:cubicBezTo>
                    <a:pt x="23433" y="47039"/>
                    <a:pt x="23070" y="47346"/>
                    <a:pt x="22289" y="47792"/>
                  </a:cubicBezTo>
                  <a:cubicBezTo>
                    <a:pt x="21954" y="47569"/>
                    <a:pt x="21033" y="46788"/>
                    <a:pt x="20699" y="46453"/>
                  </a:cubicBezTo>
                  <a:cubicBezTo>
                    <a:pt x="20351" y="46059"/>
                    <a:pt x="19502" y="45742"/>
                    <a:pt x="18649" y="45742"/>
                  </a:cubicBezTo>
                  <a:cubicBezTo>
                    <a:pt x="18476" y="45742"/>
                    <a:pt x="18302" y="45755"/>
                    <a:pt x="18132" y="45783"/>
                  </a:cubicBezTo>
                  <a:cubicBezTo>
                    <a:pt x="17757" y="45844"/>
                    <a:pt x="17387" y="45899"/>
                    <a:pt x="17048" y="45899"/>
                  </a:cubicBezTo>
                  <a:cubicBezTo>
                    <a:pt x="16604" y="45899"/>
                    <a:pt x="16212" y="45805"/>
                    <a:pt x="15928" y="45504"/>
                  </a:cubicBezTo>
                  <a:cubicBezTo>
                    <a:pt x="15664" y="45240"/>
                    <a:pt x="15076" y="45152"/>
                    <a:pt x="14417" y="45152"/>
                  </a:cubicBezTo>
                  <a:cubicBezTo>
                    <a:pt x="13335" y="45152"/>
                    <a:pt x="12062" y="45390"/>
                    <a:pt x="11715" y="45476"/>
                  </a:cubicBezTo>
                  <a:cubicBezTo>
                    <a:pt x="10487" y="45700"/>
                    <a:pt x="8758" y="46202"/>
                    <a:pt x="7837" y="46481"/>
                  </a:cubicBezTo>
                  <a:cubicBezTo>
                    <a:pt x="7424" y="46618"/>
                    <a:pt x="6876" y="46674"/>
                    <a:pt x="6219" y="46756"/>
                  </a:cubicBezTo>
                  <a:lnTo>
                    <a:pt x="6219" y="46756"/>
                  </a:lnTo>
                  <a:cubicBezTo>
                    <a:pt x="6165" y="46894"/>
                    <a:pt x="6135" y="46983"/>
                    <a:pt x="6135" y="46983"/>
                  </a:cubicBezTo>
                  <a:cubicBezTo>
                    <a:pt x="5410" y="47067"/>
                    <a:pt x="4629" y="47095"/>
                    <a:pt x="3959" y="47178"/>
                  </a:cubicBezTo>
                  <a:cubicBezTo>
                    <a:pt x="3820" y="47178"/>
                    <a:pt x="3736" y="47206"/>
                    <a:pt x="3596" y="47206"/>
                  </a:cubicBezTo>
                  <a:cubicBezTo>
                    <a:pt x="3596" y="47206"/>
                    <a:pt x="4573" y="50136"/>
                    <a:pt x="4629" y="50917"/>
                  </a:cubicBezTo>
                  <a:cubicBezTo>
                    <a:pt x="4712" y="51670"/>
                    <a:pt x="4768" y="51475"/>
                    <a:pt x="5187" y="52591"/>
                  </a:cubicBezTo>
                  <a:cubicBezTo>
                    <a:pt x="5466" y="53288"/>
                    <a:pt x="5745" y="53986"/>
                    <a:pt x="5884" y="54572"/>
                  </a:cubicBezTo>
                  <a:cubicBezTo>
                    <a:pt x="5996" y="54906"/>
                    <a:pt x="6024" y="55269"/>
                    <a:pt x="6024" y="55520"/>
                  </a:cubicBezTo>
                  <a:cubicBezTo>
                    <a:pt x="5996" y="55966"/>
                    <a:pt x="5884" y="56022"/>
                    <a:pt x="5884" y="56273"/>
                  </a:cubicBezTo>
                  <a:cubicBezTo>
                    <a:pt x="5884" y="56413"/>
                    <a:pt x="5912" y="56664"/>
                    <a:pt x="6024" y="57027"/>
                  </a:cubicBezTo>
                  <a:cubicBezTo>
                    <a:pt x="6247" y="57808"/>
                    <a:pt x="5884" y="58561"/>
                    <a:pt x="5856" y="59175"/>
                  </a:cubicBezTo>
                  <a:lnTo>
                    <a:pt x="5856" y="59231"/>
                  </a:lnTo>
                  <a:cubicBezTo>
                    <a:pt x="5215" y="59454"/>
                    <a:pt x="4740" y="59705"/>
                    <a:pt x="4294" y="59872"/>
                  </a:cubicBezTo>
                  <a:cubicBezTo>
                    <a:pt x="4210" y="59900"/>
                    <a:pt x="4154" y="59928"/>
                    <a:pt x="4071" y="59928"/>
                  </a:cubicBezTo>
                  <a:lnTo>
                    <a:pt x="4043" y="59928"/>
                  </a:lnTo>
                  <a:lnTo>
                    <a:pt x="3736" y="60040"/>
                  </a:lnTo>
                  <a:cubicBezTo>
                    <a:pt x="3513" y="60123"/>
                    <a:pt x="3262" y="60151"/>
                    <a:pt x="2983" y="60151"/>
                  </a:cubicBezTo>
                  <a:cubicBezTo>
                    <a:pt x="2899" y="60151"/>
                    <a:pt x="2759" y="60151"/>
                    <a:pt x="2648" y="60123"/>
                  </a:cubicBezTo>
                  <a:cubicBezTo>
                    <a:pt x="1950" y="60040"/>
                    <a:pt x="1420" y="59984"/>
                    <a:pt x="1002" y="59928"/>
                  </a:cubicBezTo>
                  <a:lnTo>
                    <a:pt x="890" y="59928"/>
                  </a:lnTo>
                  <a:cubicBezTo>
                    <a:pt x="583" y="59928"/>
                    <a:pt x="332" y="59984"/>
                    <a:pt x="165" y="60123"/>
                  </a:cubicBezTo>
                  <a:cubicBezTo>
                    <a:pt x="137" y="60147"/>
                    <a:pt x="114" y="60174"/>
                    <a:pt x="95" y="60203"/>
                  </a:cubicBezTo>
                  <a:lnTo>
                    <a:pt x="95" y="60203"/>
                  </a:lnTo>
                  <a:cubicBezTo>
                    <a:pt x="171" y="60176"/>
                    <a:pt x="227" y="60150"/>
                    <a:pt x="332" y="60123"/>
                  </a:cubicBezTo>
                  <a:lnTo>
                    <a:pt x="360" y="60123"/>
                  </a:lnTo>
                  <a:cubicBezTo>
                    <a:pt x="472" y="60096"/>
                    <a:pt x="604" y="60082"/>
                    <a:pt x="758" y="60082"/>
                  </a:cubicBezTo>
                  <a:cubicBezTo>
                    <a:pt x="911" y="60082"/>
                    <a:pt x="1085" y="60096"/>
                    <a:pt x="1281" y="60123"/>
                  </a:cubicBezTo>
                  <a:cubicBezTo>
                    <a:pt x="1420" y="60123"/>
                    <a:pt x="1588" y="60151"/>
                    <a:pt x="1811" y="60179"/>
                  </a:cubicBezTo>
                  <a:cubicBezTo>
                    <a:pt x="1895" y="60179"/>
                    <a:pt x="2062" y="60207"/>
                    <a:pt x="2146" y="60207"/>
                  </a:cubicBezTo>
                  <a:cubicBezTo>
                    <a:pt x="2257" y="60207"/>
                    <a:pt x="2369" y="60263"/>
                    <a:pt x="2480" y="60263"/>
                  </a:cubicBezTo>
                  <a:lnTo>
                    <a:pt x="2564" y="60263"/>
                  </a:lnTo>
                  <a:cubicBezTo>
                    <a:pt x="2646" y="60268"/>
                    <a:pt x="2725" y="60271"/>
                    <a:pt x="2801" y="60271"/>
                  </a:cubicBezTo>
                  <a:cubicBezTo>
                    <a:pt x="3531" y="60271"/>
                    <a:pt x="4022" y="60039"/>
                    <a:pt x="4629" y="59761"/>
                  </a:cubicBezTo>
                  <a:cubicBezTo>
                    <a:pt x="4908" y="59621"/>
                    <a:pt x="5187" y="59510"/>
                    <a:pt x="5521" y="59370"/>
                  </a:cubicBezTo>
                  <a:cubicBezTo>
                    <a:pt x="5577" y="59510"/>
                    <a:pt x="5605" y="59621"/>
                    <a:pt x="5717" y="59733"/>
                  </a:cubicBezTo>
                  <a:cubicBezTo>
                    <a:pt x="6188" y="60299"/>
                    <a:pt x="7418" y="60506"/>
                    <a:pt x="8258" y="60506"/>
                  </a:cubicBezTo>
                  <a:cubicBezTo>
                    <a:pt x="8412" y="60506"/>
                    <a:pt x="8553" y="60499"/>
                    <a:pt x="8674" y="60486"/>
                  </a:cubicBezTo>
                  <a:cubicBezTo>
                    <a:pt x="9040" y="60463"/>
                    <a:pt x="9425" y="60454"/>
                    <a:pt x="9818" y="60454"/>
                  </a:cubicBezTo>
                  <a:cubicBezTo>
                    <a:pt x="10354" y="60454"/>
                    <a:pt x="10904" y="60470"/>
                    <a:pt x="11436" y="60486"/>
                  </a:cubicBezTo>
                  <a:cubicBezTo>
                    <a:pt x="11687" y="60486"/>
                    <a:pt x="11994" y="60542"/>
                    <a:pt x="12301" y="60570"/>
                  </a:cubicBezTo>
                  <a:cubicBezTo>
                    <a:pt x="12970" y="60626"/>
                    <a:pt x="13528" y="60681"/>
                    <a:pt x="13975" y="60681"/>
                  </a:cubicBezTo>
                  <a:cubicBezTo>
                    <a:pt x="14505" y="60681"/>
                    <a:pt x="14840" y="60598"/>
                    <a:pt x="14951" y="60402"/>
                  </a:cubicBezTo>
                  <a:cubicBezTo>
                    <a:pt x="15007" y="60263"/>
                    <a:pt x="15063" y="60040"/>
                    <a:pt x="15091" y="59817"/>
                  </a:cubicBezTo>
                  <a:cubicBezTo>
                    <a:pt x="15119" y="59621"/>
                    <a:pt x="15147" y="59342"/>
                    <a:pt x="15258" y="59259"/>
                  </a:cubicBezTo>
                  <a:cubicBezTo>
                    <a:pt x="15258" y="59259"/>
                    <a:pt x="15271" y="59246"/>
                    <a:pt x="15304" y="59246"/>
                  </a:cubicBezTo>
                  <a:cubicBezTo>
                    <a:pt x="15320" y="59246"/>
                    <a:pt x="15342" y="59249"/>
                    <a:pt x="15370" y="59259"/>
                  </a:cubicBezTo>
                  <a:cubicBezTo>
                    <a:pt x="15788" y="59370"/>
                    <a:pt x="16235" y="59370"/>
                    <a:pt x="16486" y="59370"/>
                  </a:cubicBezTo>
                  <a:cubicBezTo>
                    <a:pt x="16793" y="60458"/>
                    <a:pt x="17016" y="61379"/>
                    <a:pt x="17183" y="61797"/>
                  </a:cubicBezTo>
                  <a:cubicBezTo>
                    <a:pt x="17406" y="62272"/>
                    <a:pt x="17825" y="62690"/>
                    <a:pt x="18188" y="63081"/>
                  </a:cubicBezTo>
                  <a:cubicBezTo>
                    <a:pt x="18467" y="63360"/>
                    <a:pt x="18746" y="63639"/>
                    <a:pt x="18829" y="63834"/>
                  </a:cubicBezTo>
                  <a:cubicBezTo>
                    <a:pt x="18885" y="64001"/>
                    <a:pt x="18969" y="64253"/>
                    <a:pt x="19025" y="64504"/>
                  </a:cubicBezTo>
                  <a:cubicBezTo>
                    <a:pt x="19304" y="65396"/>
                    <a:pt x="19471" y="65871"/>
                    <a:pt x="19666" y="65954"/>
                  </a:cubicBezTo>
                  <a:cubicBezTo>
                    <a:pt x="19806" y="66066"/>
                    <a:pt x="20420" y="67154"/>
                    <a:pt x="20420" y="67963"/>
                  </a:cubicBezTo>
                  <a:lnTo>
                    <a:pt x="20420" y="68242"/>
                  </a:lnTo>
                  <a:cubicBezTo>
                    <a:pt x="20420" y="68940"/>
                    <a:pt x="20392" y="69414"/>
                    <a:pt x="21368" y="70083"/>
                  </a:cubicBezTo>
                  <a:cubicBezTo>
                    <a:pt x="22317" y="70753"/>
                    <a:pt x="22875" y="71311"/>
                    <a:pt x="23461" y="72092"/>
                  </a:cubicBezTo>
                  <a:cubicBezTo>
                    <a:pt x="23684" y="72371"/>
                    <a:pt x="23879" y="72594"/>
                    <a:pt x="24102" y="72790"/>
                  </a:cubicBezTo>
                  <a:cubicBezTo>
                    <a:pt x="24465" y="73180"/>
                    <a:pt x="24744" y="73459"/>
                    <a:pt x="24716" y="73906"/>
                  </a:cubicBezTo>
                  <a:cubicBezTo>
                    <a:pt x="24632" y="74715"/>
                    <a:pt x="24158" y="75691"/>
                    <a:pt x="24019" y="75775"/>
                  </a:cubicBezTo>
                  <a:lnTo>
                    <a:pt x="23935" y="75775"/>
                  </a:lnTo>
                  <a:cubicBezTo>
                    <a:pt x="23795" y="75775"/>
                    <a:pt x="23572" y="75719"/>
                    <a:pt x="23237" y="75691"/>
                  </a:cubicBezTo>
                  <a:cubicBezTo>
                    <a:pt x="22819" y="75635"/>
                    <a:pt x="22317" y="75552"/>
                    <a:pt x="21898" y="75552"/>
                  </a:cubicBezTo>
                  <a:cubicBezTo>
                    <a:pt x="21452" y="75552"/>
                    <a:pt x="21145" y="75635"/>
                    <a:pt x="21005" y="75803"/>
                  </a:cubicBezTo>
                  <a:cubicBezTo>
                    <a:pt x="20838" y="75970"/>
                    <a:pt x="20782" y="76193"/>
                    <a:pt x="20699" y="76361"/>
                  </a:cubicBezTo>
                  <a:cubicBezTo>
                    <a:pt x="20615" y="76612"/>
                    <a:pt x="20615" y="76640"/>
                    <a:pt x="20531" y="76640"/>
                  </a:cubicBezTo>
                  <a:cubicBezTo>
                    <a:pt x="20447" y="76640"/>
                    <a:pt x="20364" y="76612"/>
                    <a:pt x="20141" y="76500"/>
                  </a:cubicBezTo>
                  <a:cubicBezTo>
                    <a:pt x="19387" y="76054"/>
                    <a:pt x="19025" y="75496"/>
                    <a:pt x="18857" y="75077"/>
                  </a:cubicBezTo>
                  <a:cubicBezTo>
                    <a:pt x="18829" y="74994"/>
                    <a:pt x="18773" y="74854"/>
                    <a:pt x="18773" y="74770"/>
                  </a:cubicBezTo>
                  <a:cubicBezTo>
                    <a:pt x="18718" y="74380"/>
                    <a:pt x="18606" y="73850"/>
                    <a:pt x="18048" y="73543"/>
                  </a:cubicBezTo>
                  <a:cubicBezTo>
                    <a:pt x="17490" y="73236"/>
                    <a:pt x="17351" y="73013"/>
                    <a:pt x="17100" y="72622"/>
                  </a:cubicBezTo>
                  <a:lnTo>
                    <a:pt x="17044" y="72539"/>
                  </a:lnTo>
                  <a:cubicBezTo>
                    <a:pt x="16960" y="72427"/>
                    <a:pt x="16904" y="72315"/>
                    <a:pt x="16876" y="72204"/>
                  </a:cubicBezTo>
                  <a:cubicBezTo>
                    <a:pt x="16765" y="71981"/>
                    <a:pt x="16625" y="71729"/>
                    <a:pt x="16123" y="71423"/>
                  </a:cubicBezTo>
                  <a:cubicBezTo>
                    <a:pt x="15844" y="71227"/>
                    <a:pt x="15760" y="70948"/>
                    <a:pt x="15649" y="70725"/>
                  </a:cubicBezTo>
                  <a:cubicBezTo>
                    <a:pt x="15509" y="70390"/>
                    <a:pt x="15370" y="70083"/>
                    <a:pt x="14979" y="70028"/>
                  </a:cubicBezTo>
                  <a:cubicBezTo>
                    <a:pt x="14923" y="70028"/>
                    <a:pt x="14868" y="69972"/>
                    <a:pt x="14868" y="69972"/>
                  </a:cubicBezTo>
                  <a:cubicBezTo>
                    <a:pt x="14840" y="69916"/>
                    <a:pt x="14868" y="69749"/>
                    <a:pt x="14923" y="69581"/>
                  </a:cubicBezTo>
                  <a:cubicBezTo>
                    <a:pt x="14951" y="69386"/>
                    <a:pt x="15007" y="69135"/>
                    <a:pt x="14979" y="68884"/>
                  </a:cubicBezTo>
                  <a:cubicBezTo>
                    <a:pt x="14923" y="68409"/>
                    <a:pt x="14672" y="68382"/>
                    <a:pt x="14561" y="68382"/>
                  </a:cubicBezTo>
                  <a:cubicBezTo>
                    <a:pt x="14365" y="68382"/>
                    <a:pt x="14170" y="68549"/>
                    <a:pt x="14086" y="68800"/>
                  </a:cubicBezTo>
                  <a:cubicBezTo>
                    <a:pt x="14034" y="68878"/>
                    <a:pt x="14007" y="69005"/>
                    <a:pt x="13980" y="69158"/>
                  </a:cubicBezTo>
                  <a:lnTo>
                    <a:pt x="13980" y="69158"/>
                  </a:lnTo>
                  <a:cubicBezTo>
                    <a:pt x="13823" y="68666"/>
                    <a:pt x="13701" y="67993"/>
                    <a:pt x="13919" y="67405"/>
                  </a:cubicBezTo>
                  <a:cubicBezTo>
                    <a:pt x="13931" y="67371"/>
                    <a:pt x="13943" y="67338"/>
                    <a:pt x="13955" y="67306"/>
                  </a:cubicBezTo>
                  <a:lnTo>
                    <a:pt x="13955" y="67306"/>
                  </a:lnTo>
                  <a:cubicBezTo>
                    <a:pt x="13933" y="67356"/>
                    <a:pt x="13911" y="67408"/>
                    <a:pt x="13891" y="67461"/>
                  </a:cubicBezTo>
                  <a:cubicBezTo>
                    <a:pt x="13724" y="67963"/>
                    <a:pt x="13724" y="68521"/>
                    <a:pt x="13975" y="69191"/>
                  </a:cubicBezTo>
                  <a:cubicBezTo>
                    <a:pt x="13977" y="69180"/>
                    <a:pt x="13978" y="69169"/>
                    <a:pt x="13980" y="69158"/>
                  </a:cubicBezTo>
                  <a:lnTo>
                    <a:pt x="13980" y="69158"/>
                  </a:lnTo>
                  <a:cubicBezTo>
                    <a:pt x="14024" y="69297"/>
                    <a:pt x="14071" y="69421"/>
                    <a:pt x="14114" y="69525"/>
                  </a:cubicBezTo>
                  <a:cubicBezTo>
                    <a:pt x="14142" y="69637"/>
                    <a:pt x="14198" y="69665"/>
                    <a:pt x="14226" y="69665"/>
                  </a:cubicBezTo>
                  <a:cubicBezTo>
                    <a:pt x="14338" y="69665"/>
                    <a:pt x="14282" y="69079"/>
                    <a:pt x="14393" y="68800"/>
                  </a:cubicBezTo>
                  <a:cubicBezTo>
                    <a:pt x="14477" y="68633"/>
                    <a:pt x="14617" y="68493"/>
                    <a:pt x="14700" y="68493"/>
                  </a:cubicBezTo>
                  <a:cubicBezTo>
                    <a:pt x="14812" y="68493"/>
                    <a:pt x="14923" y="68577"/>
                    <a:pt x="14951" y="68856"/>
                  </a:cubicBezTo>
                  <a:cubicBezTo>
                    <a:pt x="15035" y="69414"/>
                    <a:pt x="14533" y="70083"/>
                    <a:pt x="15091" y="70167"/>
                  </a:cubicBezTo>
                  <a:cubicBezTo>
                    <a:pt x="15649" y="70223"/>
                    <a:pt x="15509" y="71088"/>
                    <a:pt x="16179" y="71506"/>
                  </a:cubicBezTo>
                  <a:cubicBezTo>
                    <a:pt x="16793" y="71925"/>
                    <a:pt x="16737" y="72148"/>
                    <a:pt x="17044" y="72594"/>
                  </a:cubicBezTo>
                  <a:cubicBezTo>
                    <a:pt x="17323" y="73013"/>
                    <a:pt x="17462" y="73320"/>
                    <a:pt x="18132" y="73682"/>
                  </a:cubicBezTo>
                  <a:cubicBezTo>
                    <a:pt x="18746" y="74017"/>
                    <a:pt x="18690" y="74770"/>
                    <a:pt x="18829" y="75105"/>
                  </a:cubicBezTo>
                  <a:cubicBezTo>
                    <a:pt x="18969" y="75468"/>
                    <a:pt x="19304" y="76110"/>
                    <a:pt x="20196" y="76612"/>
                  </a:cubicBezTo>
                  <a:cubicBezTo>
                    <a:pt x="20392" y="76723"/>
                    <a:pt x="20531" y="76779"/>
                    <a:pt x="20643" y="76779"/>
                  </a:cubicBezTo>
                  <a:cubicBezTo>
                    <a:pt x="20978" y="76779"/>
                    <a:pt x="20922" y="76305"/>
                    <a:pt x="21256" y="75914"/>
                  </a:cubicBezTo>
                  <a:cubicBezTo>
                    <a:pt x="21396" y="75775"/>
                    <a:pt x="21675" y="75691"/>
                    <a:pt x="22010" y="75691"/>
                  </a:cubicBezTo>
                  <a:cubicBezTo>
                    <a:pt x="22707" y="75691"/>
                    <a:pt x="23656" y="75914"/>
                    <a:pt x="24046" y="75914"/>
                  </a:cubicBezTo>
                  <a:cubicBezTo>
                    <a:pt x="24130" y="75914"/>
                    <a:pt x="24158" y="75914"/>
                    <a:pt x="24186" y="75886"/>
                  </a:cubicBezTo>
                  <a:cubicBezTo>
                    <a:pt x="24409" y="75747"/>
                    <a:pt x="24939" y="74659"/>
                    <a:pt x="24995" y="73878"/>
                  </a:cubicBezTo>
                  <a:cubicBezTo>
                    <a:pt x="25051" y="73097"/>
                    <a:pt x="24297" y="72734"/>
                    <a:pt x="23712" y="71981"/>
                  </a:cubicBezTo>
                  <a:cubicBezTo>
                    <a:pt x="23154" y="71199"/>
                    <a:pt x="22540" y="70614"/>
                    <a:pt x="21563" y="69916"/>
                  </a:cubicBezTo>
                  <a:cubicBezTo>
                    <a:pt x="20559" y="69219"/>
                    <a:pt x="20699" y="68772"/>
                    <a:pt x="20699" y="67935"/>
                  </a:cubicBezTo>
                  <a:cubicBezTo>
                    <a:pt x="20699" y="67042"/>
                    <a:pt x="20085" y="65926"/>
                    <a:pt x="19834" y="65759"/>
                  </a:cubicBezTo>
                  <a:cubicBezTo>
                    <a:pt x="19610" y="65620"/>
                    <a:pt x="19276" y="64253"/>
                    <a:pt x="19025" y="63695"/>
                  </a:cubicBezTo>
                  <a:cubicBezTo>
                    <a:pt x="18829" y="63137"/>
                    <a:pt x="17741" y="62495"/>
                    <a:pt x="17379" y="61658"/>
                  </a:cubicBezTo>
                  <a:cubicBezTo>
                    <a:pt x="17211" y="61239"/>
                    <a:pt x="16960" y="60207"/>
                    <a:pt x="16765" y="59286"/>
                  </a:cubicBezTo>
                  <a:cubicBezTo>
                    <a:pt x="16542" y="58338"/>
                    <a:pt x="16346" y="57417"/>
                    <a:pt x="16235" y="57138"/>
                  </a:cubicBezTo>
                  <a:cubicBezTo>
                    <a:pt x="16039" y="56580"/>
                    <a:pt x="16876" y="55799"/>
                    <a:pt x="17323" y="54878"/>
                  </a:cubicBezTo>
                  <a:cubicBezTo>
                    <a:pt x="17741" y="53930"/>
                    <a:pt x="18132" y="53930"/>
                    <a:pt x="18550" y="53177"/>
                  </a:cubicBezTo>
                  <a:cubicBezTo>
                    <a:pt x="18969" y="52368"/>
                    <a:pt x="19750" y="52172"/>
                    <a:pt x="20392" y="51531"/>
                  </a:cubicBezTo>
                  <a:cubicBezTo>
                    <a:pt x="21005" y="50917"/>
                    <a:pt x="21535" y="48545"/>
                    <a:pt x="22372" y="48043"/>
                  </a:cubicBezTo>
                  <a:cubicBezTo>
                    <a:pt x="23237" y="47569"/>
                    <a:pt x="23656" y="47178"/>
                    <a:pt x="23795" y="46760"/>
                  </a:cubicBezTo>
                  <a:cubicBezTo>
                    <a:pt x="23935" y="46341"/>
                    <a:pt x="24883" y="45755"/>
                    <a:pt x="25302" y="45197"/>
                  </a:cubicBezTo>
                  <a:cubicBezTo>
                    <a:pt x="25720" y="44639"/>
                    <a:pt x="25944" y="44388"/>
                    <a:pt x="26390" y="44388"/>
                  </a:cubicBezTo>
                  <a:cubicBezTo>
                    <a:pt x="26808" y="44388"/>
                    <a:pt x="26948" y="43886"/>
                    <a:pt x="27617" y="43440"/>
                  </a:cubicBezTo>
                  <a:cubicBezTo>
                    <a:pt x="28231" y="43021"/>
                    <a:pt x="27199" y="43245"/>
                    <a:pt x="26808" y="43021"/>
                  </a:cubicBezTo>
                  <a:cubicBezTo>
                    <a:pt x="26446" y="42826"/>
                    <a:pt x="26892" y="42547"/>
                    <a:pt x="27283" y="42017"/>
                  </a:cubicBezTo>
                  <a:cubicBezTo>
                    <a:pt x="27729" y="41515"/>
                    <a:pt x="27924" y="41877"/>
                    <a:pt x="28454" y="41459"/>
                  </a:cubicBezTo>
                  <a:cubicBezTo>
                    <a:pt x="28929" y="41040"/>
                    <a:pt x="28817" y="39925"/>
                    <a:pt x="28399" y="39925"/>
                  </a:cubicBezTo>
                  <a:lnTo>
                    <a:pt x="28371" y="39925"/>
                  </a:lnTo>
                  <a:cubicBezTo>
                    <a:pt x="28175" y="39980"/>
                    <a:pt x="27896" y="39980"/>
                    <a:pt x="27562" y="39980"/>
                  </a:cubicBezTo>
                  <a:cubicBezTo>
                    <a:pt x="27255" y="39980"/>
                    <a:pt x="26920" y="39952"/>
                    <a:pt x="26418" y="39925"/>
                  </a:cubicBezTo>
                  <a:cubicBezTo>
                    <a:pt x="25469" y="39813"/>
                    <a:pt x="25999" y="39757"/>
                    <a:pt x="26641" y="39339"/>
                  </a:cubicBezTo>
                  <a:cubicBezTo>
                    <a:pt x="27255" y="38920"/>
                    <a:pt x="27590" y="39060"/>
                    <a:pt x="28287" y="38697"/>
                  </a:cubicBezTo>
                  <a:cubicBezTo>
                    <a:pt x="28761" y="38446"/>
                    <a:pt x="28343" y="38223"/>
                    <a:pt x="28008" y="37832"/>
                  </a:cubicBezTo>
                  <a:cubicBezTo>
                    <a:pt x="27813" y="37609"/>
                    <a:pt x="27645" y="37386"/>
                    <a:pt x="27645" y="37051"/>
                  </a:cubicBezTo>
                  <a:cubicBezTo>
                    <a:pt x="27617" y="36744"/>
                    <a:pt x="27506" y="36688"/>
                    <a:pt x="27338" y="36688"/>
                  </a:cubicBezTo>
                  <a:cubicBezTo>
                    <a:pt x="27087" y="36688"/>
                    <a:pt x="26697" y="36884"/>
                    <a:pt x="26418" y="36884"/>
                  </a:cubicBezTo>
                  <a:cubicBezTo>
                    <a:pt x="26334" y="36884"/>
                    <a:pt x="26223" y="36856"/>
                    <a:pt x="26139" y="36772"/>
                  </a:cubicBezTo>
                  <a:cubicBezTo>
                    <a:pt x="25720" y="36353"/>
                    <a:pt x="25804" y="35489"/>
                    <a:pt x="26083" y="34735"/>
                  </a:cubicBezTo>
                  <a:cubicBezTo>
                    <a:pt x="26362" y="33926"/>
                    <a:pt x="24995" y="33424"/>
                    <a:pt x="24995" y="32866"/>
                  </a:cubicBezTo>
                  <a:cubicBezTo>
                    <a:pt x="24995" y="32308"/>
                    <a:pt x="24716" y="32448"/>
                    <a:pt x="24660" y="31862"/>
                  </a:cubicBezTo>
                  <a:cubicBezTo>
                    <a:pt x="24576" y="31304"/>
                    <a:pt x="24381" y="29797"/>
                    <a:pt x="24855" y="29072"/>
                  </a:cubicBezTo>
                  <a:cubicBezTo>
                    <a:pt x="24967" y="28932"/>
                    <a:pt x="25023" y="28876"/>
                    <a:pt x="25079" y="28876"/>
                  </a:cubicBezTo>
                  <a:cubicBezTo>
                    <a:pt x="25218" y="28876"/>
                    <a:pt x="24939" y="29713"/>
                    <a:pt x="24939" y="30076"/>
                  </a:cubicBezTo>
                  <a:cubicBezTo>
                    <a:pt x="24939" y="30578"/>
                    <a:pt x="25637" y="30829"/>
                    <a:pt x="25497" y="31248"/>
                  </a:cubicBezTo>
                  <a:cubicBezTo>
                    <a:pt x="25358" y="31666"/>
                    <a:pt x="25358" y="31722"/>
                    <a:pt x="25497" y="32169"/>
                  </a:cubicBezTo>
                  <a:cubicBezTo>
                    <a:pt x="25525" y="32308"/>
                    <a:pt x="25581" y="32364"/>
                    <a:pt x="25665" y="32364"/>
                  </a:cubicBezTo>
                  <a:cubicBezTo>
                    <a:pt x="25832" y="32364"/>
                    <a:pt x="26111" y="32113"/>
                    <a:pt x="26613" y="32029"/>
                  </a:cubicBezTo>
                  <a:cubicBezTo>
                    <a:pt x="26669" y="32029"/>
                    <a:pt x="26753" y="32001"/>
                    <a:pt x="26808" y="32001"/>
                  </a:cubicBezTo>
                  <a:cubicBezTo>
                    <a:pt x="27227" y="32001"/>
                    <a:pt x="26948" y="32448"/>
                    <a:pt x="27032" y="33006"/>
                  </a:cubicBezTo>
                  <a:cubicBezTo>
                    <a:pt x="27087" y="33647"/>
                    <a:pt x="27171" y="34038"/>
                    <a:pt x="27171" y="34735"/>
                  </a:cubicBezTo>
                  <a:cubicBezTo>
                    <a:pt x="27171" y="35237"/>
                    <a:pt x="27060" y="35740"/>
                    <a:pt x="27255" y="35740"/>
                  </a:cubicBezTo>
                  <a:cubicBezTo>
                    <a:pt x="27338" y="35740"/>
                    <a:pt x="27478" y="35656"/>
                    <a:pt x="27645" y="35516"/>
                  </a:cubicBezTo>
                  <a:cubicBezTo>
                    <a:pt x="28371" y="34958"/>
                    <a:pt x="27785" y="34512"/>
                    <a:pt x="28008" y="33675"/>
                  </a:cubicBezTo>
                  <a:cubicBezTo>
                    <a:pt x="28135" y="33114"/>
                    <a:pt x="28215" y="32282"/>
                    <a:pt x="28217" y="31615"/>
                  </a:cubicBezTo>
                  <a:lnTo>
                    <a:pt x="28217" y="31615"/>
                  </a:lnTo>
                  <a:cubicBezTo>
                    <a:pt x="28088" y="32175"/>
                    <a:pt x="28031" y="33027"/>
                    <a:pt x="27896" y="33619"/>
                  </a:cubicBezTo>
                  <a:cubicBezTo>
                    <a:pt x="27785" y="33982"/>
                    <a:pt x="27869" y="34261"/>
                    <a:pt x="27869" y="34512"/>
                  </a:cubicBezTo>
                  <a:cubicBezTo>
                    <a:pt x="27896" y="34875"/>
                    <a:pt x="27924" y="35070"/>
                    <a:pt x="27590" y="35349"/>
                  </a:cubicBezTo>
                  <a:cubicBezTo>
                    <a:pt x="27450" y="35461"/>
                    <a:pt x="27366" y="35489"/>
                    <a:pt x="27338" y="35516"/>
                  </a:cubicBezTo>
                  <a:lnTo>
                    <a:pt x="27338" y="35154"/>
                  </a:lnTo>
                  <a:cubicBezTo>
                    <a:pt x="27338" y="35014"/>
                    <a:pt x="27366" y="34875"/>
                    <a:pt x="27366" y="34735"/>
                  </a:cubicBezTo>
                  <a:cubicBezTo>
                    <a:pt x="27366" y="34177"/>
                    <a:pt x="27338" y="33815"/>
                    <a:pt x="27255" y="33424"/>
                  </a:cubicBezTo>
                  <a:cubicBezTo>
                    <a:pt x="27255" y="33285"/>
                    <a:pt x="27227" y="33145"/>
                    <a:pt x="27227" y="33006"/>
                  </a:cubicBezTo>
                  <a:cubicBezTo>
                    <a:pt x="27199" y="32838"/>
                    <a:pt x="27227" y="32671"/>
                    <a:pt x="27227" y="32531"/>
                  </a:cubicBezTo>
                  <a:cubicBezTo>
                    <a:pt x="27255" y="32280"/>
                    <a:pt x="27255" y="32113"/>
                    <a:pt x="27171" y="31973"/>
                  </a:cubicBezTo>
                  <a:cubicBezTo>
                    <a:pt x="27086" y="31888"/>
                    <a:pt x="26968" y="31852"/>
                    <a:pt x="26793" y="31852"/>
                  </a:cubicBezTo>
                  <a:cubicBezTo>
                    <a:pt x="26739" y="31852"/>
                    <a:pt x="26679" y="31855"/>
                    <a:pt x="26613" y="31862"/>
                  </a:cubicBezTo>
                  <a:cubicBezTo>
                    <a:pt x="26334" y="31945"/>
                    <a:pt x="26083" y="32029"/>
                    <a:pt x="25916" y="32113"/>
                  </a:cubicBezTo>
                  <a:cubicBezTo>
                    <a:pt x="25804" y="32141"/>
                    <a:pt x="25692" y="32224"/>
                    <a:pt x="25665" y="32224"/>
                  </a:cubicBezTo>
                  <a:lnTo>
                    <a:pt x="25637" y="32141"/>
                  </a:lnTo>
                  <a:cubicBezTo>
                    <a:pt x="25497" y="31750"/>
                    <a:pt x="25497" y="31722"/>
                    <a:pt x="25637" y="31332"/>
                  </a:cubicBezTo>
                  <a:cubicBezTo>
                    <a:pt x="25720" y="31025"/>
                    <a:pt x="25525" y="30774"/>
                    <a:pt x="25358" y="30606"/>
                  </a:cubicBezTo>
                  <a:cubicBezTo>
                    <a:pt x="25218" y="30467"/>
                    <a:pt x="25079" y="30327"/>
                    <a:pt x="25079" y="30160"/>
                  </a:cubicBezTo>
                  <a:cubicBezTo>
                    <a:pt x="25079" y="30020"/>
                    <a:pt x="25107" y="29741"/>
                    <a:pt x="25162" y="29518"/>
                  </a:cubicBezTo>
                  <a:cubicBezTo>
                    <a:pt x="25246" y="29100"/>
                    <a:pt x="25274" y="28932"/>
                    <a:pt x="25218" y="28821"/>
                  </a:cubicBezTo>
                  <a:cubicBezTo>
                    <a:pt x="25162" y="28793"/>
                    <a:pt x="25107" y="28765"/>
                    <a:pt x="25079" y="28765"/>
                  </a:cubicBezTo>
                  <a:cubicBezTo>
                    <a:pt x="24939" y="28765"/>
                    <a:pt x="24855" y="28876"/>
                    <a:pt x="24716" y="29044"/>
                  </a:cubicBezTo>
                  <a:cubicBezTo>
                    <a:pt x="24186" y="29769"/>
                    <a:pt x="24381" y="31192"/>
                    <a:pt x="24465" y="31862"/>
                  </a:cubicBezTo>
                  <a:lnTo>
                    <a:pt x="24465" y="31945"/>
                  </a:lnTo>
                  <a:cubicBezTo>
                    <a:pt x="24521" y="32252"/>
                    <a:pt x="24604" y="32392"/>
                    <a:pt x="24716" y="32503"/>
                  </a:cubicBezTo>
                  <a:cubicBezTo>
                    <a:pt x="24800" y="32587"/>
                    <a:pt x="24855" y="32671"/>
                    <a:pt x="24855" y="32922"/>
                  </a:cubicBezTo>
                  <a:cubicBezTo>
                    <a:pt x="24855" y="33229"/>
                    <a:pt x="25134" y="33480"/>
                    <a:pt x="25413" y="33759"/>
                  </a:cubicBezTo>
                  <a:cubicBezTo>
                    <a:pt x="25804" y="34122"/>
                    <a:pt x="26055" y="34373"/>
                    <a:pt x="25944" y="34679"/>
                  </a:cubicBezTo>
                  <a:cubicBezTo>
                    <a:pt x="25581" y="35656"/>
                    <a:pt x="25637" y="36493"/>
                    <a:pt x="26055" y="36967"/>
                  </a:cubicBezTo>
                  <a:cubicBezTo>
                    <a:pt x="26143" y="37056"/>
                    <a:pt x="26272" y="37087"/>
                    <a:pt x="26417" y="37087"/>
                  </a:cubicBezTo>
                  <a:cubicBezTo>
                    <a:pt x="26592" y="37087"/>
                    <a:pt x="26792" y="37041"/>
                    <a:pt x="26976" y="36995"/>
                  </a:cubicBezTo>
                  <a:cubicBezTo>
                    <a:pt x="27115" y="36967"/>
                    <a:pt x="27255" y="36884"/>
                    <a:pt x="27366" y="36884"/>
                  </a:cubicBezTo>
                  <a:cubicBezTo>
                    <a:pt x="27450" y="36884"/>
                    <a:pt x="27478" y="36884"/>
                    <a:pt x="27506" y="37135"/>
                  </a:cubicBezTo>
                  <a:cubicBezTo>
                    <a:pt x="27534" y="37358"/>
                    <a:pt x="27617" y="37581"/>
                    <a:pt x="27757" y="37748"/>
                  </a:cubicBezTo>
                  <a:lnTo>
                    <a:pt x="25665" y="38223"/>
                  </a:lnTo>
                  <a:lnTo>
                    <a:pt x="25246" y="38278"/>
                  </a:lnTo>
                  <a:cubicBezTo>
                    <a:pt x="24297" y="38446"/>
                    <a:pt x="24158" y="38446"/>
                    <a:pt x="23321" y="38669"/>
                  </a:cubicBezTo>
                  <a:cubicBezTo>
                    <a:pt x="21898" y="39004"/>
                    <a:pt x="20475" y="39227"/>
                    <a:pt x="19025" y="39227"/>
                  </a:cubicBezTo>
                  <a:cubicBezTo>
                    <a:pt x="17434" y="39255"/>
                    <a:pt x="14282" y="40120"/>
                    <a:pt x="12608" y="40594"/>
                  </a:cubicBezTo>
                  <a:cubicBezTo>
                    <a:pt x="12329" y="40650"/>
                    <a:pt x="12106" y="40734"/>
                    <a:pt x="11882" y="40789"/>
                  </a:cubicBezTo>
                  <a:lnTo>
                    <a:pt x="11631" y="40789"/>
                  </a:lnTo>
                  <a:cubicBezTo>
                    <a:pt x="11269" y="40817"/>
                    <a:pt x="10794" y="40901"/>
                    <a:pt x="10320" y="40957"/>
                  </a:cubicBezTo>
                  <a:lnTo>
                    <a:pt x="9678" y="41068"/>
                  </a:lnTo>
                  <a:cubicBezTo>
                    <a:pt x="9539" y="41096"/>
                    <a:pt x="9455" y="41096"/>
                    <a:pt x="9316" y="41152"/>
                  </a:cubicBezTo>
                  <a:cubicBezTo>
                    <a:pt x="9260" y="41152"/>
                    <a:pt x="9232" y="41152"/>
                    <a:pt x="9176" y="41180"/>
                  </a:cubicBezTo>
                  <a:cubicBezTo>
                    <a:pt x="9539" y="40455"/>
                    <a:pt x="10655" y="38418"/>
                    <a:pt x="11073" y="37720"/>
                  </a:cubicBezTo>
                  <a:cubicBezTo>
                    <a:pt x="11743" y="38306"/>
                    <a:pt x="12664" y="38557"/>
                    <a:pt x="13110" y="38557"/>
                  </a:cubicBezTo>
                  <a:cubicBezTo>
                    <a:pt x="13668" y="38557"/>
                    <a:pt x="15063" y="38251"/>
                    <a:pt x="15649" y="37720"/>
                  </a:cubicBezTo>
                  <a:cubicBezTo>
                    <a:pt x="16039" y="37386"/>
                    <a:pt x="16151" y="36911"/>
                    <a:pt x="16235" y="36465"/>
                  </a:cubicBezTo>
                  <a:cubicBezTo>
                    <a:pt x="16318" y="36214"/>
                    <a:pt x="16346" y="35935"/>
                    <a:pt x="16486" y="35712"/>
                  </a:cubicBezTo>
                  <a:cubicBezTo>
                    <a:pt x="16765" y="35070"/>
                    <a:pt x="17044" y="34819"/>
                    <a:pt x="17462" y="34484"/>
                  </a:cubicBezTo>
                  <a:lnTo>
                    <a:pt x="17546" y="34400"/>
                  </a:lnTo>
                  <a:cubicBezTo>
                    <a:pt x="17769" y="34205"/>
                    <a:pt x="17825" y="33815"/>
                    <a:pt x="17853" y="33508"/>
                  </a:cubicBezTo>
                  <a:cubicBezTo>
                    <a:pt x="17881" y="32978"/>
                    <a:pt x="17964" y="32838"/>
                    <a:pt x="18188" y="32838"/>
                  </a:cubicBezTo>
                  <a:cubicBezTo>
                    <a:pt x="19108" y="32810"/>
                    <a:pt x="19555" y="32224"/>
                    <a:pt x="19834" y="31611"/>
                  </a:cubicBezTo>
                  <a:cubicBezTo>
                    <a:pt x="20001" y="31304"/>
                    <a:pt x="20001" y="31025"/>
                    <a:pt x="20001" y="30857"/>
                  </a:cubicBezTo>
                  <a:cubicBezTo>
                    <a:pt x="20001" y="30634"/>
                    <a:pt x="20057" y="30550"/>
                    <a:pt x="20196" y="30439"/>
                  </a:cubicBezTo>
                  <a:cubicBezTo>
                    <a:pt x="20222" y="30400"/>
                    <a:pt x="20242" y="30379"/>
                    <a:pt x="20270" y="30379"/>
                  </a:cubicBezTo>
                  <a:cubicBezTo>
                    <a:pt x="20302" y="30379"/>
                    <a:pt x="20345" y="30407"/>
                    <a:pt x="20420" y="30467"/>
                  </a:cubicBezTo>
                  <a:cubicBezTo>
                    <a:pt x="20532" y="30531"/>
                    <a:pt x="20672" y="30614"/>
                    <a:pt x="20840" y="30614"/>
                  </a:cubicBezTo>
                  <a:cubicBezTo>
                    <a:pt x="20964" y="30614"/>
                    <a:pt x="21103" y="30569"/>
                    <a:pt x="21256" y="30439"/>
                  </a:cubicBezTo>
                  <a:cubicBezTo>
                    <a:pt x="21675" y="30076"/>
                    <a:pt x="21396" y="29658"/>
                    <a:pt x="21229" y="29434"/>
                  </a:cubicBezTo>
                  <a:cubicBezTo>
                    <a:pt x="21117" y="29239"/>
                    <a:pt x="20978" y="29072"/>
                    <a:pt x="21061" y="28932"/>
                  </a:cubicBezTo>
                  <a:cubicBezTo>
                    <a:pt x="21089" y="28793"/>
                    <a:pt x="21508" y="28765"/>
                    <a:pt x="21898" y="28765"/>
                  </a:cubicBezTo>
                  <a:cubicBezTo>
                    <a:pt x="22372" y="28737"/>
                    <a:pt x="22986" y="28681"/>
                    <a:pt x="23544" y="28486"/>
                  </a:cubicBezTo>
                  <a:cubicBezTo>
                    <a:pt x="23916" y="28323"/>
                    <a:pt x="24255" y="28267"/>
                    <a:pt x="24559" y="28267"/>
                  </a:cubicBezTo>
                  <a:cubicBezTo>
                    <a:pt x="24985" y="28267"/>
                    <a:pt x="25344" y="28377"/>
                    <a:pt x="25637" y="28458"/>
                  </a:cubicBezTo>
                  <a:cubicBezTo>
                    <a:pt x="25692" y="28486"/>
                    <a:pt x="25776" y="28486"/>
                    <a:pt x="25832" y="28514"/>
                  </a:cubicBezTo>
                  <a:lnTo>
                    <a:pt x="26195" y="28625"/>
                  </a:lnTo>
                  <a:cubicBezTo>
                    <a:pt x="26139" y="29072"/>
                    <a:pt x="26223" y="29518"/>
                    <a:pt x="26669" y="30020"/>
                  </a:cubicBezTo>
                  <a:cubicBezTo>
                    <a:pt x="27366" y="30829"/>
                    <a:pt x="27924" y="31722"/>
                    <a:pt x="27952" y="31722"/>
                  </a:cubicBezTo>
                  <a:lnTo>
                    <a:pt x="28217" y="31563"/>
                  </a:lnTo>
                  <a:lnTo>
                    <a:pt x="28217" y="31563"/>
                  </a:lnTo>
                  <a:cubicBezTo>
                    <a:pt x="28217" y="31581"/>
                    <a:pt x="28217" y="31598"/>
                    <a:pt x="28217" y="31615"/>
                  </a:cubicBezTo>
                  <a:lnTo>
                    <a:pt x="28217" y="31615"/>
                  </a:lnTo>
                  <a:cubicBezTo>
                    <a:pt x="28222" y="31595"/>
                    <a:pt x="28226" y="31574"/>
                    <a:pt x="28231" y="31555"/>
                  </a:cubicBezTo>
                  <a:lnTo>
                    <a:pt x="28231" y="31555"/>
                  </a:lnTo>
                  <a:lnTo>
                    <a:pt x="28217" y="31563"/>
                  </a:lnTo>
                  <a:lnTo>
                    <a:pt x="28217" y="31563"/>
                  </a:lnTo>
                  <a:cubicBezTo>
                    <a:pt x="28216" y="31225"/>
                    <a:pt x="28194" y="30932"/>
                    <a:pt x="28148" y="30746"/>
                  </a:cubicBezTo>
                  <a:cubicBezTo>
                    <a:pt x="28008" y="30188"/>
                    <a:pt x="27869" y="29741"/>
                    <a:pt x="28287" y="29100"/>
                  </a:cubicBezTo>
                  <a:cubicBezTo>
                    <a:pt x="28706" y="28486"/>
                    <a:pt x="27394" y="28040"/>
                    <a:pt x="27924" y="27258"/>
                  </a:cubicBezTo>
                  <a:cubicBezTo>
                    <a:pt x="28427" y="26449"/>
                    <a:pt x="28929" y="26449"/>
                    <a:pt x="29347" y="25556"/>
                  </a:cubicBezTo>
                  <a:cubicBezTo>
                    <a:pt x="29766" y="24636"/>
                    <a:pt x="29626" y="24747"/>
                    <a:pt x="30435" y="24273"/>
                  </a:cubicBezTo>
                  <a:cubicBezTo>
                    <a:pt x="31216" y="23771"/>
                    <a:pt x="33588" y="22543"/>
                    <a:pt x="33169" y="22543"/>
                  </a:cubicBezTo>
                  <a:cubicBezTo>
                    <a:pt x="32751" y="22543"/>
                    <a:pt x="32611" y="22627"/>
                    <a:pt x="31998" y="22767"/>
                  </a:cubicBezTo>
                  <a:cubicBezTo>
                    <a:pt x="31691" y="22822"/>
                    <a:pt x="31077" y="23018"/>
                    <a:pt x="30658" y="23018"/>
                  </a:cubicBezTo>
                  <a:cubicBezTo>
                    <a:pt x="30324" y="23018"/>
                    <a:pt x="30128" y="22906"/>
                    <a:pt x="30240" y="22627"/>
                  </a:cubicBezTo>
                  <a:cubicBezTo>
                    <a:pt x="30435" y="21930"/>
                    <a:pt x="31244" y="22264"/>
                    <a:pt x="31663" y="21985"/>
                  </a:cubicBezTo>
                  <a:cubicBezTo>
                    <a:pt x="32081" y="21706"/>
                    <a:pt x="32416" y="21372"/>
                    <a:pt x="34034" y="20563"/>
                  </a:cubicBezTo>
                  <a:cubicBezTo>
                    <a:pt x="34788" y="20172"/>
                    <a:pt x="35039" y="20144"/>
                    <a:pt x="35122" y="20144"/>
                  </a:cubicBezTo>
                  <a:lnTo>
                    <a:pt x="35178" y="20144"/>
                  </a:lnTo>
                  <a:cubicBezTo>
                    <a:pt x="35262" y="20144"/>
                    <a:pt x="35290" y="20116"/>
                    <a:pt x="35541" y="19949"/>
                  </a:cubicBezTo>
                  <a:cubicBezTo>
                    <a:pt x="36127" y="19474"/>
                    <a:pt x="36434" y="19195"/>
                    <a:pt x="36936" y="19195"/>
                  </a:cubicBezTo>
                  <a:lnTo>
                    <a:pt x="37131" y="19195"/>
                  </a:lnTo>
                  <a:cubicBezTo>
                    <a:pt x="37717" y="19195"/>
                    <a:pt x="39307" y="17856"/>
                    <a:pt x="38610" y="17717"/>
                  </a:cubicBezTo>
                  <a:cubicBezTo>
                    <a:pt x="38470" y="17661"/>
                    <a:pt x="38331" y="17661"/>
                    <a:pt x="38135" y="17661"/>
                  </a:cubicBezTo>
                  <a:cubicBezTo>
                    <a:pt x="37633" y="17661"/>
                    <a:pt x="37103" y="17801"/>
                    <a:pt x="36657" y="17801"/>
                  </a:cubicBezTo>
                  <a:lnTo>
                    <a:pt x="36434" y="17801"/>
                  </a:lnTo>
                  <a:cubicBezTo>
                    <a:pt x="35876" y="17745"/>
                    <a:pt x="35625" y="17075"/>
                    <a:pt x="35346" y="16796"/>
                  </a:cubicBezTo>
                  <a:cubicBezTo>
                    <a:pt x="35067" y="16517"/>
                    <a:pt x="35011" y="15290"/>
                    <a:pt x="34927" y="15011"/>
                  </a:cubicBezTo>
                  <a:cubicBezTo>
                    <a:pt x="34871" y="14732"/>
                    <a:pt x="35429" y="13727"/>
                    <a:pt x="35820" y="13392"/>
                  </a:cubicBezTo>
                  <a:cubicBezTo>
                    <a:pt x="36155" y="13030"/>
                    <a:pt x="36517" y="12025"/>
                    <a:pt x="36824" y="11523"/>
                  </a:cubicBezTo>
                  <a:cubicBezTo>
                    <a:pt x="37103" y="11049"/>
                    <a:pt x="37773" y="10463"/>
                    <a:pt x="38610" y="9487"/>
                  </a:cubicBezTo>
                  <a:cubicBezTo>
                    <a:pt x="39475" y="8454"/>
                    <a:pt x="38805" y="8817"/>
                    <a:pt x="39084" y="8315"/>
                  </a:cubicBezTo>
                  <a:cubicBezTo>
                    <a:pt x="39363" y="7841"/>
                    <a:pt x="39726" y="7980"/>
                    <a:pt x="40367" y="7757"/>
                  </a:cubicBezTo>
                  <a:cubicBezTo>
                    <a:pt x="41009" y="7562"/>
                    <a:pt x="41065" y="7143"/>
                    <a:pt x="41400" y="6474"/>
                  </a:cubicBezTo>
                  <a:cubicBezTo>
                    <a:pt x="41679" y="5860"/>
                    <a:pt x="40618" y="5106"/>
                    <a:pt x="40312" y="4688"/>
                  </a:cubicBezTo>
                  <a:cubicBezTo>
                    <a:pt x="40060" y="4130"/>
                    <a:pt x="40060" y="3712"/>
                    <a:pt x="39809" y="3405"/>
                  </a:cubicBezTo>
                  <a:cubicBezTo>
                    <a:pt x="39614" y="3126"/>
                    <a:pt x="38749" y="2596"/>
                    <a:pt x="38610" y="2121"/>
                  </a:cubicBezTo>
                  <a:cubicBezTo>
                    <a:pt x="38470" y="1619"/>
                    <a:pt x="38331" y="280"/>
                    <a:pt x="37801" y="57"/>
                  </a:cubicBezTo>
                  <a:cubicBezTo>
                    <a:pt x="37661" y="1"/>
                    <a:pt x="37577" y="1"/>
                    <a:pt x="37550"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9"/>
            <p:cNvSpPr/>
            <p:nvPr/>
          </p:nvSpPr>
          <p:spPr>
            <a:xfrm>
              <a:off x="5642528" y="2490914"/>
              <a:ext cx="44406" cy="236879"/>
            </a:xfrm>
            <a:custGeom>
              <a:rect b="b" l="l" r="r" t="t"/>
              <a:pathLst>
                <a:path extrusionOk="0" h="8343" w="1564">
                  <a:moveTo>
                    <a:pt x="866" y="1"/>
                  </a:moveTo>
                  <a:cubicBezTo>
                    <a:pt x="866" y="2"/>
                    <a:pt x="1535" y="5553"/>
                    <a:pt x="1228" y="6111"/>
                  </a:cubicBezTo>
                  <a:cubicBezTo>
                    <a:pt x="1563" y="5553"/>
                    <a:pt x="922" y="140"/>
                    <a:pt x="866" y="1"/>
                  </a:cubicBezTo>
                  <a:close/>
                  <a:moveTo>
                    <a:pt x="1228" y="6111"/>
                  </a:moveTo>
                  <a:cubicBezTo>
                    <a:pt x="922" y="6669"/>
                    <a:pt x="308" y="7338"/>
                    <a:pt x="1" y="8343"/>
                  </a:cubicBezTo>
                  <a:cubicBezTo>
                    <a:pt x="364" y="7366"/>
                    <a:pt x="922" y="6697"/>
                    <a:pt x="1228" y="611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9"/>
            <p:cNvSpPr/>
            <p:nvPr/>
          </p:nvSpPr>
          <p:spPr>
            <a:xfrm>
              <a:off x="3781853" y="2700848"/>
              <a:ext cx="1860702" cy="1349013"/>
            </a:xfrm>
            <a:custGeom>
              <a:rect b="b" l="l" r="r" t="t"/>
              <a:pathLst>
                <a:path extrusionOk="0" h="47513" w="65535">
                  <a:moveTo>
                    <a:pt x="49353" y="9179"/>
                  </a:moveTo>
                  <a:lnTo>
                    <a:pt x="49242" y="9486"/>
                  </a:lnTo>
                  <a:cubicBezTo>
                    <a:pt x="49298" y="9402"/>
                    <a:pt x="49326" y="9318"/>
                    <a:pt x="49353" y="9207"/>
                  </a:cubicBezTo>
                  <a:lnTo>
                    <a:pt x="49353" y="9179"/>
                  </a:lnTo>
                  <a:close/>
                  <a:moveTo>
                    <a:pt x="49242" y="9486"/>
                  </a:moveTo>
                  <a:cubicBezTo>
                    <a:pt x="49238" y="9497"/>
                    <a:pt x="49235" y="9507"/>
                    <a:pt x="49232" y="9517"/>
                  </a:cubicBezTo>
                  <a:lnTo>
                    <a:pt x="49232" y="9517"/>
                  </a:lnTo>
                  <a:cubicBezTo>
                    <a:pt x="49236" y="9506"/>
                    <a:pt x="49239" y="9496"/>
                    <a:pt x="49242" y="9486"/>
                  </a:cubicBezTo>
                  <a:close/>
                  <a:moveTo>
                    <a:pt x="49232" y="9517"/>
                  </a:moveTo>
                  <a:lnTo>
                    <a:pt x="49232" y="9517"/>
                  </a:lnTo>
                  <a:cubicBezTo>
                    <a:pt x="49198" y="9628"/>
                    <a:pt x="49167" y="9738"/>
                    <a:pt x="49135" y="9849"/>
                  </a:cubicBezTo>
                  <a:lnTo>
                    <a:pt x="49135" y="9849"/>
                  </a:lnTo>
                  <a:lnTo>
                    <a:pt x="49186" y="9709"/>
                  </a:lnTo>
                  <a:cubicBezTo>
                    <a:pt x="49210" y="9636"/>
                    <a:pt x="49213" y="9584"/>
                    <a:pt x="49232" y="9517"/>
                  </a:cubicBezTo>
                  <a:close/>
                  <a:moveTo>
                    <a:pt x="49135" y="9849"/>
                  </a:moveTo>
                  <a:lnTo>
                    <a:pt x="49074" y="10016"/>
                  </a:lnTo>
                  <a:cubicBezTo>
                    <a:pt x="49055" y="10075"/>
                    <a:pt x="49049" y="10134"/>
                    <a:pt x="49037" y="10193"/>
                  </a:cubicBezTo>
                  <a:lnTo>
                    <a:pt x="49037" y="10193"/>
                  </a:lnTo>
                  <a:cubicBezTo>
                    <a:pt x="49072" y="10074"/>
                    <a:pt x="49103" y="9961"/>
                    <a:pt x="49135" y="9849"/>
                  </a:cubicBezTo>
                  <a:close/>
                  <a:moveTo>
                    <a:pt x="49037" y="10193"/>
                  </a:moveTo>
                  <a:cubicBezTo>
                    <a:pt x="49029" y="10222"/>
                    <a:pt x="49021" y="10251"/>
                    <a:pt x="49012" y="10280"/>
                  </a:cubicBezTo>
                  <a:lnTo>
                    <a:pt x="49012" y="10280"/>
                  </a:lnTo>
                  <a:cubicBezTo>
                    <a:pt x="49014" y="10276"/>
                    <a:pt x="49017" y="10271"/>
                    <a:pt x="49019" y="10267"/>
                  </a:cubicBezTo>
                  <a:cubicBezTo>
                    <a:pt x="49027" y="10242"/>
                    <a:pt x="49033" y="10218"/>
                    <a:pt x="49037" y="10193"/>
                  </a:cubicBezTo>
                  <a:close/>
                  <a:moveTo>
                    <a:pt x="49012" y="10280"/>
                  </a:moveTo>
                  <a:cubicBezTo>
                    <a:pt x="48971" y="10367"/>
                    <a:pt x="48946" y="10471"/>
                    <a:pt x="48923" y="10577"/>
                  </a:cubicBezTo>
                  <a:lnTo>
                    <a:pt x="48923" y="10577"/>
                  </a:lnTo>
                  <a:cubicBezTo>
                    <a:pt x="48956" y="10473"/>
                    <a:pt x="48985" y="10374"/>
                    <a:pt x="49012" y="10280"/>
                  </a:cubicBezTo>
                  <a:close/>
                  <a:moveTo>
                    <a:pt x="30298" y="84"/>
                  </a:moveTo>
                  <a:lnTo>
                    <a:pt x="40258" y="530"/>
                  </a:lnTo>
                  <a:lnTo>
                    <a:pt x="40258" y="809"/>
                  </a:lnTo>
                  <a:lnTo>
                    <a:pt x="40258" y="921"/>
                  </a:lnTo>
                  <a:lnTo>
                    <a:pt x="40258" y="1060"/>
                  </a:lnTo>
                  <a:lnTo>
                    <a:pt x="40258" y="1172"/>
                  </a:lnTo>
                  <a:cubicBezTo>
                    <a:pt x="40258" y="1256"/>
                    <a:pt x="40286" y="1339"/>
                    <a:pt x="40286" y="1451"/>
                  </a:cubicBezTo>
                  <a:lnTo>
                    <a:pt x="40286" y="1479"/>
                  </a:lnTo>
                  <a:cubicBezTo>
                    <a:pt x="40314" y="1590"/>
                    <a:pt x="40314" y="1674"/>
                    <a:pt x="40342" y="1786"/>
                  </a:cubicBezTo>
                  <a:lnTo>
                    <a:pt x="40342" y="1814"/>
                  </a:lnTo>
                  <a:cubicBezTo>
                    <a:pt x="40398" y="1897"/>
                    <a:pt x="40398" y="1953"/>
                    <a:pt x="40426" y="2009"/>
                  </a:cubicBezTo>
                  <a:cubicBezTo>
                    <a:pt x="40426" y="2037"/>
                    <a:pt x="40454" y="2065"/>
                    <a:pt x="40454" y="2093"/>
                  </a:cubicBezTo>
                  <a:cubicBezTo>
                    <a:pt x="40454" y="2148"/>
                    <a:pt x="40482" y="2148"/>
                    <a:pt x="40482" y="2176"/>
                  </a:cubicBezTo>
                  <a:cubicBezTo>
                    <a:pt x="40537" y="2232"/>
                    <a:pt x="40565" y="2288"/>
                    <a:pt x="40565" y="2344"/>
                  </a:cubicBezTo>
                  <a:cubicBezTo>
                    <a:pt x="40565" y="2372"/>
                    <a:pt x="40593" y="2372"/>
                    <a:pt x="40593" y="2427"/>
                  </a:cubicBezTo>
                  <a:cubicBezTo>
                    <a:pt x="40621" y="2455"/>
                    <a:pt x="40621" y="2483"/>
                    <a:pt x="40677" y="2511"/>
                  </a:cubicBezTo>
                  <a:cubicBezTo>
                    <a:pt x="40705" y="2595"/>
                    <a:pt x="40733" y="2623"/>
                    <a:pt x="40761" y="2706"/>
                  </a:cubicBezTo>
                  <a:cubicBezTo>
                    <a:pt x="40761" y="2734"/>
                    <a:pt x="40816" y="2734"/>
                    <a:pt x="40816" y="2762"/>
                  </a:cubicBezTo>
                  <a:lnTo>
                    <a:pt x="40872" y="2846"/>
                  </a:lnTo>
                  <a:cubicBezTo>
                    <a:pt x="40900" y="2902"/>
                    <a:pt x="40984" y="2985"/>
                    <a:pt x="41040" y="3013"/>
                  </a:cubicBezTo>
                  <a:lnTo>
                    <a:pt x="41095" y="3041"/>
                  </a:lnTo>
                  <a:lnTo>
                    <a:pt x="41123" y="3069"/>
                  </a:lnTo>
                  <a:lnTo>
                    <a:pt x="41151" y="3125"/>
                  </a:lnTo>
                  <a:cubicBezTo>
                    <a:pt x="41263" y="3181"/>
                    <a:pt x="41319" y="3292"/>
                    <a:pt x="41430" y="3348"/>
                  </a:cubicBezTo>
                  <a:cubicBezTo>
                    <a:pt x="41598" y="3488"/>
                    <a:pt x="41821" y="3599"/>
                    <a:pt x="41988" y="3739"/>
                  </a:cubicBezTo>
                  <a:cubicBezTo>
                    <a:pt x="42658" y="4185"/>
                    <a:pt x="43216" y="4576"/>
                    <a:pt x="43467" y="4994"/>
                  </a:cubicBezTo>
                  <a:cubicBezTo>
                    <a:pt x="43495" y="5022"/>
                    <a:pt x="43495" y="5078"/>
                    <a:pt x="43495" y="5106"/>
                  </a:cubicBezTo>
                  <a:cubicBezTo>
                    <a:pt x="43495" y="5134"/>
                    <a:pt x="43523" y="5161"/>
                    <a:pt x="43523" y="5217"/>
                  </a:cubicBezTo>
                  <a:cubicBezTo>
                    <a:pt x="43578" y="5273"/>
                    <a:pt x="43578" y="5357"/>
                    <a:pt x="43578" y="5413"/>
                  </a:cubicBezTo>
                  <a:cubicBezTo>
                    <a:pt x="43578" y="5775"/>
                    <a:pt x="43634" y="5998"/>
                    <a:pt x="43718" y="6222"/>
                  </a:cubicBezTo>
                  <a:cubicBezTo>
                    <a:pt x="43718" y="6250"/>
                    <a:pt x="43746" y="6250"/>
                    <a:pt x="43746" y="6277"/>
                  </a:cubicBezTo>
                  <a:cubicBezTo>
                    <a:pt x="43746" y="6333"/>
                    <a:pt x="43774" y="6361"/>
                    <a:pt x="43774" y="6389"/>
                  </a:cubicBezTo>
                  <a:cubicBezTo>
                    <a:pt x="43857" y="6556"/>
                    <a:pt x="43885" y="6668"/>
                    <a:pt x="43857" y="6780"/>
                  </a:cubicBezTo>
                  <a:cubicBezTo>
                    <a:pt x="43802" y="6891"/>
                    <a:pt x="43774" y="6975"/>
                    <a:pt x="43774" y="7087"/>
                  </a:cubicBezTo>
                  <a:cubicBezTo>
                    <a:pt x="43746" y="7198"/>
                    <a:pt x="43746" y="7254"/>
                    <a:pt x="43746" y="7366"/>
                  </a:cubicBezTo>
                  <a:lnTo>
                    <a:pt x="43746" y="7393"/>
                  </a:lnTo>
                  <a:lnTo>
                    <a:pt x="43746" y="7644"/>
                  </a:lnTo>
                  <a:lnTo>
                    <a:pt x="43746" y="7672"/>
                  </a:lnTo>
                  <a:cubicBezTo>
                    <a:pt x="43746" y="7756"/>
                    <a:pt x="43774" y="7812"/>
                    <a:pt x="43774" y="7868"/>
                  </a:cubicBezTo>
                  <a:cubicBezTo>
                    <a:pt x="43774" y="7896"/>
                    <a:pt x="43774" y="7896"/>
                    <a:pt x="43802" y="7923"/>
                  </a:cubicBezTo>
                  <a:cubicBezTo>
                    <a:pt x="43857" y="8007"/>
                    <a:pt x="43857" y="8035"/>
                    <a:pt x="43885" y="8063"/>
                  </a:cubicBezTo>
                  <a:cubicBezTo>
                    <a:pt x="43885" y="8091"/>
                    <a:pt x="43913" y="8147"/>
                    <a:pt x="43941" y="8147"/>
                  </a:cubicBezTo>
                  <a:cubicBezTo>
                    <a:pt x="43997" y="8175"/>
                    <a:pt x="44025" y="8202"/>
                    <a:pt x="44053" y="8286"/>
                  </a:cubicBezTo>
                  <a:cubicBezTo>
                    <a:pt x="44081" y="8314"/>
                    <a:pt x="44081" y="8342"/>
                    <a:pt x="44136" y="8342"/>
                  </a:cubicBezTo>
                  <a:cubicBezTo>
                    <a:pt x="44164" y="8370"/>
                    <a:pt x="44220" y="8426"/>
                    <a:pt x="44276" y="8454"/>
                  </a:cubicBezTo>
                  <a:cubicBezTo>
                    <a:pt x="44304" y="8454"/>
                    <a:pt x="44304" y="8481"/>
                    <a:pt x="44332" y="8481"/>
                  </a:cubicBezTo>
                  <a:cubicBezTo>
                    <a:pt x="44415" y="8509"/>
                    <a:pt x="44443" y="8565"/>
                    <a:pt x="44499" y="8593"/>
                  </a:cubicBezTo>
                  <a:lnTo>
                    <a:pt x="44555" y="8621"/>
                  </a:lnTo>
                  <a:cubicBezTo>
                    <a:pt x="45001" y="8872"/>
                    <a:pt x="45280" y="9039"/>
                    <a:pt x="45448" y="9263"/>
                  </a:cubicBezTo>
                  <a:cubicBezTo>
                    <a:pt x="45615" y="9458"/>
                    <a:pt x="45727" y="9709"/>
                    <a:pt x="45754" y="10044"/>
                  </a:cubicBezTo>
                  <a:cubicBezTo>
                    <a:pt x="45838" y="10434"/>
                    <a:pt x="46033" y="11299"/>
                    <a:pt x="46452" y="11578"/>
                  </a:cubicBezTo>
                  <a:lnTo>
                    <a:pt x="46257" y="12917"/>
                  </a:lnTo>
                  <a:cubicBezTo>
                    <a:pt x="45810" y="13364"/>
                    <a:pt x="45392" y="14591"/>
                    <a:pt x="45224" y="14982"/>
                  </a:cubicBezTo>
                  <a:cubicBezTo>
                    <a:pt x="45057" y="15010"/>
                    <a:pt x="44917" y="15038"/>
                    <a:pt x="44778" y="15066"/>
                  </a:cubicBezTo>
                  <a:lnTo>
                    <a:pt x="44443" y="15066"/>
                  </a:lnTo>
                  <a:cubicBezTo>
                    <a:pt x="44415" y="14898"/>
                    <a:pt x="44583" y="14005"/>
                    <a:pt x="44750" y="13224"/>
                  </a:cubicBezTo>
                  <a:cubicBezTo>
                    <a:pt x="44750" y="13196"/>
                    <a:pt x="44750" y="13113"/>
                    <a:pt x="44722" y="13085"/>
                  </a:cubicBezTo>
                  <a:cubicBezTo>
                    <a:pt x="44666" y="13057"/>
                    <a:pt x="44639" y="13029"/>
                    <a:pt x="44583" y="13029"/>
                  </a:cubicBezTo>
                  <a:lnTo>
                    <a:pt x="33423" y="13029"/>
                  </a:lnTo>
                  <a:lnTo>
                    <a:pt x="33367" y="12555"/>
                  </a:lnTo>
                  <a:lnTo>
                    <a:pt x="33339" y="12192"/>
                  </a:lnTo>
                  <a:cubicBezTo>
                    <a:pt x="33339" y="12136"/>
                    <a:pt x="33256" y="9402"/>
                    <a:pt x="33339" y="8007"/>
                  </a:cubicBezTo>
                  <a:cubicBezTo>
                    <a:pt x="33423" y="6640"/>
                    <a:pt x="33200" y="4882"/>
                    <a:pt x="32558" y="4269"/>
                  </a:cubicBezTo>
                  <a:cubicBezTo>
                    <a:pt x="32056" y="3767"/>
                    <a:pt x="31889" y="2902"/>
                    <a:pt x="31861" y="2734"/>
                  </a:cubicBezTo>
                  <a:cubicBezTo>
                    <a:pt x="31861" y="2623"/>
                    <a:pt x="31861" y="2372"/>
                    <a:pt x="31665" y="2065"/>
                  </a:cubicBezTo>
                  <a:cubicBezTo>
                    <a:pt x="31638" y="1953"/>
                    <a:pt x="31582" y="1869"/>
                    <a:pt x="31470" y="1786"/>
                  </a:cubicBezTo>
                  <a:cubicBezTo>
                    <a:pt x="31386" y="1730"/>
                    <a:pt x="31359" y="1646"/>
                    <a:pt x="31275" y="1590"/>
                  </a:cubicBezTo>
                  <a:lnTo>
                    <a:pt x="31107" y="1395"/>
                  </a:lnTo>
                  <a:lnTo>
                    <a:pt x="31052" y="1339"/>
                  </a:lnTo>
                  <a:cubicBezTo>
                    <a:pt x="30996" y="1311"/>
                    <a:pt x="30968" y="1256"/>
                    <a:pt x="30940" y="1200"/>
                  </a:cubicBezTo>
                  <a:cubicBezTo>
                    <a:pt x="30912" y="1172"/>
                    <a:pt x="30912" y="1116"/>
                    <a:pt x="30856" y="1088"/>
                  </a:cubicBezTo>
                  <a:cubicBezTo>
                    <a:pt x="30828" y="1060"/>
                    <a:pt x="30801" y="1032"/>
                    <a:pt x="30801" y="977"/>
                  </a:cubicBezTo>
                  <a:cubicBezTo>
                    <a:pt x="30773" y="949"/>
                    <a:pt x="30773" y="921"/>
                    <a:pt x="30717" y="893"/>
                  </a:cubicBezTo>
                  <a:cubicBezTo>
                    <a:pt x="30689" y="837"/>
                    <a:pt x="30689" y="809"/>
                    <a:pt x="30661" y="781"/>
                  </a:cubicBezTo>
                  <a:cubicBezTo>
                    <a:pt x="30633" y="753"/>
                    <a:pt x="30633" y="698"/>
                    <a:pt x="30577" y="670"/>
                  </a:cubicBezTo>
                  <a:cubicBezTo>
                    <a:pt x="30549" y="642"/>
                    <a:pt x="30549" y="614"/>
                    <a:pt x="30522" y="558"/>
                  </a:cubicBezTo>
                  <a:cubicBezTo>
                    <a:pt x="30494" y="530"/>
                    <a:pt x="30494" y="502"/>
                    <a:pt x="30438" y="474"/>
                  </a:cubicBezTo>
                  <a:cubicBezTo>
                    <a:pt x="30410" y="419"/>
                    <a:pt x="30410" y="363"/>
                    <a:pt x="30382" y="335"/>
                  </a:cubicBezTo>
                  <a:cubicBezTo>
                    <a:pt x="30382" y="279"/>
                    <a:pt x="30354" y="251"/>
                    <a:pt x="30354" y="223"/>
                  </a:cubicBezTo>
                  <a:cubicBezTo>
                    <a:pt x="30354" y="195"/>
                    <a:pt x="30298" y="140"/>
                    <a:pt x="30298" y="84"/>
                  </a:cubicBezTo>
                  <a:close/>
                  <a:moveTo>
                    <a:pt x="65200" y="11327"/>
                  </a:moveTo>
                  <a:cubicBezTo>
                    <a:pt x="65061" y="11439"/>
                    <a:pt x="64670" y="11606"/>
                    <a:pt x="64307" y="11746"/>
                  </a:cubicBezTo>
                  <a:cubicBezTo>
                    <a:pt x="63666" y="12025"/>
                    <a:pt x="62745" y="12443"/>
                    <a:pt x="62048" y="13057"/>
                  </a:cubicBezTo>
                  <a:cubicBezTo>
                    <a:pt x="61294" y="13699"/>
                    <a:pt x="60904" y="14312"/>
                    <a:pt x="60597" y="14759"/>
                  </a:cubicBezTo>
                  <a:cubicBezTo>
                    <a:pt x="60374" y="15066"/>
                    <a:pt x="60234" y="15317"/>
                    <a:pt x="60039" y="15456"/>
                  </a:cubicBezTo>
                  <a:lnTo>
                    <a:pt x="59927" y="15568"/>
                  </a:lnTo>
                  <a:cubicBezTo>
                    <a:pt x="59509" y="15986"/>
                    <a:pt x="59202" y="16740"/>
                    <a:pt x="59090" y="17046"/>
                  </a:cubicBezTo>
                  <a:lnTo>
                    <a:pt x="58225" y="17130"/>
                  </a:lnTo>
                  <a:cubicBezTo>
                    <a:pt x="57974" y="17130"/>
                    <a:pt x="57723" y="17158"/>
                    <a:pt x="57472" y="17186"/>
                  </a:cubicBezTo>
                  <a:cubicBezTo>
                    <a:pt x="57333" y="17186"/>
                    <a:pt x="57193" y="17242"/>
                    <a:pt x="57054" y="17242"/>
                  </a:cubicBezTo>
                  <a:lnTo>
                    <a:pt x="57026" y="17242"/>
                  </a:lnTo>
                  <a:cubicBezTo>
                    <a:pt x="56914" y="17242"/>
                    <a:pt x="56775" y="17270"/>
                    <a:pt x="56635" y="17270"/>
                  </a:cubicBezTo>
                  <a:cubicBezTo>
                    <a:pt x="56272" y="17298"/>
                    <a:pt x="55854" y="17298"/>
                    <a:pt x="55463" y="17298"/>
                  </a:cubicBezTo>
                  <a:cubicBezTo>
                    <a:pt x="54598" y="17325"/>
                    <a:pt x="53761" y="17325"/>
                    <a:pt x="53231" y="17549"/>
                  </a:cubicBezTo>
                  <a:cubicBezTo>
                    <a:pt x="53020" y="17628"/>
                    <a:pt x="52666" y="17657"/>
                    <a:pt x="52259" y="17657"/>
                  </a:cubicBezTo>
                  <a:cubicBezTo>
                    <a:pt x="51806" y="17657"/>
                    <a:pt x="51288" y="17621"/>
                    <a:pt x="50832" y="17577"/>
                  </a:cubicBezTo>
                  <a:cubicBezTo>
                    <a:pt x="50457" y="17557"/>
                    <a:pt x="50096" y="17537"/>
                    <a:pt x="49819" y="17537"/>
                  </a:cubicBezTo>
                  <a:cubicBezTo>
                    <a:pt x="49703" y="17537"/>
                    <a:pt x="49603" y="17540"/>
                    <a:pt x="49521" y="17549"/>
                  </a:cubicBezTo>
                  <a:cubicBezTo>
                    <a:pt x="48963" y="17632"/>
                    <a:pt x="45475" y="17800"/>
                    <a:pt x="44471" y="17856"/>
                  </a:cubicBezTo>
                  <a:cubicBezTo>
                    <a:pt x="44499" y="17772"/>
                    <a:pt x="44555" y="17660"/>
                    <a:pt x="44611" y="17549"/>
                  </a:cubicBezTo>
                  <a:lnTo>
                    <a:pt x="44611" y="17521"/>
                  </a:lnTo>
                  <a:cubicBezTo>
                    <a:pt x="44917" y="16712"/>
                    <a:pt x="45196" y="16014"/>
                    <a:pt x="45392" y="15596"/>
                  </a:cubicBezTo>
                  <a:cubicBezTo>
                    <a:pt x="45420" y="15568"/>
                    <a:pt x="45420" y="15484"/>
                    <a:pt x="45448" y="15456"/>
                  </a:cubicBezTo>
                  <a:cubicBezTo>
                    <a:pt x="45475" y="15400"/>
                    <a:pt x="45531" y="15289"/>
                    <a:pt x="45531" y="15233"/>
                  </a:cubicBezTo>
                  <a:lnTo>
                    <a:pt x="45531" y="15205"/>
                  </a:lnTo>
                  <a:lnTo>
                    <a:pt x="45531" y="15177"/>
                  </a:lnTo>
                  <a:lnTo>
                    <a:pt x="45531" y="15149"/>
                  </a:lnTo>
                  <a:cubicBezTo>
                    <a:pt x="45699" y="14480"/>
                    <a:pt x="46145" y="13420"/>
                    <a:pt x="46536" y="13336"/>
                  </a:cubicBezTo>
                  <a:cubicBezTo>
                    <a:pt x="46731" y="13252"/>
                    <a:pt x="47289" y="13252"/>
                    <a:pt x="47931" y="13224"/>
                  </a:cubicBezTo>
                  <a:cubicBezTo>
                    <a:pt x="49019" y="13196"/>
                    <a:pt x="50469" y="13113"/>
                    <a:pt x="51474" y="12834"/>
                  </a:cubicBezTo>
                  <a:cubicBezTo>
                    <a:pt x="53008" y="12387"/>
                    <a:pt x="53650" y="12276"/>
                    <a:pt x="56077" y="12025"/>
                  </a:cubicBezTo>
                  <a:cubicBezTo>
                    <a:pt x="56846" y="11939"/>
                    <a:pt x="57458" y="11906"/>
                    <a:pt x="58003" y="11906"/>
                  </a:cubicBezTo>
                  <a:cubicBezTo>
                    <a:pt x="58348" y="11906"/>
                    <a:pt x="58665" y="11919"/>
                    <a:pt x="58979" y="11941"/>
                  </a:cubicBezTo>
                  <a:cubicBezTo>
                    <a:pt x="59220" y="11941"/>
                    <a:pt x="59456" y="11944"/>
                    <a:pt x="59695" y="11944"/>
                  </a:cubicBezTo>
                  <a:cubicBezTo>
                    <a:pt x="60172" y="11944"/>
                    <a:pt x="60662" y="11932"/>
                    <a:pt x="61238" y="11857"/>
                  </a:cubicBezTo>
                  <a:cubicBezTo>
                    <a:pt x="61769" y="11801"/>
                    <a:pt x="62327" y="11690"/>
                    <a:pt x="62884" y="11606"/>
                  </a:cubicBezTo>
                  <a:cubicBezTo>
                    <a:pt x="63526" y="11522"/>
                    <a:pt x="64279" y="11383"/>
                    <a:pt x="64782" y="11327"/>
                  </a:cubicBezTo>
                  <a:close/>
                  <a:moveTo>
                    <a:pt x="50227" y="32646"/>
                  </a:moveTo>
                  <a:lnTo>
                    <a:pt x="50227" y="32646"/>
                  </a:lnTo>
                  <a:cubicBezTo>
                    <a:pt x="50334" y="32698"/>
                    <a:pt x="50416" y="32699"/>
                    <a:pt x="50497" y="32726"/>
                  </a:cubicBezTo>
                  <a:cubicBezTo>
                    <a:pt x="50721" y="32751"/>
                    <a:pt x="50878" y="32820"/>
                    <a:pt x="51047" y="32874"/>
                  </a:cubicBezTo>
                  <a:lnTo>
                    <a:pt x="51047" y="32874"/>
                  </a:lnTo>
                  <a:cubicBezTo>
                    <a:pt x="50888" y="32816"/>
                    <a:pt x="50719" y="32758"/>
                    <a:pt x="50525" y="32726"/>
                  </a:cubicBezTo>
                  <a:lnTo>
                    <a:pt x="50227" y="32646"/>
                  </a:lnTo>
                  <a:close/>
                  <a:moveTo>
                    <a:pt x="51047" y="32874"/>
                  </a:moveTo>
                  <a:lnTo>
                    <a:pt x="51047" y="32874"/>
                  </a:lnTo>
                  <a:cubicBezTo>
                    <a:pt x="51114" y="32898"/>
                    <a:pt x="51179" y="32923"/>
                    <a:pt x="51244" y="32946"/>
                  </a:cubicBezTo>
                  <a:lnTo>
                    <a:pt x="51244" y="32946"/>
                  </a:lnTo>
                  <a:cubicBezTo>
                    <a:pt x="51200" y="32930"/>
                    <a:pt x="51156" y="32912"/>
                    <a:pt x="51111" y="32893"/>
                  </a:cubicBezTo>
                  <a:cubicBezTo>
                    <a:pt x="51089" y="32887"/>
                    <a:pt x="51068" y="32880"/>
                    <a:pt x="51047" y="32874"/>
                  </a:cubicBezTo>
                  <a:close/>
                  <a:moveTo>
                    <a:pt x="51244" y="32946"/>
                  </a:moveTo>
                  <a:cubicBezTo>
                    <a:pt x="51350" y="32986"/>
                    <a:pt x="51453" y="33019"/>
                    <a:pt x="51556" y="33038"/>
                  </a:cubicBezTo>
                  <a:lnTo>
                    <a:pt x="51556" y="33038"/>
                  </a:lnTo>
                  <a:cubicBezTo>
                    <a:pt x="51451" y="33017"/>
                    <a:pt x="51348" y="32984"/>
                    <a:pt x="51244" y="32946"/>
                  </a:cubicBezTo>
                  <a:close/>
                  <a:moveTo>
                    <a:pt x="49856" y="17967"/>
                  </a:moveTo>
                  <a:cubicBezTo>
                    <a:pt x="49772" y="18804"/>
                    <a:pt x="49772" y="20422"/>
                    <a:pt x="49772" y="21817"/>
                  </a:cubicBezTo>
                  <a:cubicBezTo>
                    <a:pt x="49772" y="22877"/>
                    <a:pt x="49772" y="23798"/>
                    <a:pt x="49744" y="24189"/>
                  </a:cubicBezTo>
                  <a:cubicBezTo>
                    <a:pt x="49716" y="24830"/>
                    <a:pt x="49716" y="25667"/>
                    <a:pt x="49744" y="26476"/>
                  </a:cubicBezTo>
                  <a:lnTo>
                    <a:pt x="49744" y="27564"/>
                  </a:lnTo>
                  <a:cubicBezTo>
                    <a:pt x="49744" y="28597"/>
                    <a:pt x="49744" y="30187"/>
                    <a:pt x="49884" y="30940"/>
                  </a:cubicBezTo>
                  <a:cubicBezTo>
                    <a:pt x="50023" y="31387"/>
                    <a:pt x="49939" y="32196"/>
                    <a:pt x="49911" y="32558"/>
                  </a:cubicBezTo>
                  <a:cubicBezTo>
                    <a:pt x="49716" y="32503"/>
                    <a:pt x="49577" y="32503"/>
                    <a:pt x="49381" y="32503"/>
                  </a:cubicBezTo>
                  <a:cubicBezTo>
                    <a:pt x="49074" y="32503"/>
                    <a:pt x="48795" y="32586"/>
                    <a:pt x="48544" y="32698"/>
                  </a:cubicBezTo>
                  <a:cubicBezTo>
                    <a:pt x="48405" y="32754"/>
                    <a:pt x="48210" y="32809"/>
                    <a:pt x="47958" y="32893"/>
                  </a:cubicBezTo>
                  <a:cubicBezTo>
                    <a:pt x="47791" y="32921"/>
                    <a:pt x="47624" y="33005"/>
                    <a:pt x="47484" y="33061"/>
                  </a:cubicBezTo>
                  <a:cubicBezTo>
                    <a:pt x="47484" y="32586"/>
                    <a:pt x="47428" y="31666"/>
                    <a:pt x="47122" y="31442"/>
                  </a:cubicBezTo>
                  <a:cubicBezTo>
                    <a:pt x="47038" y="31380"/>
                    <a:pt x="46970" y="31348"/>
                    <a:pt x="46882" y="31348"/>
                  </a:cubicBezTo>
                  <a:cubicBezTo>
                    <a:pt x="46853" y="31348"/>
                    <a:pt x="46822" y="31352"/>
                    <a:pt x="46787" y="31359"/>
                  </a:cubicBezTo>
                  <a:cubicBezTo>
                    <a:pt x="46716" y="31385"/>
                    <a:pt x="46623" y="31395"/>
                    <a:pt x="46513" y="31395"/>
                  </a:cubicBezTo>
                  <a:cubicBezTo>
                    <a:pt x="46275" y="31395"/>
                    <a:pt x="45958" y="31350"/>
                    <a:pt x="45615" y="31331"/>
                  </a:cubicBezTo>
                  <a:cubicBezTo>
                    <a:pt x="45225" y="31284"/>
                    <a:pt x="44817" y="31246"/>
                    <a:pt x="44435" y="31246"/>
                  </a:cubicBezTo>
                  <a:cubicBezTo>
                    <a:pt x="44135" y="31246"/>
                    <a:pt x="43852" y="31269"/>
                    <a:pt x="43606" y="31331"/>
                  </a:cubicBezTo>
                  <a:cubicBezTo>
                    <a:pt x="43476" y="31363"/>
                    <a:pt x="43343" y="31379"/>
                    <a:pt x="43213" y="31379"/>
                  </a:cubicBezTo>
                  <a:cubicBezTo>
                    <a:pt x="42895" y="31379"/>
                    <a:pt x="42588" y="31285"/>
                    <a:pt x="42351" y="31108"/>
                  </a:cubicBezTo>
                  <a:cubicBezTo>
                    <a:pt x="42183" y="30968"/>
                    <a:pt x="41932" y="30773"/>
                    <a:pt x="41904" y="30382"/>
                  </a:cubicBezTo>
                  <a:cubicBezTo>
                    <a:pt x="41849" y="29908"/>
                    <a:pt x="42100" y="29378"/>
                    <a:pt x="42351" y="28820"/>
                  </a:cubicBezTo>
                  <a:cubicBezTo>
                    <a:pt x="42518" y="28457"/>
                    <a:pt x="42686" y="28067"/>
                    <a:pt x="42797" y="27704"/>
                  </a:cubicBezTo>
                  <a:cubicBezTo>
                    <a:pt x="42825" y="27564"/>
                    <a:pt x="42881" y="27453"/>
                    <a:pt x="42909" y="27341"/>
                  </a:cubicBezTo>
                  <a:cubicBezTo>
                    <a:pt x="43160" y="26532"/>
                    <a:pt x="43355" y="26002"/>
                    <a:pt x="42797" y="24747"/>
                  </a:cubicBezTo>
                  <a:cubicBezTo>
                    <a:pt x="42797" y="24691"/>
                    <a:pt x="42741" y="24244"/>
                    <a:pt x="42741" y="23380"/>
                  </a:cubicBezTo>
                  <a:cubicBezTo>
                    <a:pt x="42741" y="22710"/>
                    <a:pt x="42797" y="22459"/>
                    <a:pt x="42965" y="21901"/>
                  </a:cubicBezTo>
                  <a:cubicBezTo>
                    <a:pt x="43048" y="21734"/>
                    <a:pt x="43104" y="21482"/>
                    <a:pt x="43188" y="21203"/>
                  </a:cubicBezTo>
                  <a:cubicBezTo>
                    <a:pt x="43188" y="21176"/>
                    <a:pt x="43188" y="21148"/>
                    <a:pt x="43216" y="21120"/>
                  </a:cubicBezTo>
                  <a:lnTo>
                    <a:pt x="43216" y="21064"/>
                  </a:lnTo>
                  <a:cubicBezTo>
                    <a:pt x="43216" y="21036"/>
                    <a:pt x="43216" y="21036"/>
                    <a:pt x="43244" y="21008"/>
                  </a:cubicBezTo>
                  <a:cubicBezTo>
                    <a:pt x="43244" y="20952"/>
                    <a:pt x="43299" y="20924"/>
                    <a:pt x="43299" y="20897"/>
                  </a:cubicBezTo>
                  <a:cubicBezTo>
                    <a:pt x="43299" y="20869"/>
                    <a:pt x="43299" y="20869"/>
                    <a:pt x="43327" y="20841"/>
                  </a:cubicBezTo>
                  <a:cubicBezTo>
                    <a:pt x="43327" y="20785"/>
                    <a:pt x="43355" y="20757"/>
                    <a:pt x="43355" y="20729"/>
                  </a:cubicBezTo>
                  <a:cubicBezTo>
                    <a:pt x="43355" y="20673"/>
                    <a:pt x="43383" y="20645"/>
                    <a:pt x="43383" y="20618"/>
                  </a:cubicBezTo>
                  <a:cubicBezTo>
                    <a:pt x="43439" y="20562"/>
                    <a:pt x="43439" y="20506"/>
                    <a:pt x="43467" y="20450"/>
                  </a:cubicBezTo>
                  <a:lnTo>
                    <a:pt x="43578" y="20199"/>
                  </a:lnTo>
                  <a:cubicBezTo>
                    <a:pt x="43774" y="19613"/>
                    <a:pt x="44053" y="18916"/>
                    <a:pt x="44304" y="18274"/>
                  </a:cubicBezTo>
                  <a:cubicBezTo>
                    <a:pt x="45029" y="18246"/>
                    <a:pt x="48907" y="18079"/>
                    <a:pt x="49521" y="17967"/>
                  </a:cubicBezTo>
                  <a:close/>
                  <a:moveTo>
                    <a:pt x="40816" y="35041"/>
                  </a:moveTo>
                  <a:cubicBezTo>
                    <a:pt x="40777" y="35041"/>
                    <a:pt x="40744" y="35054"/>
                    <a:pt x="40712" y="35069"/>
                  </a:cubicBezTo>
                  <a:lnTo>
                    <a:pt x="40712" y="35069"/>
                  </a:lnTo>
                  <a:cubicBezTo>
                    <a:pt x="41121" y="35074"/>
                    <a:pt x="41507" y="35500"/>
                    <a:pt x="41957" y="35980"/>
                  </a:cubicBezTo>
                  <a:lnTo>
                    <a:pt x="41957" y="35980"/>
                  </a:lnTo>
                  <a:cubicBezTo>
                    <a:pt x="41545" y="35497"/>
                    <a:pt x="41129" y="35041"/>
                    <a:pt x="40816" y="35041"/>
                  </a:cubicBezTo>
                  <a:close/>
                  <a:moveTo>
                    <a:pt x="40705" y="35069"/>
                  </a:moveTo>
                  <a:cubicBezTo>
                    <a:pt x="40593" y="35069"/>
                    <a:pt x="40509" y="35097"/>
                    <a:pt x="40398" y="35153"/>
                  </a:cubicBezTo>
                  <a:cubicBezTo>
                    <a:pt x="40258" y="35265"/>
                    <a:pt x="40147" y="35432"/>
                    <a:pt x="40035" y="35627"/>
                  </a:cubicBezTo>
                  <a:cubicBezTo>
                    <a:pt x="39901" y="35851"/>
                    <a:pt x="39785" y="36074"/>
                    <a:pt x="39529" y="36154"/>
                  </a:cubicBezTo>
                  <a:lnTo>
                    <a:pt x="39529" y="36154"/>
                  </a:lnTo>
                  <a:cubicBezTo>
                    <a:pt x="40207" y="36101"/>
                    <a:pt x="40271" y="35367"/>
                    <a:pt x="40593" y="35125"/>
                  </a:cubicBezTo>
                  <a:cubicBezTo>
                    <a:pt x="40638" y="35110"/>
                    <a:pt x="40674" y="35087"/>
                    <a:pt x="40712" y="35069"/>
                  </a:cubicBezTo>
                  <a:lnTo>
                    <a:pt x="40712" y="35069"/>
                  </a:lnTo>
                  <a:cubicBezTo>
                    <a:pt x="40709" y="35069"/>
                    <a:pt x="40707" y="35069"/>
                    <a:pt x="40705" y="35069"/>
                  </a:cubicBezTo>
                  <a:close/>
                  <a:moveTo>
                    <a:pt x="36297" y="35153"/>
                  </a:moveTo>
                  <a:cubicBezTo>
                    <a:pt x="36296" y="35153"/>
                    <a:pt x="36296" y="35153"/>
                    <a:pt x="36296" y="35153"/>
                  </a:cubicBezTo>
                  <a:lnTo>
                    <a:pt x="36296" y="35153"/>
                  </a:lnTo>
                  <a:cubicBezTo>
                    <a:pt x="36854" y="35199"/>
                    <a:pt x="37485" y="35487"/>
                    <a:pt x="38473" y="35934"/>
                  </a:cubicBezTo>
                  <a:cubicBezTo>
                    <a:pt x="38780" y="36102"/>
                    <a:pt x="39114" y="36185"/>
                    <a:pt x="39310" y="36185"/>
                  </a:cubicBezTo>
                  <a:cubicBezTo>
                    <a:pt x="39393" y="36185"/>
                    <a:pt x="39465" y="36174"/>
                    <a:pt x="39529" y="36154"/>
                  </a:cubicBezTo>
                  <a:lnTo>
                    <a:pt x="39529" y="36154"/>
                  </a:lnTo>
                  <a:cubicBezTo>
                    <a:pt x="39503" y="36156"/>
                    <a:pt x="39477" y="36157"/>
                    <a:pt x="39449" y="36157"/>
                  </a:cubicBezTo>
                  <a:cubicBezTo>
                    <a:pt x="39226" y="36157"/>
                    <a:pt x="38919" y="36102"/>
                    <a:pt x="38529" y="35934"/>
                  </a:cubicBezTo>
                  <a:cubicBezTo>
                    <a:pt x="37413" y="35432"/>
                    <a:pt x="36827" y="35153"/>
                    <a:pt x="36297" y="35153"/>
                  </a:cubicBezTo>
                  <a:close/>
                  <a:moveTo>
                    <a:pt x="41957" y="35980"/>
                  </a:moveTo>
                  <a:cubicBezTo>
                    <a:pt x="42023" y="36057"/>
                    <a:pt x="42090" y="36136"/>
                    <a:pt x="42155" y="36213"/>
                  </a:cubicBezTo>
                  <a:cubicBezTo>
                    <a:pt x="42298" y="36375"/>
                    <a:pt x="42438" y="36514"/>
                    <a:pt x="42574" y="36627"/>
                  </a:cubicBezTo>
                  <a:lnTo>
                    <a:pt x="42574" y="36627"/>
                  </a:lnTo>
                  <a:cubicBezTo>
                    <a:pt x="42460" y="36524"/>
                    <a:pt x="42339" y="36395"/>
                    <a:pt x="42211" y="36241"/>
                  </a:cubicBezTo>
                  <a:lnTo>
                    <a:pt x="42072" y="36102"/>
                  </a:lnTo>
                  <a:cubicBezTo>
                    <a:pt x="42033" y="36061"/>
                    <a:pt x="41995" y="36020"/>
                    <a:pt x="41957" y="35980"/>
                  </a:cubicBezTo>
                  <a:close/>
                  <a:moveTo>
                    <a:pt x="42574" y="36627"/>
                  </a:moveTo>
                  <a:lnTo>
                    <a:pt x="42574" y="36627"/>
                  </a:lnTo>
                  <a:cubicBezTo>
                    <a:pt x="42808" y="36838"/>
                    <a:pt x="43015" y="36945"/>
                    <a:pt x="43195" y="36954"/>
                  </a:cubicBezTo>
                  <a:lnTo>
                    <a:pt x="43195" y="36954"/>
                  </a:lnTo>
                  <a:cubicBezTo>
                    <a:pt x="42996" y="36919"/>
                    <a:pt x="42789" y="36806"/>
                    <a:pt x="42574" y="36627"/>
                  </a:cubicBezTo>
                  <a:close/>
                  <a:moveTo>
                    <a:pt x="11997" y="13336"/>
                  </a:moveTo>
                  <a:lnTo>
                    <a:pt x="18888" y="14340"/>
                  </a:lnTo>
                  <a:lnTo>
                    <a:pt x="18888" y="20060"/>
                  </a:lnTo>
                  <a:lnTo>
                    <a:pt x="18971" y="20087"/>
                  </a:lnTo>
                  <a:lnTo>
                    <a:pt x="19027" y="20115"/>
                  </a:lnTo>
                  <a:cubicBezTo>
                    <a:pt x="19027" y="20115"/>
                    <a:pt x="20171" y="20590"/>
                    <a:pt x="20617" y="20952"/>
                  </a:cubicBezTo>
                  <a:cubicBezTo>
                    <a:pt x="20701" y="21036"/>
                    <a:pt x="20757" y="21064"/>
                    <a:pt x="20841" y="21148"/>
                  </a:cubicBezTo>
                  <a:cubicBezTo>
                    <a:pt x="21203" y="21482"/>
                    <a:pt x="21678" y="21873"/>
                    <a:pt x="22124" y="21873"/>
                  </a:cubicBezTo>
                  <a:cubicBezTo>
                    <a:pt x="22236" y="21873"/>
                    <a:pt x="22291" y="21845"/>
                    <a:pt x="22403" y="21789"/>
                  </a:cubicBezTo>
                  <a:cubicBezTo>
                    <a:pt x="22612" y="21706"/>
                    <a:pt x="22787" y="21664"/>
                    <a:pt x="23013" y="21664"/>
                  </a:cubicBezTo>
                  <a:cubicBezTo>
                    <a:pt x="23240" y="21664"/>
                    <a:pt x="23519" y="21706"/>
                    <a:pt x="23937" y="21789"/>
                  </a:cubicBezTo>
                  <a:cubicBezTo>
                    <a:pt x="24216" y="21873"/>
                    <a:pt x="24607" y="22013"/>
                    <a:pt x="25025" y="22180"/>
                  </a:cubicBezTo>
                  <a:cubicBezTo>
                    <a:pt x="25723" y="22459"/>
                    <a:pt x="26476" y="22766"/>
                    <a:pt x="27034" y="22766"/>
                  </a:cubicBezTo>
                  <a:cubicBezTo>
                    <a:pt x="27341" y="22766"/>
                    <a:pt x="27592" y="22738"/>
                    <a:pt x="27871" y="22738"/>
                  </a:cubicBezTo>
                  <a:cubicBezTo>
                    <a:pt x="28091" y="22726"/>
                    <a:pt x="28296" y="22720"/>
                    <a:pt x="28499" y="22720"/>
                  </a:cubicBezTo>
                  <a:cubicBezTo>
                    <a:pt x="28785" y="22720"/>
                    <a:pt x="29067" y="22733"/>
                    <a:pt x="29378" y="22766"/>
                  </a:cubicBezTo>
                  <a:cubicBezTo>
                    <a:pt x="29476" y="22781"/>
                    <a:pt x="29568" y="22788"/>
                    <a:pt x="29655" y="22788"/>
                  </a:cubicBezTo>
                  <a:cubicBezTo>
                    <a:pt x="30034" y="22788"/>
                    <a:pt x="30315" y="22656"/>
                    <a:pt x="30633" y="22543"/>
                  </a:cubicBezTo>
                  <a:cubicBezTo>
                    <a:pt x="30886" y="22395"/>
                    <a:pt x="31154" y="22280"/>
                    <a:pt x="31462" y="22280"/>
                  </a:cubicBezTo>
                  <a:cubicBezTo>
                    <a:pt x="31563" y="22280"/>
                    <a:pt x="31667" y="22292"/>
                    <a:pt x="31777" y="22319"/>
                  </a:cubicBezTo>
                  <a:cubicBezTo>
                    <a:pt x="32754" y="22571"/>
                    <a:pt x="33842" y="23017"/>
                    <a:pt x="34176" y="23407"/>
                  </a:cubicBezTo>
                  <a:lnTo>
                    <a:pt x="34176" y="23463"/>
                  </a:lnTo>
                  <a:lnTo>
                    <a:pt x="34176" y="23575"/>
                  </a:lnTo>
                  <a:cubicBezTo>
                    <a:pt x="34148" y="23742"/>
                    <a:pt x="34093" y="24021"/>
                    <a:pt x="34009" y="24244"/>
                  </a:cubicBezTo>
                  <a:cubicBezTo>
                    <a:pt x="34009" y="24272"/>
                    <a:pt x="34009" y="24272"/>
                    <a:pt x="33981" y="24356"/>
                  </a:cubicBezTo>
                  <a:lnTo>
                    <a:pt x="33953" y="24412"/>
                  </a:lnTo>
                  <a:lnTo>
                    <a:pt x="33897" y="24579"/>
                  </a:lnTo>
                  <a:cubicBezTo>
                    <a:pt x="33674" y="25472"/>
                    <a:pt x="33479" y="26532"/>
                    <a:pt x="34148" y="27425"/>
                  </a:cubicBezTo>
                  <a:lnTo>
                    <a:pt x="34679" y="28039"/>
                  </a:lnTo>
                  <a:cubicBezTo>
                    <a:pt x="35571" y="29155"/>
                    <a:pt x="36352" y="30131"/>
                    <a:pt x="36185" y="31108"/>
                  </a:cubicBezTo>
                  <a:cubicBezTo>
                    <a:pt x="35934" y="31610"/>
                    <a:pt x="35822" y="31945"/>
                    <a:pt x="35767" y="32196"/>
                  </a:cubicBezTo>
                  <a:cubicBezTo>
                    <a:pt x="35627" y="32698"/>
                    <a:pt x="35543" y="33033"/>
                    <a:pt x="35571" y="33563"/>
                  </a:cubicBezTo>
                  <a:cubicBezTo>
                    <a:pt x="35655" y="34149"/>
                    <a:pt x="35655" y="34874"/>
                    <a:pt x="35655" y="35153"/>
                  </a:cubicBezTo>
                  <a:cubicBezTo>
                    <a:pt x="35516" y="35209"/>
                    <a:pt x="35348" y="35265"/>
                    <a:pt x="35153" y="35376"/>
                  </a:cubicBezTo>
                  <a:cubicBezTo>
                    <a:pt x="34874" y="35516"/>
                    <a:pt x="34706" y="35627"/>
                    <a:pt x="34595" y="35683"/>
                  </a:cubicBezTo>
                  <a:cubicBezTo>
                    <a:pt x="34372" y="35823"/>
                    <a:pt x="34372" y="35823"/>
                    <a:pt x="33897" y="35906"/>
                  </a:cubicBezTo>
                  <a:lnTo>
                    <a:pt x="33869" y="35906"/>
                  </a:lnTo>
                  <a:cubicBezTo>
                    <a:pt x="33828" y="35914"/>
                    <a:pt x="33788" y="35917"/>
                    <a:pt x="33751" y="35917"/>
                  </a:cubicBezTo>
                  <a:cubicBezTo>
                    <a:pt x="33516" y="35917"/>
                    <a:pt x="33368" y="35779"/>
                    <a:pt x="33200" y="35683"/>
                  </a:cubicBezTo>
                  <a:cubicBezTo>
                    <a:pt x="33116" y="35627"/>
                    <a:pt x="32977" y="35516"/>
                    <a:pt x="32865" y="35516"/>
                  </a:cubicBezTo>
                  <a:cubicBezTo>
                    <a:pt x="32614" y="35516"/>
                    <a:pt x="32502" y="35767"/>
                    <a:pt x="32475" y="35850"/>
                  </a:cubicBezTo>
                  <a:cubicBezTo>
                    <a:pt x="32279" y="36325"/>
                    <a:pt x="32028" y="37162"/>
                    <a:pt x="32279" y="37580"/>
                  </a:cubicBezTo>
                  <a:cubicBezTo>
                    <a:pt x="32140" y="37608"/>
                    <a:pt x="32000" y="37664"/>
                    <a:pt x="31777" y="37803"/>
                  </a:cubicBezTo>
                  <a:cubicBezTo>
                    <a:pt x="31470" y="37999"/>
                    <a:pt x="31080" y="38166"/>
                    <a:pt x="30633" y="38306"/>
                  </a:cubicBezTo>
                  <a:cubicBezTo>
                    <a:pt x="30075" y="38501"/>
                    <a:pt x="29489" y="38724"/>
                    <a:pt x="29099" y="39031"/>
                  </a:cubicBezTo>
                  <a:cubicBezTo>
                    <a:pt x="28876" y="39198"/>
                    <a:pt x="28401" y="39338"/>
                    <a:pt x="27899" y="39477"/>
                  </a:cubicBezTo>
                  <a:cubicBezTo>
                    <a:pt x="27062" y="39728"/>
                    <a:pt x="26141" y="40007"/>
                    <a:pt x="25723" y="40649"/>
                  </a:cubicBezTo>
                  <a:cubicBezTo>
                    <a:pt x="25053" y="41626"/>
                    <a:pt x="24942" y="41988"/>
                    <a:pt x="25053" y="42490"/>
                  </a:cubicBezTo>
                  <a:cubicBezTo>
                    <a:pt x="25081" y="42658"/>
                    <a:pt x="25025" y="42769"/>
                    <a:pt x="24886" y="43021"/>
                  </a:cubicBezTo>
                  <a:cubicBezTo>
                    <a:pt x="24774" y="43216"/>
                    <a:pt x="24635" y="43495"/>
                    <a:pt x="24551" y="43858"/>
                  </a:cubicBezTo>
                  <a:cubicBezTo>
                    <a:pt x="24467" y="44415"/>
                    <a:pt x="24746" y="45364"/>
                    <a:pt x="24942" y="46034"/>
                  </a:cubicBezTo>
                  <a:cubicBezTo>
                    <a:pt x="25025" y="46257"/>
                    <a:pt x="25053" y="46452"/>
                    <a:pt x="25081" y="46536"/>
                  </a:cubicBezTo>
                  <a:cubicBezTo>
                    <a:pt x="25081" y="46647"/>
                    <a:pt x="25165" y="46731"/>
                    <a:pt x="25221" y="46926"/>
                  </a:cubicBezTo>
                  <a:cubicBezTo>
                    <a:pt x="25304" y="47066"/>
                    <a:pt x="25444" y="47345"/>
                    <a:pt x="25388" y="47401"/>
                  </a:cubicBezTo>
                  <a:cubicBezTo>
                    <a:pt x="25388" y="47401"/>
                    <a:pt x="25360" y="47429"/>
                    <a:pt x="25332" y="47429"/>
                  </a:cubicBezTo>
                  <a:cubicBezTo>
                    <a:pt x="25262" y="47440"/>
                    <a:pt x="25182" y="47445"/>
                    <a:pt x="25096" y="47445"/>
                  </a:cubicBezTo>
                  <a:cubicBezTo>
                    <a:pt x="24530" y="47445"/>
                    <a:pt x="23685" y="47221"/>
                    <a:pt x="23491" y="46954"/>
                  </a:cubicBezTo>
                  <a:cubicBezTo>
                    <a:pt x="23156" y="46508"/>
                    <a:pt x="22431" y="46006"/>
                    <a:pt x="21566" y="46006"/>
                  </a:cubicBezTo>
                  <a:lnTo>
                    <a:pt x="20924" y="46006"/>
                  </a:lnTo>
                  <a:cubicBezTo>
                    <a:pt x="20757" y="46006"/>
                    <a:pt x="20701" y="46006"/>
                    <a:pt x="20450" y="45448"/>
                  </a:cubicBezTo>
                  <a:cubicBezTo>
                    <a:pt x="20311" y="45169"/>
                    <a:pt x="20227" y="44722"/>
                    <a:pt x="20171" y="44220"/>
                  </a:cubicBezTo>
                  <a:cubicBezTo>
                    <a:pt x="20004" y="43327"/>
                    <a:pt x="19808" y="42323"/>
                    <a:pt x="19306" y="41765"/>
                  </a:cubicBezTo>
                  <a:cubicBezTo>
                    <a:pt x="18637" y="41095"/>
                    <a:pt x="18637" y="41095"/>
                    <a:pt x="18386" y="40593"/>
                  </a:cubicBezTo>
                  <a:cubicBezTo>
                    <a:pt x="18330" y="40482"/>
                    <a:pt x="18274" y="40398"/>
                    <a:pt x="18190" y="40259"/>
                  </a:cubicBezTo>
                  <a:cubicBezTo>
                    <a:pt x="17911" y="39728"/>
                    <a:pt x="17660" y="39561"/>
                    <a:pt x="17437" y="39422"/>
                  </a:cubicBezTo>
                  <a:cubicBezTo>
                    <a:pt x="17270" y="39310"/>
                    <a:pt x="17102" y="39198"/>
                    <a:pt x="16879" y="38864"/>
                  </a:cubicBezTo>
                  <a:cubicBezTo>
                    <a:pt x="16572" y="38333"/>
                    <a:pt x="16544" y="38306"/>
                    <a:pt x="16321" y="38082"/>
                  </a:cubicBezTo>
                  <a:cubicBezTo>
                    <a:pt x="16237" y="37999"/>
                    <a:pt x="16126" y="37859"/>
                    <a:pt x="15875" y="37524"/>
                  </a:cubicBezTo>
                  <a:cubicBezTo>
                    <a:pt x="15679" y="37245"/>
                    <a:pt x="15623" y="36966"/>
                    <a:pt x="15596" y="36632"/>
                  </a:cubicBezTo>
                  <a:cubicBezTo>
                    <a:pt x="15568" y="36018"/>
                    <a:pt x="15540" y="35404"/>
                    <a:pt x="14089" y="35237"/>
                  </a:cubicBezTo>
                  <a:cubicBezTo>
                    <a:pt x="13671" y="35181"/>
                    <a:pt x="13336" y="35125"/>
                    <a:pt x="13057" y="35097"/>
                  </a:cubicBezTo>
                  <a:cubicBezTo>
                    <a:pt x="12628" y="35042"/>
                    <a:pt x="12321" y="35000"/>
                    <a:pt x="12061" y="35000"/>
                  </a:cubicBezTo>
                  <a:cubicBezTo>
                    <a:pt x="11662" y="35000"/>
                    <a:pt x="11376" y="35100"/>
                    <a:pt x="10936" y="35404"/>
                  </a:cubicBezTo>
                  <a:cubicBezTo>
                    <a:pt x="10602" y="35599"/>
                    <a:pt x="10406" y="35655"/>
                    <a:pt x="10295" y="35683"/>
                  </a:cubicBezTo>
                  <a:cubicBezTo>
                    <a:pt x="10016" y="35739"/>
                    <a:pt x="9904" y="35823"/>
                    <a:pt x="9737" y="36353"/>
                  </a:cubicBezTo>
                  <a:cubicBezTo>
                    <a:pt x="9709" y="36492"/>
                    <a:pt x="9625" y="36632"/>
                    <a:pt x="9625" y="36771"/>
                  </a:cubicBezTo>
                  <a:cubicBezTo>
                    <a:pt x="9542" y="37078"/>
                    <a:pt x="9486" y="37190"/>
                    <a:pt x="9430" y="37190"/>
                  </a:cubicBezTo>
                  <a:cubicBezTo>
                    <a:pt x="9263" y="37190"/>
                    <a:pt x="8900" y="36966"/>
                    <a:pt x="8788" y="36911"/>
                  </a:cubicBezTo>
                  <a:cubicBezTo>
                    <a:pt x="8314" y="36632"/>
                    <a:pt x="8035" y="36576"/>
                    <a:pt x="7812" y="36548"/>
                  </a:cubicBezTo>
                  <a:cubicBezTo>
                    <a:pt x="7616" y="36520"/>
                    <a:pt x="7533" y="36520"/>
                    <a:pt x="7254" y="36018"/>
                  </a:cubicBezTo>
                  <a:cubicBezTo>
                    <a:pt x="7031" y="35571"/>
                    <a:pt x="6696" y="35292"/>
                    <a:pt x="6473" y="35041"/>
                  </a:cubicBezTo>
                  <a:cubicBezTo>
                    <a:pt x="6138" y="34735"/>
                    <a:pt x="5943" y="34567"/>
                    <a:pt x="5943" y="34177"/>
                  </a:cubicBezTo>
                  <a:lnTo>
                    <a:pt x="5943" y="33702"/>
                  </a:lnTo>
                  <a:cubicBezTo>
                    <a:pt x="5970" y="33200"/>
                    <a:pt x="5970" y="32809"/>
                    <a:pt x="5664" y="32503"/>
                  </a:cubicBezTo>
                  <a:cubicBezTo>
                    <a:pt x="5552" y="32391"/>
                    <a:pt x="5301" y="32112"/>
                    <a:pt x="5022" y="31777"/>
                  </a:cubicBezTo>
                  <a:cubicBezTo>
                    <a:pt x="4324" y="30968"/>
                    <a:pt x="3292" y="29741"/>
                    <a:pt x="2595" y="29127"/>
                  </a:cubicBezTo>
                  <a:cubicBezTo>
                    <a:pt x="2288" y="28876"/>
                    <a:pt x="2037" y="28597"/>
                    <a:pt x="1758" y="28318"/>
                  </a:cubicBezTo>
                  <a:cubicBezTo>
                    <a:pt x="1479" y="28039"/>
                    <a:pt x="1200" y="27760"/>
                    <a:pt x="921" y="27564"/>
                  </a:cubicBezTo>
                  <a:lnTo>
                    <a:pt x="921" y="27564"/>
                  </a:lnTo>
                  <a:lnTo>
                    <a:pt x="10434" y="28039"/>
                  </a:lnTo>
                  <a:lnTo>
                    <a:pt x="10574" y="28039"/>
                  </a:lnTo>
                  <a:lnTo>
                    <a:pt x="10574" y="27899"/>
                  </a:lnTo>
                  <a:lnTo>
                    <a:pt x="11299" y="20478"/>
                  </a:lnTo>
                  <a:lnTo>
                    <a:pt x="11997" y="13336"/>
                  </a:lnTo>
                  <a:close/>
                  <a:moveTo>
                    <a:pt x="30215" y="0"/>
                  </a:moveTo>
                  <a:lnTo>
                    <a:pt x="30215" y="0"/>
                  </a:lnTo>
                  <a:cubicBezTo>
                    <a:pt x="30270" y="502"/>
                    <a:pt x="30689" y="1200"/>
                    <a:pt x="31275" y="1758"/>
                  </a:cubicBezTo>
                  <a:cubicBezTo>
                    <a:pt x="31861" y="2316"/>
                    <a:pt x="31777" y="2790"/>
                    <a:pt x="31777" y="2790"/>
                  </a:cubicBezTo>
                  <a:cubicBezTo>
                    <a:pt x="31777" y="2790"/>
                    <a:pt x="31944" y="3878"/>
                    <a:pt x="32502" y="4436"/>
                  </a:cubicBezTo>
                  <a:cubicBezTo>
                    <a:pt x="33060" y="4994"/>
                    <a:pt x="33311" y="6668"/>
                    <a:pt x="33256" y="8063"/>
                  </a:cubicBezTo>
                  <a:cubicBezTo>
                    <a:pt x="33172" y="9458"/>
                    <a:pt x="33256" y="12248"/>
                    <a:pt x="33256" y="12248"/>
                  </a:cubicBezTo>
                  <a:lnTo>
                    <a:pt x="33311" y="13224"/>
                  </a:lnTo>
                  <a:lnTo>
                    <a:pt x="44639" y="13224"/>
                  </a:lnTo>
                  <a:cubicBezTo>
                    <a:pt x="44639" y="13224"/>
                    <a:pt x="44276" y="14870"/>
                    <a:pt x="44332" y="15177"/>
                  </a:cubicBezTo>
                  <a:cubicBezTo>
                    <a:pt x="44332" y="15205"/>
                    <a:pt x="44360" y="15205"/>
                    <a:pt x="44360" y="15205"/>
                  </a:cubicBezTo>
                  <a:cubicBezTo>
                    <a:pt x="44360" y="15205"/>
                    <a:pt x="44415" y="15233"/>
                    <a:pt x="44443" y="15233"/>
                  </a:cubicBezTo>
                  <a:cubicBezTo>
                    <a:pt x="44499" y="15289"/>
                    <a:pt x="44583" y="15289"/>
                    <a:pt x="44639" y="15289"/>
                  </a:cubicBezTo>
                  <a:cubicBezTo>
                    <a:pt x="44973" y="15289"/>
                    <a:pt x="45420" y="15149"/>
                    <a:pt x="45448" y="15149"/>
                  </a:cubicBezTo>
                  <a:lnTo>
                    <a:pt x="45448" y="15177"/>
                  </a:lnTo>
                  <a:lnTo>
                    <a:pt x="45448" y="15205"/>
                  </a:lnTo>
                  <a:cubicBezTo>
                    <a:pt x="45448" y="15261"/>
                    <a:pt x="45420" y="15317"/>
                    <a:pt x="45392" y="15400"/>
                  </a:cubicBezTo>
                  <a:cubicBezTo>
                    <a:pt x="45169" y="15875"/>
                    <a:pt x="44750" y="16963"/>
                    <a:pt x="44304" y="18079"/>
                  </a:cubicBezTo>
                  <a:cubicBezTo>
                    <a:pt x="43885" y="19167"/>
                    <a:pt x="43467" y="20283"/>
                    <a:pt x="43244" y="20869"/>
                  </a:cubicBezTo>
                  <a:lnTo>
                    <a:pt x="43244" y="20897"/>
                  </a:lnTo>
                  <a:cubicBezTo>
                    <a:pt x="43216" y="20980"/>
                    <a:pt x="43216" y="21036"/>
                    <a:pt x="43188" y="21120"/>
                  </a:cubicBezTo>
                  <a:cubicBezTo>
                    <a:pt x="42881" y="22180"/>
                    <a:pt x="42686" y="22375"/>
                    <a:pt x="42686" y="23296"/>
                  </a:cubicBezTo>
                  <a:cubicBezTo>
                    <a:pt x="42686" y="24244"/>
                    <a:pt x="42769" y="24691"/>
                    <a:pt x="42769" y="24691"/>
                  </a:cubicBezTo>
                  <a:lnTo>
                    <a:pt x="34009" y="24691"/>
                  </a:lnTo>
                  <a:cubicBezTo>
                    <a:pt x="34009" y="24635"/>
                    <a:pt x="34037" y="24551"/>
                    <a:pt x="34037" y="24523"/>
                  </a:cubicBezTo>
                  <a:lnTo>
                    <a:pt x="34037" y="24468"/>
                  </a:lnTo>
                  <a:cubicBezTo>
                    <a:pt x="34148" y="24133"/>
                    <a:pt x="34232" y="23826"/>
                    <a:pt x="34260" y="23631"/>
                  </a:cubicBezTo>
                  <a:lnTo>
                    <a:pt x="34260" y="23575"/>
                  </a:lnTo>
                  <a:lnTo>
                    <a:pt x="34260" y="23491"/>
                  </a:lnTo>
                  <a:lnTo>
                    <a:pt x="34260" y="23380"/>
                  </a:lnTo>
                  <a:lnTo>
                    <a:pt x="34260" y="23352"/>
                  </a:lnTo>
                  <a:cubicBezTo>
                    <a:pt x="34260" y="23296"/>
                    <a:pt x="34232" y="23268"/>
                    <a:pt x="34232" y="23268"/>
                  </a:cubicBezTo>
                  <a:cubicBezTo>
                    <a:pt x="33842" y="22877"/>
                    <a:pt x="32726" y="22403"/>
                    <a:pt x="31749" y="22152"/>
                  </a:cubicBezTo>
                  <a:cubicBezTo>
                    <a:pt x="31638" y="22124"/>
                    <a:pt x="31498" y="22124"/>
                    <a:pt x="31386" y="22124"/>
                  </a:cubicBezTo>
                  <a:cubicBezTo>
                    <a:pt x="30689" y="22124"/>
                    <a:pt x="30270" y="22654"/>
                    <a:pt x="29573" y="22654"/>
                  </a:cubicBezTo>
                  <a:cubicBezTo>
                    <a:pt x="29517" y="22654"/>
                    <a:pt x="29434" y="22654"/>
                    <a:pt x="29322" y="22598"/>
                  </a:cubicBezTo>
                  <a:cubicBezTo>
                    <a:pt x="29015" y="22571"/>
                    <a:pt x="28736" y="22543"/>
                    <a:pt x="28485" y="22543"/>
                  </a:cubicBezTo>
                  <a:cubicBezTo>
                    <a:pt x="28011" y="22543"/>
                    <a:pt x="27564" y="22598"/>
                    <a:pt x="27006" y="22598"/>
                  </a:cubicBezTo>
                  <a:cubicBezTo>
                    <a:pt x="26141" y="22598"/>
                    <a:pt x="24746" y="21845"/>
                    <a:pt x="23937" y="21622"/>
                  </a:cubicBezTo>
                  <a:cubicBezTo>
                    <a:pt x="23519" y="21538"/>
                    <a:pt x="23240" y="21482"/>
                    <a:pt x="22961" y="21482"/>
                  </a:cubicBezTo>
                  <a:cubicBezTo>
                    <a:pt x="22710" y="21482"/>
                    <a:pt x="22515" y="21538"/>
                    <a:pt x="22263" y="21622"/>
                  </a:cubicBezTo>
                  <a:cubicBezTo>
                    <a:pt x="22180" y="21678"/>
                    <a:pt x="22124" y="21678"/>
                    <a:pt x="22040" y="21678"/>
                  </a:cubicBezTo>
                  <a:cubicBezTo>
                    <a:pt x="21594" y="21678"/>
                    <a:pt x="21064" y="21148"/>
                    <a:pt x="20701" y="20785"/>
                  </a:cubicBezTo>
                  <a:cubicBezTo>
                    <a:pt x="20199" y="20422"/>
                    <a:pt x="19055" y="19920"/>
                    <a:pt x="19055" y="19920"/>
                  </a:cubicBezTo>
                  <a:lnTo>
                    <a:pt x="19055" y="14173"/>
                  </a:lnTo>
                  <a:lnTo>
                    <a:pt x="11829" y="13113"/>
                  </a:lnTo>
                  <a:lnTo>
                    <a:pt x="11243" y="19334"/>
                  </a:lnTo>
                  <a:lnTo>
                    <a:pt x="10406" y="27871"/>
                  </a:lnTo>
                  <a:lnTo>
                    <a:pt x="0" y="27341"/>
                  </a:lnTo>
                  <a:lnTo>
                    <a:pt x="0" y="27341"/>
                  </a:lnTo>
                  <a:cubicBezTo>
                    <a:pt x="809" y="27481"/>
                    <a:pt x="1451" y="28429"/>
                    <a:pt x="2399" y="29266"/>
                  </a:cubicBezTo>
                  <a:cubicBezTo>
                    <a:pt x="3432" y="30131"/>
                    <a:pt x="5133" y="32279"/>
                    <a:pt x="5468" y="32614"/>
                  </a:cubicBezTo>
                  <a:cubicBezTo>
                    <a:pt x="5831" y="32977"/>
                    <a:pt x="5691" y="33423"/>
                    <a:pt x="5691" y="34177"/>
                  </a:cubicBezTo>
                  <a:cubicBezTo>
                    <a:pt x="5691" y="34986"/>
                    <a:pt x="6473" y="35125"/>
                    <a:pt x="7058" y="36102"/>
                  </a:cubicBezTo>
                  <a:cubicBezTo>
                    <a:pt x="7616" y="37106"/>
                    <a:pt x="7533" y="36381"/>
                    <a:pt x="8621" y="37050"/>
                  </a:cubicBezTo>
                  <a:cubicBezTo>
                    <a:pt x="8956" y="37245"/>
                    <a:pt x="9207" y="37357"/>
                    <a:pt x="9346" y="37357"/>
                  </a:cubicBezTo>
                  <a:cubicBezTo>
                    <a:pt x="9625" y="37357"/>
                    <a:pt x="9653" y="36966"/>
                    <a:pt x="9848" y="36408"/>
                  </a:cubicBezTo>
                  <a:cubicBezTo>
                    <a:pt x="10127" y="35544"/>
                    <a:pt x="10127" y="36129"/>
                    <a:pt x="10992" y="35544"/>
                  </a:cubicBezTo>
                  <a:cubicBezTo>
                    <a:pt x="11411" y="35265"/>
                    <a:pt x="11662" y="35153"/>
                    <a:pt x="12025" y="35153"/>
                  </a:cubicBezTo>
                  <a:cubicBezTo>
                    <a:pt x="12443" y="35153"/>
                    <a:pt x="13001" y="35265"/>
                    <a:pt x="14061" y="35376"/>
                  </a:cubicBezTo>
                  <a:cubicBezTo>
                    <a:pt x="16042" y="35571"/>
                    <a:pt x="15010" y="36743"/>
                    <a:pt x="15707" y="37608"/>
                  </a:cubicBezTo>
                  <a:cubicBezTo>
                    <a:pt x="16433" y="38473"/>
                    <a:pt x="16181" y="38082"/>
                    <a:pt x="16712" y="38891"/>
                  </a:cubicBezTo>
                  <a:cubicBezTo>
                    <a:pt x="17186" y="39701"/>
                    <a:pt x="17465" y="39310"/>
                    <a:pt x="17995" y="40259"/>
                  </a:cubicBezTo>
                  <a:cubicBezTo>
                    <a:pt x="18497" y="41207"/>
                    <a:pt x="18358" y="41012"/>
                    <a:pt x="19139" y="41821"/>
                  </a:cubicBezTo>
                  <a:cubicBezTo>
                    <a:pt x="19920" y="42630"/>
                    <a:pt x="19920" y="44611"/>
                    <a:pt x="20311" y="45448"/>
                  </a:cubicBezTo>
                  <a:cubicBezTo>
                    <a:pt x="20534" y="46006"/>
                    <a:pt x="20645" y="46117"/>
                    <a:pt x="20952" y="46117"/>
                  </a:cubicBezTo>
                  <a:cubicBezTo>
                    <a:pt x="21092" y="46117"/>
                    <a:pt x="21315" y="46062"/>
                    <a:pt x="21594" y="46062"/>
                  </a:cubicBezTo>
                  <a:cubicBezTo>
                    <a:pt x="22459" y="46062"/>
                    <a:pt x="23100" y="46564"/>
                    <a:pt x="23379" y="46954"/>
                  </a:cubicBezTo>
                  <a:cubicBezTo>
                    <a:pt x="23603" y="47289"/>
                    <a:pt x="24523" y="47512"/>
                    <a:pt x="25137" y="47512"/>
                  </a:cubicBezTo>
                  <a:lnTo>
                    <a:pt x="25388" y="47512"/>
                  </a:lnTo>
                  <a:cubicBezTo>
                    <a:pt x="25946" y="47429"/>
                    <a:pt x="25332" y="46647"/>
                    <a:pt x="25332" y="46424"/>
                  </a:cubicBezTo>
                  <a:cubicBezTo>
                    <a:pt x="25332" y="46201"/>
                    <a:pt x="24691" y="44499"/>
                    <a:pt x="24830" y="43774"/>
                  </a:cubicBezTo>
                  <a:cubicBezTo>
                    <a:pt x="24970" y="43048"/>
                    <a:pt x="25388" y="42769"/>
                    <a:pt x="25332" y="42351"/>
                  </a:cubicBezTo>
                  <a:cubicBezTo>
                    <a:pt x="25249" y="41932"/>
                    <a:pt x="25332" y="41542"/>
                    <a:pt x="25946" y="40621"/>
                  </a:cubicBezTo>
                  <a:cubicBezTo>
                    <a:pt x="26616" y="39701"/>
                    <a:pt x="28680" y="39561"/>
                    <a:pt x="29294" y="39059"/>
                  </a:cubicBezTo>
                  <a:cubicBezTo>
                    <a:pt x="29936" y="38585"/>
                    <a:pt x="31219" y="38250"/>
                    <a:pt x="31944" y="37831"/>
                  </a:cubicBezTo>
                  <a:cubicBezTo>
                    <a:pt x="32642" y="37413"/>
                    <a:pt x="32893" y="37692"/>
                    <a:pt x="32586" y="37497"/>
                  </a:cubicBezTo>
                  <a:cubicBezTo>
                    <a:pt x="32307" y="37273"/>
                    <a:pt x="32447" y="36492"/>
                    <a:pt x="32726" y="35850"/>
                  </a:cubicBezTo>
                  <a:cubicBezTo>
                    <a:pt x="32781" y="35683"/>
                    <a:pt x="32865" y="35599"/>
                    <a:pt x="32921" y="35599"/>
                  </a:cubicBezTo>
                  <a:cubicBezTo>
                    <a:pt x="33144" y="35599"/>
                    <a:pt x="33339" y="35990"/>
                    <a:pt x="33842" y="35990"/>
                  </a:cubicBezTo>
                  <a:lnTo>
                    <a:pt x="34009" y="35990"/>
                  </a:lnTo>
                  <a:cubicBezTo>
                    <a:pt x="34762" y="35850"/>
                    <a:pt x="34427" y="35934"/>
                    <a:pt x="35376" y="35432"/>
                  </a:cubicBezTo>
                  <a:cubicBezTo>
                    <a:pt x="35571" y="35320"/>
                    <a:pt x="35739" y="35265"/>
                    <a:pt x="35962" y="35209"/>
                  </a:cubicBezTo>
                  <a:cubicBezTo>
                    <a:pt x="36073" y="35153"/>
                    <a:pt x="36157" y="35153"/>
                    <a:pt x="36296" y="35153"/>
                  </a:cubicBezTo>
                  <a:lnTo>
                    <a:pt x="36296" y="35153"/>
                  </a:lnTo>
                  <a:cubicBezTo>
                    <a:pt x="36244" y="35149"/>
                    <a:pt x="36192" y="35146"/>
                    <a:pt x="36141" y="35146"/>
                  </a:cubicBezTo>
                  <a:cubicBezTo>
                    <a:pt x="36090" y="35146"/>
                    <a:pt x="36040" y="35149"/>
                    <a:pt x="35990" y="35153"/>
                  </a:cubicBezTo>
                  <a:cubicBezTo>
                    <a:pt x="35990" y="34818"/>
                    <a:pt x="35962" y="34149"/>
                    <a:pt x="35934" y="33591"/>
                  </a:cubicBezTo>
                  <a:cubicBezTo>
                    <a:pt x="35906" y="33116"/>
                    <a:pt x="35962" y="32837"/>
                    <a:pt x="36073" y="32335"/>
                  </a:cubicBezTo>
                  <a:cubicBezTo>
                    <a:pt x="36129" y="32056"/>
                    <a:pt x="36213" y="31749"/>
                    <a:pt x="36325" y="31303"/>
                  </a:cubicBezTo>
                  <a:cubicBezTo>
                    <a:pt x="36520" y="30131"/>
                    <a:pt x="35683" y="29127"/>
                    <a:pt x="34734" y="27955"/>
                  </a:cubicBezTo>
                  <a:cubicBezTo>
                    <a:pt x="34567" y="27732"/>
                    <a:pt x="34400" y="27537"/>
                    <a:pt x="34260" y="27313"/>
                  </a:cubicBezTo>
                  <a:cubicBezTo>
                    <a:pt x="33730" y="26644"/>
                    <a:pt x="33869" y="25723"/>
                    <a:pt x="34037" y="24942"/>
                  </a:cubicBezTo>
                  <a:lnTo>
                    <a:pt x="42546" y="24942"/>
                  </a:lnTo>
                  <a:cubicBezTo>
                    <a:pt x="43020" y="26030"/>
                    <a:pt x="42881" y="26504"/>
                    <a:pt x="42630" y="27258"/>
                  </a:cubicBezTo>
                  <a:cubicBezTo>
                    <a:pt x="42602" y="27341"/>
                    <a:pt x="42546" y="27481"/>
                    <a:pt x="42518" y="27620"/>
                  </a:cubicBezTo>
                  <a:cubicBezTo>
                    <a:pt x="42407" y="28011"/>
                    <a:pt x="42239" y="28374"/>
                    <a:pt x="42072" y="28680"/>
                  </a:cubicBezTo>
                  <a:cubicBezTo>
                    <a:pt x="41793" y="29266"/>
                    <a:pt x="41514" y="29824"/>
                    <a:pt x="41570" y="30410"/>
                  </a:cubicBezTo>
                  <a:cubicBezTo>
                    <a:pt x="41625" y="30829"/>
                    <a:pt x="41821" y="31191"/>
                    <a:pt x="42183" y="31442"/>
                  </a:cubicBezTo>
                  <a:cubicBezTo>
                    <a:pt x="42459" y="31645"/>
                    <a:pt x="42808" y="31738"/>
                    <a:pt x="43174" y="31738"/>
                  </a:cubicBezTo>
                  <a:cubicBezTo>
                    <a:pt x="43362" y="31738"/>
                    <a:pt x="43556" y="31713"/>
                    <a:pt x="43746" y="31666"/>
                  </a:cubicBezTo>
                  <a:cubicBezTo>
                    <a:pt x="43909" y="31618"/>
                    <a:pt x="44104" y="31599"/>
                    <a:pt x="44317" y="31599"/>
                  </a:cubicBezTo>
                  <a:cubicBezTo>
                    <a:pt x="44724" y="31599"/>
                    <a:pt x="45194" y="31666"/>
                    <a:pt x="45615" y="31721"/>
                  </a:cubicBezTo>
                  <a:cubicBezTo>
                    <a:pt x="45960" y="31756"/>
                    <a:pt x="46273" y="31780"/>
                    <a:pt x="46534" y="31780"/>
                  </a:cubicBezTo>
                  <a:cubicBezTo>
                    <a:pt x="46695" y="31780"/>
                    <a:pt x="46837" y="31771"/>
                    <a:pt x="46954" y="31749"/>
                  </a:cubicBezTo>
                  <a:cubicBezTo>
                    <a:pt x="47094" y="31805"/>
                    <a:pt x="47149" y="32558"/>
                    <a:pt x="47122" y="33200"/>
                  </a:cubicBezTo>
                  <a:cubicBezTo>
                    <a:pt x="46926" y="33312"/>
                    <a:pt x="46787" y="33451"/>
                    <a:pt x="46703" y="33619"/>
                  </a:cubicBezTo>
                  <a:cubicBezTo>
                    <a:pt x="46675" y="33758"/>
                    <a:pt x="46675" y="33898"/>
                    <a:pt x="46731" y="34093"/>
                  </a:cubicBezTo>
                  <a:cubicBezTo>
                    <a:pt x="46870" y="34372"/>
                    <a:pt x="47066" y="34456"/>
                    <a:pt x="47345" y="34456"/>
                  </a:cubicBezTo>
                  <a:cubicBezTo>
                    <a:pt x="47484" y="34456"/>
                    <a:pt x="47568" y="34428"/>
                    <a:pt x="47680" y="34400"/>
                  </a:cubicBezTo>
                  <a:cubicBezTo>
                    <a:pt x="47776" y="34384"/>
                    <a:pt x="47853" y="34349"/>
                    <a:pt x="47918" y="34349"/>
                  </a:cubicBezTo>
                  <a:cubicBezTo>
                    <a:pt x="47966" y="34349"/>
                    <a:pt x="48007" y="34368"/>
                    <a:pt x="48042" y="34428"/>
                  </a:cubicBezTo>
                  <a:cubicBezTo>
                    <a:pt x="48182" y="34679"/>
                    <a:pt x="48321" y="34958"/>
                    <a:pt x="48265" y="35097"/>
                  </a:cubicBezTo>
                  <a:cubicBezTo>
                    <a:pt x="48265" y="35125"/>
                    <a:pt x="48237" y="35209"/>
                    <a:pt x="48098" y="35265"/>
                  </a:cubicBezTo>
                  <a:cubicBezTo>
                    <a:pt x="47931" y="35376"/>
                    <a:pt x="47624" y="35376"/>
                    <a:pt x="47484" y="35376"/>
                  </a:cubicBezTo>
                  <a:cubicBezTo>
                    <a:pt x="47373" y="35376"/>
                    <a:pt x="47233" y="35376"/>
                    <a:pt x="47205" y="35544"/>
                  </a:cubicBezTo>
                  <a:cubicBezTo>
                    <a:pt x="47149" y="35711"/>
                    <a:pt x="47233" y="35711"/>
                    <a:pt x="47680" y="35823"/>
                  </a:cubicBezTo>
                  <a:cubicBezTo>
                    <a:pt x="48098" y="35934"/>
                    <a:pt x="48823" y="36102"/>
                    <a:pt x="48907" y="36213"/>
                  </a:cubicBezTo>
                  <a:cubicBezTo>
                    <a:pt x="48907" y="36213"/>
                    <a:pt x="48907" y="36241"/>
                    <a:pt x="48823" y="36269"/>
                  </a:cubicBezTo>
                  <a:cubicBezTo>
                    <a:pt x="48628" y="36408"/>
                    <a:pt x="48210" y="36492"/>
                    <a:pt x="47707" y="36492"/>
                  </a:cubicBezTo>
                  <a:cubicBezTo>
                    <a:pt x="47289" y="36492"/>
                    <a:pt x="47010" y="36408"/>
                    <a:pt x="46982" y="36381"/>
                  </a:cubicBezTo>
                  <a:lnTo>
                    <a:pt x="46926" y="36325"/>
                  </a:lnTo>
                  <a:cubicBezTo>
                    <a:pt x="46703" y="36185"/>
                    <a:pt x="46452" y="35990"/>
                    <a:pt x="46173" y="35990"/>
                  </a:cubicBezTo>
                  <a:cubicBezTo>
                    <a:pt x="46089" y="35990"/>
                    <a:pt x="45978" y="36046"/>
                    <a:pt x="45866" y="36102"/>
                  </a:cubicBezTo>
                  <a:cubicBezTo>
                    <a:pt x="45754" y="36213"/>
                    <a:pt x="45671" y="36269"/>
                    <a:pt x="45587" y="36353"/>
                  </a:cubicBezTo>
                  <a:cubicBezTo>
                    <a:pt x="45475" y="36464"/>
                    <a:pt x="45420" y="36520"/>
                    <a:pt x="45252" y="36604"/>
                  </a:cubicBezTo>
                  <a:cubicBezTo>
                    <a:pt x="45050" y="36705"/>
                    <a:pt x="44863" y="36777"/>
                    <a:pt x="44615" y="36777"/>
                  </a:cubicBezTo>
                  <a:cubicBezTo>
                    <a:pt x="44521" y="36777"/>
                    <a:pt x="44419" y="36766"/>
                    <a:pt x="44304" y="36743"/>
                  </a:cubicBezTo>
                  <a:cubicBezTo>
                    <a:pt x="44192" y="36687"/>
                    <a:pt x="44081" y="36660"/>
                    <a:pt x="44053" y="36660"/>
                  </a:cubicBezTo>
                  <a:cubicBezTo>
                    <a:pt x="43969" y="36632"/>
                    <a:pt x="43941" y="36632"/>
                    <a:pt x="43885" y="36632"/>
                  </a:cubicBezTo>
                  <a:cubicBezTo>
                    <a:pt x="43774" y="36632"/>
                    <a:pt x="43718" y="36660"/>
                    <a:pt x="43606" y="36771"/>
                  </a:cubicBezTo>
                  <a:lnTo>
                    <a:pt x="43467" y="36883"/>
                  </a:lnTo>
                  <a:cubicBezTo>
                    <a:pt x="43391" y="36931"/>
                    <a:pt x="43309" y="36955"/>
                    <a:pt x="43220" y="36955"/>
                  </a:cubicBezTo>
                  <a:cubicBezTo>
                    <a:pt x="43212" y="36955"/>
                    <a:pt x="43204" y="36955"/>
                    <a:pt x="43195" y="36954"/>
                  </a:cubicBezTo>
                  <a:lnTo>
                    <a:pt x="43195" y="36954"/>
                  </a:lnTo>
                  <a:cubicBezTo>
                    <a:pt x="43240" y="36962"/>
                    <a:pt x="43284" y="36966"/>
                    <a:pt x="43327" y="36966"/>
                  </a:cubicBezTo>
                  <a:cubicBezTo>
                    <a:pt x="43467" y="36966"/>
                    <a:pt x="43550" y="36939"/>
                    <a:pt x="43662" y="36855"/>
                  </a:cubicBezTo>
                  <a:cubicBezTo>
                    <a:pt x="43885" y="36715"/>
                    <a:pt x="43941" y="36660"/>
                    <a:pt x="43969" y="36660"/>
                  </a:cubicBezTo>
                  <a:cubicBezTo>
                    <a:pt x="44053" y="36660"/>
                    <a:pt x="44108" y="36715"/>
                    <a:pt x="44360" y="36799"/>
                  </a:cubicBezTo>
                  <a:cubicBezTo>
                    <a:pt x="44499" y="36827"/>
                    <a:pt x="44639" y="36855"/>
                    <a:pt x="44750" y="36855"/>
                  </a:cubicBezTo>
                  <a:cubicBezTo>
                    <a:pt x="45029" y="36855"/>
                    <a:pt x="45224" y="36771"/>
                    <a:pt x="45448" y="36660"/>
                  </a:cubicBezTo>
                  <a:cubicBezTo>
                    <a:pt x="45727" y="36520"/>
                    <a:pt x="45782" y="36381"/>
                    <a:pt x="46061" y="36157"/>
                  </a:cubicBezTo>
                  <a:cubicBezTo>
                    <a:pt x="46145" y="36129"/>
                    <a:pt x="46201" y="36102"/>
                    <a:pt x="46285" y="36102"/>
                  </a:cubicBezTo>
                  <a:cubicBezTo>
                    <a:pt x="46536" y="36102"/>
                    <a:pt x="46843" y="36353"/>
                    <a:pt x="47010" y="36436"/>
                  </a:cubicBezTo>
                  <a:cubicBezTo>
                    <a:pt x="47122" y="36520"/>
                    <a:pt x="47456" y="36548"/>
                    <a:pt x="47847" y="36548"/>
                  </a:cubicBezTo>
                  <a:cubicBezTo>
                    <a:pt x="48293" y="36548"/>
                    <a:pt x="48823" y="36492"/>
                    <a:pt x="49074" y="36297"/>
                  </a:cubicBezTo>
                  <a:cubicBezTo>
                    <a:pt x="49549" y="35962"/>
                    <a:pt x="48712" y="35739"/>
                    <a:pt x="47847" y="35516"/>
                  </a:cubicBezTo>
                  <a:cubicBezTo>
                    <a:pt x="47428" y="35404"/>
                    <a:pt x="47428" y="35404"/>
                    <a:pt x="47568" y="35404"/>
                  </a:cubicBezTo>
                  <a:cubicBezTo>
                    <a:pt x="47735" y="35404"/>
                    <a:pt x="48070" y="35404"/>
                    <a:pt x="48265" y="35292"/>
                  </a:cubicBezTo>
                  <a:cubicBezTo>
                    <a:pt x="48684" y="35097"/>
                    <a:pt x="48544" y="34735"/>
                    <a:pt x="48265" y="34204"/>
                  </a:cubicBezTo>
                  <a:cubicBezTo>
                    <a:pt x="48210" y="34065"/>
                    <a:pt x="48098" y="34037"/>
                    <a:pt x="47986" y="34037"/>
                  </a:cubicBezTo>
                  <a:cubicBezTo>
                    <a:pt x="47819" y="34037"/>
                    <a:pt x="47596" y="34149"/>
                    <a:pt x="47401" y="34149"/>
                  </a:cubicBezTo>
                  <a:cubicBezTo>
                    <a:pt x="47261" y="34149"/>
                    <a:pt x="47094" y="34065"/>
                    <a:pt x="46982" y="33842"/>
                  </a:cubicBezTo>
                  <a:cubicBezTo>
                    <a:pt x="46815" y="33507"/>
                    <a:pt x="47010" y="33312"/>
                    <a:pt x="47373" y="33172"/>
                  </a:cubicBezTo>
                  <a:cubicBezTo>
                    <a:pt x="47791" y="32949"/>
                    <a:pt x="48377" y="32865"/>
                    <a:pt x="48684" y="32726"/>
                  </a:cubicBezTo>
                  <a:cubicBezTo>
                    <a:pt x="48935" y="32614"/>
                    <a:pt x="49186" y="32530"/>
                    <a:pt x="49465" y="32530"/>
                  </a:cubicBezTo>
                  <a:cubicBezTo>
                    <a:pt x="49660" y="32530"/>
                    <a:pt x="49911" y="32586"/>
                    <a:pt x="50107" y="32614"/>
                  </a:cubicBezTo>
                  <a:lnTo>
                    <a:pt x="50227" y="32646"/>
                  </a:lnTo>
                  <a:lnTo>
                    <a:pt x="50227" y="32646"/>
                  </a:lnTo>
                  <a:cubicBezTo>
                    <a:pt x="50224" y="32645"/>
                    <a:pt x="50221" y="32643"/>
                    <a:pt x="50218" y="32642"/>
                  </a:cubicBezTo>
                  <a:cubicBezTo>
                    <a:pt x="50274" y="32307"/>
                    <a:pt x="50330" y="31442"/>
                    <a:pt x="50190" y="30829"/>
                  </a:cubicBezTo>
                  <a:cubicBezTo>
                    <a:pt x="50051" y="30131"/>
                    <a:pt x="50051" y="28569"/>
                    <a:pt x="50051" y="27537"/>
                  </a:cubicBezTo>
                  <a:lnTo>
                    <a:pt x="50051" y="26448"/>
                  </a:lnTo>
                  <a:cubicBezTo>
                    <a:pt x="50051" y="25639"/>
                    <a:pt x="50023" y="24830"/>
                    <a:pt x="50051" y="24189"/>
                  </a:cubicBezTo>
                  <a:cubicBezTo>
                    <a:pt x="50079" y="23770"/>
                    <a:pt x="50079" y="22849"/>
                    <a:pt x="50079" y="21761"/>
                  </a:cubicBezTo>
                  <a:cubicBezTo>
                    <a:pt x="50079" y="20339"/>
                    <a:pt x="50079" y="18776"/>
                    <a:pt x="50163" y="17939"/>
                  </a:cubicBezTo>
                  <a:cubicBezTo>
                    <a:pt x="50330" y="17939"/>
                    <a:pt x="50553" y="17967"/>
                    <a:pt x="50748" y="17967"/>
                  </a:cubicBezTo>
                  <a:cubicBezTo>
                    <a:pt x="51244" y="18011"/>
                    <a:pt x="51777" y="18055"/>
                    <a:pt x="52245" y="18055"/>
                  </a:cubicBezTo>
                  <a:cubicBezTo>
                    <a:pt x="52674" y="18055"/>
                    <a:pt x="53047" y="18018"/>
                    <a:pt x="53287" y="17911"/>
                  </a:cubicBezTo>
                  <a:cubicBezTo>
                    <a:pt x="53761" y="17688"/>
                    <a:pt x="54598" y="17688"/>
                    <a:pt x="55435" y="17660"/>
                  </a:cubicBezTo>
                  <a:cubicBezTo>
                    <a:pt x="55770" y="17660"/>
                    <a:pt x="56161" y="17632"/>
                    <a:pt x="56496" y="17632"/>
                  </a:cubicBezTo>
                  <a:cubicBezTo>
                    <a:pt x="56691" y="18190"/>
                    <a:pt x="57444" y="20478"/>
                    <a:pt x="57528" y="21148"/>
                  </a:cubicBezTo>
                  <a:cubicBezTo>
                    <a:pt x="57556" y="21678"/>
                    <a:pt x="57612" y="21761"/>
                    <a:pt x="57751" y="22096"/>
                  </a:cubicBezTo>
                  <a:cubicBezTo>
                    <a:pt x="57835" y="22264"/>
                    <a:pt x="57946" y="22459"/>
                    <a:pt x="58114" y="22877"/>
                  </a:cubicBezTo>
                  <a:lnTo>
                    <a:pt x="58309" y="23407"/>
                  </a:lnTo>
                  <a:cubicBezTo>
                    <a:pt x="58672" y="24328"/>
                    <a:pt x="59007" y="25193"/>
                    <a:pt x="58951" y="25751"/>
                  </a:cubicBezTo>
                  <a:cubicBezTo>
                    <a:pt x="58951" y="25807"/>
                    <a:pt x="58951" y="25863"/>
                    <a:pt x="58923" y="25890"/>
                  </a:cubicBezTo>
                  <a:cubicBezTo>
                    <a:pt x="58867" y="26002"/>
                    <a:pt x="58867" y="26086"/>
                    <a:pt x="58839" y="26169"/>
                  </a:cubicBezTo>
                  <a:cubicBezTo>
                    <a:pt x="58811" y="26281"/>
                    <a:pt x="58811" y="26365"/>
                    <a:pt x="58783" y="26476"/>
                  </a:cubicBezTo>
                  <a:lnTo>
                    <a:pt x="58783" y="26616"/>
                  </a:lnTo>
                  <a:cubicBezTo>
                    <a:pt x="58783" y="26783"/>
                    <a:pt x="58811" y="27006"/>
                    <a:pt x="58923" y="27341"/>
                  </a:cubicBezTo>
                  <a:cubicBezTo>
                    <a:pt x="59007" y="27816"/>
                    <a:pt x="58951" y="28290"/>
                    <a:pt x="58839" y="28708"/>
                  </a:cubicBezTo>
                  <a:cubicBezTo>
                    <a:pt x="58811" y="28820"/>
                    <a:pt x="58811" y="28931"/>
                    <a:pt x="58755" y="29015"/>
                  </a:cubicBezTo>
                  <a:cubicBezTo>
                    <a:pt x="58755" y="29127"/>
                    <a:pt x="58728" y="29238"/>
                    <a:pt x="58728" y="29294"/>
                  </a:cubicBezTo>
                  <a:lnTo>
                    <a:pt x="58728" y="29350"/>
                  </a:lnTo>
                  <a:cubicBezTo>
                    <a:pt x="58672" y="29378"/>
                    <a:pt x="58644" y="29378"/>
                    <a:pt x="58560" y="29406"/>
                  </a:cubicBezTo>
                  <a:cubicBezTo>
                    <a:pt x="58532" y="29406"/>
                    <a:pt x="58532" y="29406"/>
                    <a:pt x="58476" y="29434"/>
                  </a:cubicBezTo>
                  <a:cubicBezTo>
                    <a:pt x="58421" y="29489"/>
                    <a:pt x="58309" y="29517"/>
                    <a:pt x="58253" y="29545"/>
                  </a:cubicBezTo>
                  <a:lnTo>
                    <a:pt x="58197" y="29545"/>
                  </a:lnTo>
                  <a:cubicBezTo>
                    <a:pt x="58114" y="29573"/>
                    <a:pt x="58030" y="29629"/>
                    <a:pt x="57974" y="29657"/>
                  </a:cubicBezTo>
                  <a:cubicBezTo>
                    <a:pt x="57891" y="29685"/>
                    <a:pt x="57779" y="29713"/>
                    <a:pt x="57723" y="29768"/>
                  </a:cubicBezTo>
                  <a:cubicBezTo>
                    <a:pt x="57695" y="29796"/>
                    <a:pt x="57639" y="29796"/>
                    <a:pt x="57612" y="29796"/>
                  </a:cubicBezTo>
                  <a:cubicBezTo>
                    <a:pt x="57120" y="30029"/>
                    <a:pt x="56677" y="30190"/>
                    <a:pt x="56081" y="30190"/>
                  </a:cubicBezTo>
                  <a:cubicBezTo>
                    <a:pt x="56034" y="30190"/>
                    <a:pt x="55986" y="30189"/>
                    <a:pt x="55938" y="30187"/>
                  </a:cubicBezTo>
                  <a:lnTo>
                    <a:pt x="55742" y="30187"/>
                  </a:lnTo>
                  <a:cubicBezTo>
                    <a:pt x="55491" y="30131"/>
                    <a:pt x="55268" y="30131"/>
                    <a:pt x="55073" y="30103"/>
                  </a:cubicBezTo>
                  <a:lnTo>
                    <a:pt x="54961" y="30103"/>
                  </a:lnTo>
                  <a:cubicBezTo>
                    <a:pt x="54561" y="30053"/>
                    <a:pt x="54234" y="30014"/>
                    <a:pt x="53957" y="30014"/>
                  </a:cubicBezTo>
                  <a:cubicBezTo>
                    <a:pt x="53616" y="30014"/>
                    <a:pt x="53351" y="30073"/>
                    <a:pt x="53120" y="30243"/>
                  </a:cubicBezTo>
                  <a:cubicBezTo>
                    <a:pt x="52757" y="30522"/>
                    <a:pt x="52869" y="31024"/>
                    <a:pt x="52980" y="31442"/>
                  </a:cubicBezTo>
                  <a:cubicBezTo>
                    <a:pt x="53120" y="31582"/>
                    <a:pt x="53204" y="31861"/>
                    <a:pt x="53148" y="31889"/>
                  </a:cubicBezTo>
                  <a:cubicBezTo>
                    <a:pt x="53120" y="31917"/>
                    <a:pt x="53120" y="32000"/>
                    <a:pt x="53092" y="32056"/>
                  </a:cubicBezTo>
                  <a:lnTo>
                    <a:pt x="53092" y="32084"/>
                  </a:lnTo>
                  <a:cubicBezTo>
                    <a:pt x="53092" y="32140"/>
                    <a:pt x="53092" y="32196"/>
                    <a:pt x="53036" y="32224"/>
                  </a:cubicBezTo>
                  <a:lnTo>
                    <a:pt x="53036" y="32279"/>
                  </a:lnTo>
                  <a:cubicBezTo>
                    <a:pt x="53036" y="32363"/>
                    <a:pt x="53036" y="32475"/>
                    <a:pt x="53092" y="32586"/>
                  </a:cubicBezTo>
                  <a:cubicBezTo>
                    <a:pt x="52841" y="32614"/>
                    <a:pt x="52701" y="32698"/>
                    <a:pt x="52562" y="32782"/>
                  </a:cubicBezTo>
                  <a:cubicBezTo>
                    <a:pt x="52450" y="32865"/>
                    <a:pt x="52311" y="32921"/>
                    <a:pt x="52088" y="33005"/>
                  </a:cubicBezTo>
                  <a:cubicBezTo>
                    <a:pt x="51970" y="33041"/>
                    <a:pt x="51862" y="33056"/>
                    <a:pt x="51758" y="33056"/>
                  </a:cubicBezTo>
                  <a:cubicBezTo>
                    <a:pt x="51689" y="33056"/>
                    <a:pt x="51623" y="33050"/>
                    <a:pt x="51556" y="33038"/>
                  </a:cubicBezTo>
                  <a:lnTo>
                    <a:pt x="51556" y="33038"/>
                  </a:lnTo>
                  <a:cubicBezTo>
                    <a:pt x="51629" y="33052"/>
                    <a:pt x="51704" y="33061"/>
                    <a:pt x="51781" y="33061"/>
                  </a:cubicBezTo>
                  <a:cubicBezTo>
                    <a:pt x="51892" y="33061"/>
                    <a:pt x="52032" y="33033"/>
                    <a:pt x="52171" y="33005"/>
                  </a:cubicBezTo>
                  <a:cubicBezTo>
                    <a:pt x="52813" y="32782"/>
                    <a:pt x="52729" y="32586"/>
                    <a:pt x="53399" y="32586"/>
                  </a:cubicBezTo>
                  <a:cubicBezTo>
                    <a:pt x="53399" y="32586"/>
                    <a:pt x="53287" y="32335"/>
                    <a:pt x="53287" y="32084"/>
                  </a:cubicBezTo>
                  <a:cubicBezTo>
                    <a:pt x="53281" y="32097"/>
                    <a:pt x="53276" y="32102"/>
                    <a:pt x="53273" y="32102"/>
                  </a:cubicBezTo>
                  <a:cubicBezTo>
                    <a:pt x="53264" y="32102"/>
                    <a:pt x="53279" y="32043"/>
                    <a:pt x="53343" y="32000"/>
                  </a:cubicBezTo>
                  <a:cubicBezTo>
                    <a:pt x="53371" y="31945"/>
                    <a:pt x="53371" y="31917"/>
                    <a:pt x="53371" y="31861"/>
                  </a:cubicBezTo>
                  <a:cubicBezTo>
                    <a:pt x="53371" y="31666"/>
                    <a:pt x="53287" y="31470"/>
                    <a:pt x="53231" y="31219"/>
                  </a:cubicBezTo>
                  <a:cubicBezTo>
                    <a:pt x="53148" y="30912"/>
                    <a:pt x="53120" y="30550"/>
                    <a:pt x="53343" y="30410"/>
                  </a:cubicBezTo>
                  <a:cubicBezTo>
                    <a:pt x="53510" y="30271"/>
                    <a:pt x="53761" y="30243"/>
                    <a:pt x="54068" y="30243"/>
                  </a:cubicBezTo>
                  <a:lnTo>
                    <a:pt x="54180" y="30243"/>
                  </a:lnTo>
                  <a:cubicBezTo>
                    <a:pt x="54598" y="30243"/>
                    <a:pt x="55101" y="30354"/>
                    <a:pt x="55798" y="30410"/>
                  </a:cubicBezTo>
                  <a:cubicBezTo>
                    <a:pt x="55938" y="30410"/>
                    <a:pt x="56049" y="30466"/>
                    <a:pt x="56161" y="30466"/>
                  </a:cubicBezTo>
                  <a:cubicBezTo>
                    <a:pt x="56440" y="30466"/>
                    <a:pt x="56691" y="30410"/>
                    <a:pt x="56886" y="30354"/>
                  </a:cubicBezTo>
                  <a:lnTo>
                    <a:pt x="57193" y="30243"/>
                  </a:lnTo>
                  <a:lnTo>
                    <a:pt x="57249" y="30243"/>
                  </a:lnTo>
                  <a:cubicBezTo>
                    <a:pt x="57305" y="30215"/>
                    <a:pt x="57388" y="30187"/>
                    <a:pt x="57444" y="30187"/>
                  </a:cubicBezTo>
                  <a:cubicBezTo>
                    <a:pt x="57891" y="29992"/>
                    <a:pt x="58365" y="29713"/>
                    <a:pt x="59007" y="29545"/>
                  </a:cubicBezTo>
                  <a:lnTo>
                    <a:pt x="59007" y="29489"/>
                  </a:lnTo>
                  <a:cubicBezTo>
                    <a:pt x="59007" y="28876"/>
                    <a:pt x="59369" y="28122"/>
                    <a:pt x="59202" y="27341"/>
                  </a:cubicBezTo>
                  <a:cubicBezTo>
                    <a:pt x="59090" y="26951"/>
                    <a:pt x="59062" y="26755"/>
                    <a:pt x="59062" y="26588"/>
                  </a:cubicBezTo>
                  <a:cubicBezTo>
                    <a:pt x="59062" y="26337"/>
                    <a:pt x="59146" y="26225"/>
                    <a:pt x="59202" y="25807"/>
                  </a:cubicBezTo>
                  <a:cubicBezTo>
                    <a:pt x="59230" y="25528"/>
                    <a:pt x="59146" y="25221"/>
                    <a:pt x="59062" y="24886"/>
                  </a:cubicBezTo>
                  <a:cubicBezTo>
                    <a:pt x="58867" y="24272"/>
                    <a:pt x="58588" y="23575"/>
                    <a:pt x="58365" y="22877"/>
                  </a:cubicBezTo>
                  <a:cubicBezTo>
                    <a:pt x="57946" y="21761"/>
                    <a:pt x="57863" y="21985"/>
                    <a:pt x="57807" y="21203"/>
                  </a:cubicBezTo>
                  <a:cubicBezTo>
                    <a:pt x="57723" y="20450"/>
                    <a:pt x="56747" y="17521"/>
                    <a:pt x="56747" y="17521"/>
                  </a:cubicBezTo>
                  <a:cubicBezTo>
                    <a:pt x="56886" y="17521"/>
                    <a:pt x="56998" y="17465"/>
                    <a:pt x="57137" y="17465"/>
                  </a:cubicBezTo>
                  <a:cubicBezTo>
                    <a:pt x="57472" y="17437"/>
                    <a:pt x="57891" y="17409"/>
                    <a:pt x="58309" y="17381"/>
                  </a:cubicBezTo>
                  <a:cubicBezTo>
                    <a:pt x="58644" y="17325"/>
                    <a:pt x="58951" y="17325"/>
                    <a:pt x="59258" y="17298"/>
                  </a:cubicBezTo>
                  <a:lnTo>
                    <a:pt x="59286" y="17298"/>
                  </a:lnTo>
                  <a:cubicBezTo>
                    <a:pt x="59286" y="17298"/>
                    <a:pt x="59676" y="16154"/>
                    <a:pt x="60234" y="15679"/>
                  </a:cubicBezTo>
                  <a:cubicBezTo>
                    <a:pt x="60792" y="15205"/>
                    <a:pt x="61015" y="14340"/>
                    <a:pt x="62271" y="13252"/>
                  </a:cubicBezTo>
                  <a:cubicBezTo>
                    <a:pt x="63526" y="12164"/>
                    <a:pt x="65535" y="11746"/>
                    <a:pt x="65479" y="11383"/>
                  </a:cubicBezTo>
                  <a:cubicBezTo>
                    <a:pt x="65479" y="11355"/>
                    <a:pt x="65423" y="11355"/>
                    <a:pt x="65423" y="11299"/>
                  </a:cubicBezTo>
                  <a:cubicBezTo>
                    <a:pt x="65423" y="11299"/>
                    <a:pt x="65395" y="11271"/>
                    <a:pt x="65368" y="11271"/>
                  </a:cubicBezTo>
                  <a:lnTo>
                    <a:pt x="65340" y="11271"/>
                  </a:lnTo>
                  <a:cubicBezTo>
                    <a:pt x="65284" y="11271"/>
                    <a:pt x="65256" y="11271"/>
                    <a:pt x="65228" y="11243"/>
                  </a:cubicBezTo>
                  <a:lnTo>
                    <a:pt x="65005" y="11243"/>
                  </a:lnTo>
                  <a:cubicBezTo>
                    <a:pt x="64391" y="11243"/>
                    <a:pt x="63163" y="11467"/>
                    <a:pt x="61992" y="11662"/>
                  </a:cubicBezTo>
                  <a:cubicBezTo>
                    <a:pt x="61992" y="11662"/>
                    <a:pt x="62020" y="11606"/>
                    <a:pt x="62020" y="11578"/>
                  </a:cubicBezTo>
                  <a:cubicBezTo>
                    <a:pt x="62048" y="11522"/>
                    <a:pt x="62075" y="11411"/>
                    <a:pt x="62159" y="11299"/>
                  </a:cubicBezTo>
                  <a:cubicBezTo>
                    <a:pt x="62327" y="10964"/>
                    <a:pt x="62633" y="10434"/>
                    <a:pt x="62912" y="9876"/>
                  </a:cubicBezTo>
                  <a:cubicBezTo>
                    <a:pt x="62996" y="9765"/>
                    <a:pt x="63052" y="9625"/>
                    <a:pt x="63136" y="9514"/>
                  </a:cubicBezTo>
                  <a:cubicBezTo>
                    <a:pt x="63247" y="9346"/>
                    <a:pt x="63331" y="9151"/>
                    <a:pt x="63415" y="8956"/>
                  </a:cubicBezTo>
                  <a:cubicBezTo>
                    <a:pt x="63470" y="8872"/>
                    <a:pt x="63526" y="8760"/>
                    <a:pt x="63582" y="8649"/>
                  </a:cubicBezTo>
                  <a:cubicBezTo>
                    <a:pt x="63610" y="8593"/>
                    <a:pt x="63666" y="8537"/>
                    <a:pt x="63694" y="8481"/>
                  </a:cubicBezTo>
                  <a:cubicBezTo>
                    <a:pt x="63749" y="8342"/>
                    <a:pt x="63833" y="8202"/>
                    <a:pt x="63889" y="8091"/>
                  </a:cubicBezTo>
                  <a:lnTo>
                    <a:pt x="64000" y="7896"/>
                  </a:lnTo>
                  <a:cubicBezTo>
                    <a:pt x="64084" y="7784"/>
                    <a:pt x="64112" y="7700"/>
                    <a:pt x="64140" y="7672"/>
                  </a:cubicBezTo>
                  <a:cubicBezTo>
                    <a:pt x="64084" y="7617"/>
                    <a:pt x="64000" y="7505"/>
                    <a:pt x="63945" y="7421"/>
                  </a:cubicBezTo>
                  <a:cubicBezTo>
                    <a:pt x="63945" y="7421"/>
                    <a:pt x="63889" y="7393"/>
                    <a:pt x="63889" y="7366"/>
                  </a:cubicBezTo>
                  <a:cubicBezTo>
                    <a:pt x="63861" y="7338"/>
                    <a:pt x="63861" y="7282"/>
                    <a:pt x="63833" y="7226"/>
                  </a:cubicBezTo>
                  <a:lnTo>
                    <a:pt x="63833" y="7198"/>
                  </a:lnTo>
                  <a:cubicBezTo>
                    <a:pt x="63387" y="6166"/>
                    <a:pt x="62578" y="5440"/>
                    <a:pt x="62578" y="5440"/>
                  </a:cubicBezTo>
                  <a:cubicBezTo>
                    <a:pt x="62578" y="5440"/>
                    <a:pt x="62299" y="4771"/>
                    <a:pt x="61741" y="4771"/>
                  </a:cubicBezTo>
                  <a:cubicBezTo>
                    <a:pt x="61629" y="4771"/>
                    <a:pt x="61517" y="4827"/>
                    <a:pt x="61434" y="4855"/>
                  </a:cubicBezTo>
                  <a:cubicBezTo>
                    <a:pt x="60987" y="5022"/>
                    <a:pt x="60625" y="5134"/>
                    <a:pt x="60290" y="5134"/>
                  </a:cubicBezTo>
                  <a:cubicBezTo>
                    <a:pt x="60067" y="5134"/>
                    <a:pt x="59816" y="5106"/>
                    <a:pt x="59565" y="5022"/>
                  </a:cubicBezTo>
                  <a:cubicBezTo>
                    <a:pt x="59007" y="4882"/>
                    <a:pt x="59174" y="4129"/>
                    <a:pt x="58755" y="4129"/>
                  </a:cubicBezTo>
                  <a:cubicBezTo>
                    <a:pt x="58728" y="4129"/>
                    <a:pt x="58700" y="4129"/>
                    <a:pt x="58644" y="4157"/>
                  </a:cubicBezTo>
                  <a:cubicBezTo>
                    <a:pt x="58560" y="4185"/>
                    <a:pt x="58449" y="4185"/>
                    <a:pt x="58365" y="4185"/>
                  </a:cubicBezTo>
                  <a:cubicBezTo>
                    <a:pt x="57807" y="4185"/>
                    <a:pt x="57054" y="3850"/>
                    <a:pt x="57054" y="3850"/>
                  </a:cubicBezTo>
                  <a:cubicBezTo>
                    <a:pt x="57054" y="3850"/>
                    <a:pt x="55910" y="4631"/>
                    <a:pt x="55659" y="5552"/>
                  </a:cubicBezTo>
                  <a:cubicBezTo>
                    <a:pt x="55408" y="6445"/>
                    <a:pt x="55659" y="5887"/>
                    <a:pt x="54989" y="6668"/>
                  </a:cubicBezTo>
                  <a:cubicBezTo>
                    <a:pt x="54347" y="7421"/>
                    <a:pt x="54040" y="7784"/>
                    <a:pt x="53594" y="8091"/>
                  </a:cubicBezTo>
                  <a:cubicBezTo>
                    <a:pt x="53538" y="8119"/>
                    <a:pt x="53483" y="8175"/>
                    <a:pt x="53399" y="8175"/>
                  </a:cubicBezTo>
                  <a:cubicBezTo>
                    <a:pt x="53176" y="8175"/>
                    <a:pt x="52897" y="8035"/>
                    <a:pt x="52618" y="7951"/>
                  </a:cubicBezTo>
                  <a:cubicBezTo>
                    <a:pt x="52534" y="7923"/>
                    <a:pt x="52394" y="7896"/>
                    <a:pt x="52283" y="7896"/>
                  </a:cubicBezTo>
                  <a:cubicBezTo>
                    <a:pt x="52115" y="7896"/>
                    <a:pt x="51920" y="7923"/>
                    <a:pt x="51753" y="8091"/>
                  </a:cubicBezTo>
                  <a:cubicBezTo>
                    <a:pt x="51195" y="8593"/>
                    <a:pt x="49939" y="8621"/>
                    <a:pt x="49632" y="8621"/>
                  </a:cubicBezTo>
                  <a:lnTo>
                    <a:pt x="49549" y="8621"/>
                  </a:lnTo>
                  <a:cubicBezTo>
                    <a:pt x="49521" y="8733"/>
                    <a:pt x="49465" y="8816"/>
                    <a:pt x="49409" y="8956"/>
                  </a:cubicBezTo>
                  <a:cubicBezTo>
                    <a:pt x="49381" y="9039"/>
                    <a:pt x="49381" y="9067"/>
                    <a:pt x="49353" y="9151"/>
                  </a:cubicBezTo>
                  <a:lnTo>
                    <a:pt x="49353" y="9179"/>
                  </a:lnTo>
                  <a:cubicBezTo>
                    <a:pt x="49381" y="9039"/>
                    <a:pt x="49465" y="8900"/>
                    <a:pt x="49521" y="8788"/>
                  </a:cubicBezTo>
                  <a:lnTo>
                    <a:pt x="49521" y="8760"/>
                  </a:lnTo>
                  <a:cubicBezTo>
                    <a:pt x="49911" y="8760"/>
                    <a:pt x="51167" y="8733"/>
                    <a:pt x="51753" y="8202"/>
                  </a:cubicBezTo>
                  <a:lnTo>
                    <a:pt x="51809" y="8175"/>
                  </a:lnTo>
                  <a:cubicBezTo>
                    <a:pt x="51911" y="8089"/>
                    <a:pt x="52045" y="8056"/>
                    <a:pt x="52178" y="8056"/>
                  </a:cubicBezTo>
                  <a:cubicBezTo>
                    <a:pt x="52263" y="8056"/>
                    <a:pt x="52347" y="8069"/>
                    <a:pt x="52422" y="8091"/>
                  </a:cubicBezTo>
                  <a:lnTo>
                    <a:pt x="52450" y="8091"/>
                  </a:lnTo>
                  <a:cubicBezTo>
                    <a:pt x="52534" y="8119"/>
                    <a:pt x="52646" y="8119"/>
                    <a:pt x="52701" y="8175"/>
                  </a:cubicBezTo>
                  <a:cubicBezTo>
                    <a:pt x="52729" y="8175"/>
                    <a:pt x="52729" y="8175"/>
                    <a:pt x="52785" y="8202"/>
                  </a:cubicBezTo>
                  <a:cubicBezTo>
                    <a:pt x="52938" y="8264"/>
                    <a:pt x="53100" y="8308"/>
                    <a:pt x="53246" y="8308"/>
                  </a:cubicBezTo>
                  <a:cubicBezTo>
                    <a:pt x="53367" y="8308"/>
                    <a:pt x="53478" y="8278"/>
                    <a:pt x="53566" y="8202"/>
                  </a:cubicBezTo>
                  <a:cubicBezTo>
                    <a:pt x="53845" y="7951"/>
                    <a:pt x="54124" y="7756"/>
                    <a:pt x="54459" y="7366"/>
                  </a:cubicBezTo>
                  <a:cubicBezTo>
                    <a:pt x="54626" y="7198"/>
                    <a:pt x="54794" y="6975"/>
                    <a:pt x="55017" y="6724"/>
                  </a:cubicBezTo>
                  <a:cubicBezTo>
                    <a:pt x="55212" y="6501"/>
                    <a:pt x="55324" y="6389"/>
                    <a:pt x="55380" y="6305"/>
                  </a:cubicBezTo>
                  <a:cubicBezTo>
                    <a:pt x="55519" y="6166"/>
                    <a:pt x="55519" y="6138"/>
                    <a:pt x="55603" y="5943"/>
                  </a:cubicBezTo>
                  <a:cubicBezTo>
                    <a:pt x="55631" y="5859"/>
                    <a:pt x="55631" y="5719"/>
                    <a:pt x="55714" y="5552"/>
                  </a:cubicBezTo>
                  <a:cubicBezTo>
                    <a:pt x="55742" y="5468"/>
                    <a:pt x="55770" y="5385"/>
                    <a:pt x="55798" y="5301"/>
                  </a:cubicBezTo>
                  <a:lnTo>
                    <a:pt x="55798" y="5273"/>
                  </a:lnTo>
                  <a:cubicBezTo>
                    <a:pt x="55854" y="5189"/>
                    <a:pt x="55882" y="5134"/>
                    <a:pt x="55938" y="5050"/>
                  </a:cubicBezTo>
                  <a:lnTo>
                    <a:pt x="55993" y="5022"/>
                  </a:lnTo>
                  <a:cubicBezTo>
                    <a:pt x="56021" y="4966"/>
                    <a:pt x="56077" y="4882"/>
                    <a:pt x="56133" y="4827"/>
                  </a:cubicBezTo>
                  <a:cubicBezTo>
                    <a:pt x="56133" y="4827"/>
                    <a:pt x="56133" y="4771"/>
                    <a:pt x="56161" y="4771"/>
                  </a:cubicBezTo>
                  <a:cubicBezTo>
                    <a:pt x="56189" y="4715"/>
                    <a:pt x="56272" y="4687"/>
                    <a:pt x="56300" y="4603"/>
                  </a:cubicBezTo>
                  <a:lnTo>
                    <a:pt x="56328" y="4576"/>
                  </a:lnTo>
                  <a:cubicBezTo>
                    <a:pt x="56356" y="4492"/>
                    <a:pt x="56440" y="4464"/>
                    <a:pt x="56468" y="4436"/>
                  </a:cubicBezTo>
                  <a:lnTo>
                    <a:pt x="56551" y="4352"/>
                  </a:lnTo>
                  <a:cubicBezTo>
                    <a:pt x="56579" y="4325"/>
                    <a:pt x="56635" y="4297"/>
                    <a:pt x="56691" y="4269"/>
                  </a:cubicBezTo>
                  <a:cubicBezTo>
                    <a:pt x="56719" y="4269"/>
                    <a:pt x="56719" y="4213"/>
                    <a:pt x="56719" y="4213"/>
                  </a:cubicBezTo>
                  <a:cubicBezTo>
                    <a:pt x="56747" y="4185"/>
                    <a:pt x="56775" y="4157"/>
                    <a:pt x="56830" y="4157"/>
                  </a:cubicBezTo>
                  <a:lnTo>
                    <a:pt x="56858" y="4129"/>
                  </a:lnTo>
                  <a:cubicBezTo>
                    <a:pt x="56886" y="4073"/>
                    <a:pt x="56914" y="4046"/>
                    <a:pt x="56970" y="4046"/>
                  </a:cubicBezTo>
                  <a:lnTo>
                    <a:pt x="56998" y="4046"/>
                  </a:lnTo>
                  <a:cubicBezTo>
                    <a:pt x="56998" y="4046"/>
                    <a:pt x="57026" y="4046"/>
                    <a:pt x="57054" y="4073"/>
                  </a:cubicBezTo>
                  <a:lnTo>
                    <a:pt x="57109" y="4073"/>
                  </a:lnTo>
                  <a:cubicBezTo>
                    <a:pt x="57137" y="4073"/>
                    <a:pt x="57165" y="4129"/>
                    <a:pt x="57193" y="4129"/>
                  </a:cubicBezTo>
                  <a:cubicBezTo>
                    <a:pt x="57249" y="4129"/>
                    <a:pt x="57249" y="4129"/>
                    <a:pt x="57277" y="4157"/>
                  </a:cubicBezTo>
                  <a:cubicBezTo>
                    <a:pt x="57305" y="4157"/>
                    <a:pt x="57333" y="4185"/>
                    <a:pt x="57333" y="4185"/>
                  </a:cubicBezTo>
                  <a:cubicBezTo>
                    <a:pt x="57388" y="4185"/>
                    <a:pt x="57444" y="4213"/>
                    <a:pt x="57472" y="4213"/>
                  </a:cubicBezTo>
                  <a:cubicBezTo>
                    <a:pt x="57528" y="4213"/>
                    <a:pt x="57556" y="4269"/>
                    <a:pt x="57584" y="4269"/>
                  </a:cubicBezTo>
                  <a:cubicBezTo>
                    <a:pt x="57612" y="4269"/>
                    <a:pt x="57667" y="4269"/>
                    <a:pt x="57695" y="4297"/>
                  </a:cubicBezTo>
                  <a:cubicBezTo>
                    <a:pt x="57723" y="4297"/>
                    <a:pt x="57807" y="4325"/>
                    <a:pt x="57835" y="4325"/>
                  </a:cubicBezTo>
                  <a:lnTo>
                    <a:pt x="57891" y="4325"/>
                  </a:lnTo>
                  <a:cubicBezTo>
                    <a:pt x="57946" y="4325"/>
                    <a:pt x="58002" y="4325"/>
                    <a:pt x="58030" y="4380"/>
                  </a:cubicBezTo>
                  <a:lnTo>
                    <a:pt x="58393" y="4380"/>
                  </a:lnTo>
                  <a:cubicBezTo>
                    <a:pt x="58421" y="4380"/>
                    <a:pt x="58449" y="4380"/>
                    <a:pt x="58504" y="4325"/>
                  </a:cubicBezTo>
                  <a:lnTo>
                    <a:pt x="58560" y="4325"/>
                  </a:lnTo>
                  <a:cubicBezTo>
                    <a:pt x="58644" y="4325"/>
                    <a:pt x="58672" y="4380"/>
                    <a:pt x="58728" y="4603"/>
                  </a:cubicBezTo>
                  <a:cubicBezTo>
                    <a:pt x="58839" y="4855"/>
                    <a:pt x="58951" y="5161"/>
                    <a:pt x="59341" y="5273"/>
                  </a:cubicBezTo>
                  <a:cubicBezTo>
                    <a:pt x="59425" y="5301"/>
                    <a:pt x="59565" y="5329"/>
                    <a:pt x="59676" y="5329"/>
                  </a:cubicBezTo>
                  <a:lnTo>
                    <a:pt x="59704" y="5329"/>
                  </a:lnTo>
                  <a:cubicBezTo>
                    <a:pt x="59816" y="5329"/>
                    <a:pt x="59927" y="5385"/>
                    <a:pt x="60039" y="5385"/>
                  </a:cubicBezTo>
                  <a:lnTo>
                    <a:pt x="60401" y="5385"/>
                  </a:lnTo>
                  <a:cubicBezTo>
                    <a:pt x="60457" y="5385"/>
                    <a:pt x="60513" y="5385"/>
                    <a:pt x="60541" y="5329"/>
                  </a:cubicBezTo>
                  <a:cubicBezTo>
                    <a:pt x="60597" y="5329"/>
                    <a:pt x="60653" y="5329"/>
                    <a:pt x="60680" y="5301"/>
                  </a:cubicBezTo>
                  <a:cubicBezTo>
                    <a:pt x="60736" y="5301"/>
                    <a:pt x="60792" y="5273"/>
                    <a:pt x="60820" y="5273"/>
                  </a:cubicBezTo>
                  <a:cubicBezTo>
                    <a:pt x="60876" y="5273"/>
                    <a:pt x="60932" y="5245"/>
                    <a:pt x="60959" y="5245"/>
                  </a:cubicBezTo>
                  <a:cubicBezTo>
                    <a:pt x="61015" y="5245"/>
                    <a:pt x="61043" y="5189"/>
                    <a:pt x="61099" y="5189"/>
                  </a:cubicBezTo>
                  <a:cubicBezTo>
                    <a:pt x="61183" y="5161"/>
                    <a:pt x="61211" y="5161"/>
                    <a:pt x="61294" y="5134"/>
                  </a:cubicBezTo>
                  <a:cubicBezTo>
                    <a:pt x="61322" y="5134"/>
                    <a:pt x="61350" y="5106"/>
                    <a:pt x="61378" y="5106"/>
                  </a:cubicBezTo>
                  <a:lnTo>
                    <a:pt x="61713" y="5106"/>
                  </a:lnTo>
                  <a:cubicBezTo>
                    <a:pt x="61741" y="5106"/>
                    <a:pt x="61769" y="5134"/>
                    <a:pt x="61796" y="5134"/>
                  </a:cubicBezTo>
                  <a:cubicBezTo>
                    <a:pt x="62048" y="5273"/>
                    <a:pt x="62187" y="5580"/>
                    <a:pt x="62187" y="5580"/>
                  </a:cubicBezTo>
                  <a:cubicBezTo>
                    <a:pt x="62187" y="5608"/>
                    <a:pt x="62215" y="5608"/>
                    <a:pt x="62215" y="5664"/>
                  </a:cubicBezTo>
                  <a:cubicBezTo>
                    <a:pt x="62215" y="5664"/>
                    <a:pt x="62996" y="6361"/>
                    <a:pt x="63442" y="7338"/>
                  </a:cubicBezTo>
                  <a:cubicBezTo>
                    <a:pt x="63442" y="7366"/>
                    <a:pt x="63470" y="7393"/>
                    <a:pt x="63470" y="7393"/>
                  </a:cubicBezTo>
                  <a:cubicBezTo>
                    <a:pt x="63470" y="7421"/>
                    <a:pt x="63526" y="7477"/>
                    <a:pt x="63526" y="7505"/>
                  </a:cubicBezTo>
                  <a:cubicBezTo>
                    <a:pt x="63526" y="7505"/>
                    <a:pt x="63526" y="7533"/>
                    <a:pt x="63554" y="7533"/>
                  </a:cubicBezTo>
                  <a:cubicBezTo>
                    <a:pt x="63554" y="7533"/>
                    <a:pt x="63554" y="7561"/>
                    <a:pt x="63582" y="7561"/>
                  </a:cubicBezTo>
                  <a:lnTo>
                    <a:pt x="63582" y="7617"/>
                  </a:lnTo>
                  <a:cubicBezTo>
                    <a:pt x="63610" y="7644"/>
                    <a:pt x="63666" y="7700"/>
                    <a:pt x="63694" y="7756"/>
                  </a:cubicBezTo>
                  <a:cubicBezTo>
                    <a:pt x="63666" y="7784"/>
                    <a:pt x="63666" y="7812"/>
                    <a:pt x="63610" y="7840"/>
                  </a:cubicBezTo>
                  <a:lnTo>
                    <a:pt x="63582" y="7923"/>
                  </a:lnTo>
                  <a:cubicBezTo>
                    <a:pt x="63554" y="7951"/>
                    <a:pt x="63554" y="8035"/>
                    <a:pt x="63526" y="8035"/>
                  </a:cubicBezTo>
                  <a:cubicBezTo>
                    <a:pt x="63526" y="8035"/>
                    <a:pt x="63526" y="8063"/>
                    <a:pt x="63470" y="8063"/>
                  </a:cubicBezTo>
                  <a:cubicBezTo>
                    <a:pt x="63415" y="8175"/>
                    <a:pt x="63331" y="8314"/>
                    <a:pt x="63275" y="8454"/>
                  </a:cubicBezTo>
                  <a:cubicBezTo>
                    <a:pt x="63247" y="8509"/>
                    <a:pt x="63191" y="8565"/>
                    <a:pt x="63163" y="8621"/>
                  </a:cubicBezTo>
                  <a:cubicBezTo>
                    <a:pt x="63136" y="8677"/>
                    <a:pt x="63108" y="8733"/>
                    <a:pt x="63052" y="8788"/>
                  </a:cubicBezTo>
                  <a:lnTo>
                    <a:pt x="62996" y="8900"/>
                  </a:lnTo>
                  <a:cubicBezTo>
                    <a:pt x="62884" y="9067"/>
                    <a:pt x="62773" y="9263"/>
                    <a:pt x="62717" y="9458"/>
                  </a:cubicBezTo>
                  <a:cubicBezTo>
                    <a:pt x="62689" y="9542"/>
                    <a:pt x="62633" y="9597"/>
                    <a:pt x="62578" y="9681"/>
                  </a:cubicBezTo>
                  <a:lnTo>
                    <a:pt x="61629" y="11383"/>
                  </a:lnTo>
                  <a:cubicBezTo>
                    <a:pt x="61601" y="11439"/>
                    <a:pt x="61573" y="11495"/>
                    <a:pt x="61573" y="11522"/>
                  </a:cubicBezTo>
                  <a:lnTo>
                    <a:pt x="60932" y="11634"/>
                  </a:lnTo>
                  <a:cubicBezTo>
                    <a:pt x="60401" y="11687"/>
                    <a:pt x="59938" y="11707"/>
                    <a:pt x="59485" y="11707"/>
                  </a:cubicBezTo>
                  <a:cubicBezTo>
                    <a:pt x="59223" y="11707"/>
                    <a:pt x="58965" y="11700"/>
                    <a:pt x="58700" y="11690"/>
                  </a:cubicBezTo>
                  <a:cubicBezTo>
                    <a:pt x="58484" y="11690"/>
                    <a:pt x="58256" y="11688"/>
                    <a:pt x="58009" y="11688"/>
                  </a:cubicBezTo>
                  <a:cubicBezTo>
                    <a:pt x="57393" y="11688"/>
                    <a:pt x="56667" y="11702"/>
                    <a:pt x="55770" y="11801"/>
                  </a:cubicBezTo>
                  <a:cubicBezTo>
                    <a:pt x="53287" y="12080"/>
                    <a:pt x="52673" y="12136"/>
                    <a:pt x="51111" y="12638"/>
                  </a:cubicBezTo>
                  <a:cubicBezTo>
                    <a:pt x="50163" y="12917"/>
                    <a:pt x="48684" y="12973"/>
                    <a:pt x="47652" y="13029"/>
                  </a:cubicBezTo>
                  <a:cubicBezTo>
                    <a:pt x="47149" y="13029"/>
                    <a:pt x="46703" y="13057"/>
                    <a:pt x="46424" y="13085"/>
                  </a:cubicBezTo>
                  <a:lnTo>
                    <a:pt x="46926" y="11829"/>
                  </a:lnTo>
                  <a:lnTo>
                    <a:pt x="47010" y="11829"/>
                  </a:lnTo>
                  <a:cubicBezTo>
                    <a:pt x="47066" y="11829"/>
                    <a:pt x="47094" y="11801"/>
                    <a:pt x="47094" y="11801"/>
                  </a:cubicBezTo>
                  <a:lnTo>
                    <a:pt x="47122" y="11801"/>
                  </a:lnTo>
                  <a:cubicBezTo>
                    <a:pt x="47149" y="11746"/>
                    <a:pt x="47205" y="11746"/>
                    <a:pt x="47233" y="11718"/>
                  </a:cubicBezTo>
                  <a:cubicBezTo>
                    <a:pt x="47261" y="11690"/>
                    <a:pt x="47317" y="11662"/>
                    <a:pt x="47373" y="11578"/>
                  </a:cubicBezTo>
                  <a:cubicBezTo>
                    <a:pt x="47428" y="11522"/>
                    <a:pt x="47512" y="11495"/>
                    <a:pt x="47540" y="11439"/>
                  </a:cubicBezTo>
                  <a:cubicBezTo>
                    <a:pt x="47646" y="11386"/>
                    <a:pt x="47741" y="11366"/>
                    <a:pt x="47839" y="11366"/>
                  </a:cubicBezTo>
                  <a:cubicBezTo>
                    <a:pt x="47895" y="11366"/>
                    <a:pt x="47953" y="11373"/>
                    <a:pt x="48014" y="11383"/>
                  </a:cubicBezTo>
                  <a:lnTo>
                    <a:pt x="48461" y="11383"/>
                  </a:lnTo>
                  <a:cubicBezTo>
                    <a:pt x="48489" y="11355"/>
                    <a:pt x="48516" y="11355"/>
                    <a:pt x="48544" y="11299"/>
                  </a:cubicBezTo>
                  <a:cubicBezTo>
                    <a:pt x="48600" y="11299"/>
                    <a:pt x="48600" y="11271"/>
                    <a:pt x="48628" y="11243"/>
                  </a:cubicBezTo>
                  <a:lnTo>
                    <a:pt x="48656" y="11216"/>
                  </a:lnTo>
                  <a:cubicBezTo>
                    <a:pt x="48684" y="11160"/>
                    <a:pt x="48684" y="11132"/>
                    <a:pt x="48740" y="11104"/>
                  </a:cubicBezTo>
                  <a:cubicBezTo>
                    <a:pt x="48740" y="11104"/>
                    <a:pt x="48740" y="11076"/>
                    <a:pt x="48768" y="11076"/>
                  </a:cubicBezTo>
                  <a:cubicBezTo>
                    <a:pt x="48795" y="11020"/>
                    <a:pt x="48823" y="10964"/>
                    <a:pt x="48823" y="10937"/>
                  </a:cubicBezTo>
                  <a:lnTo>
                    <a:pt x="48823" y="10881"/>
                  </a:lnTo>
                  <a:cubicBezTo>
                    <a:pt x="48879" y="10825"/>
                    <a:pt x="48907" y="10741"/>
                    <a:pt x="48907" y="10658"/>
                  </a:cubicBezTo>
                  <a:cubicBezTo>
                    <a:pt x="48912" y="10631"/>
                    <a:pt x="48918" y="10604"/>
                    <a:pt x="48923" y="10577"/>
                  </a:cubicBezTo>
                  <a:lnTo>
                    <a:pt x="48923" y="10577"/>
                  </a:lnTo>
                  <a:cubicBezTo>
                    <a:pt x="48918" y="10594"/>
                    <a:pt x="48913" y="10612"/>
                    <a:pt x="48907" y="10630"/>
                  </a:cubicBezTo>
                  <a:cubicBezTo>
                    <a:pt x="48712" y="11188"/>
                    <a:pt x="48544" y="11271"/>
                    <a:pt x="48293" y="11271"/>
                  </a:cubicBezTo>
                  <a:lnTo>
                    <a:pt x="48014" y="11271"/>
                  </a:lnTo>
                  <a:cubicBezTo>
                    <a:pt x="47819" y="11271"/>
                    <a:pt x="47596" y="11299"/>
                    <a:pt x="47373" y="11550"/>
                  </a:cubicBezTo>
                  <a:cubicBezTo>
                    <a:pt x="47233" y="11690"/>
                    <a:pt x="47094" y="11746"/>
                    <a:pt x="46954" y="11746"/>
                  </a:cubicBezTo>
                  <a:cubicBezTo>
                    <a:pt x="46480" y="11746"/>
                    <a:pt x="46201" y="10881"/>
                    <a:pt x="46117" y="10267"/>
                  </a:cubicBezTo>
                  <a:cubicBezTo>
                    <a:pt x="45978" y="9458"/>
                    <a:pt x="45699" y="9179"/>
                    <a:pt x="44778" y="8677"/>
                  </a:cubicBezTo>
                  <a:cubicBezTo>
                    <a:pt x="43913" y="8230"/>
                    <a:pt x="44025" y="7505"/>
                    <a:pt x="44108" y="7059"/>
                  </a:cubicBezTo>
                  <a:cubicBezTo>
                    <a:pt x="44108" y="7003"/>
                    <a:pt x="44108" y="7003"/>
                    <a:pt x="44164" y="6975"/>
                  </a:cubicBezTo>
                  <a:cubicBezTo>
                    <a:pt x="44164" y="6947"/>
                    <a:pt x="44164" y="6919"/>
                    <a:pt x="44192" y="6863"/>
                  </a:cubicBezTo>
                  <a:lnTo>
                    <a:pt x="44192" y="6835"/>
                  </a:lnTo>
                  <a:cubicBezTo>
                    <a:pt x="44192" y="6529"/>
                    <a:pt x="43885" y="6305"/>
                    <a:pt x="43885" y="5580"/>
                  </a:cubicBezTo>
                  <a:cubicBezTo>
                    <a:pt x="43885" y="4743"/>
                    <a:pt x="42825" y="4185"/>
                    <a:pt x="41653" y="3348"/>
                  </a:cubicBezTo>
                  <a:cubicBezTo>
                    <a:pt x="41542" y="3292"/>
                    <a:pt x="41430" y="3181"/>
                    <a:pt x="41346" y="3097"/>
                  </a:cubicBezTo>
                  <a:lnTo>
                    <a:pt x="41291" y="3069"/>
                  </a:lnTo>
                  <a:cubicBezTo>
                    <a:pt x="41235" y="3013"/>
                    <a:pt x="41151" y="2902"/>
                    <a:pt x="41095" y="2790"/>
                  </a:cubicBezTo>
                  <a:cubicBezTo>
                    <a:pt x="41095" y="2762"/>
                    <a:pt x="41040" y="2762"/>
                    <a:pt x="41040" y="2734"/>
                  </a:cubicBezTo>
                  <a:cubicBezTo>
                    <a:pt x="40984" y="2623"/>
                    <a:pt x="40956" y="2539"/>
                    <a:pt x="40872" y="2455"/>
                  </a:cubicBezTo>
                  <a:cubicBezTo>
                    <a:pt x="40872" y="2399"/>
                    <a:pt x="40844" y="2399"/>
                    <a:pt x="40844" y="2372"/>
                  </a:cubicBezTo>
                  <a:cubicBezTo>
                    <a:pt x="40761" y="2260"/>
                    <a:pt x="40733" y="2176"/>
                    <a:pt x="40705" y="2065"/>
                  </a:cubicBezTo>
                  <a:lnTo>
                    <a:pt x="40705" y="2037"/>
                  </a:lnTo>
                  <a:cubicBezTo>
                    <a:pt x="40593" y="1786"/>
                    <a:pt x="40565" y="1507"/>
                    <a:pt x="40537" y="1256"/>
                  </a:cubicBezTo>
                  <a:lnTo>
                    <a:pt x="40537" y="1228"/>
                  </a:lnTo>
                  <a:lnTo>
                    <a:pt x="40537" y="1005"/>
                  </a:lnTo>
                  <a:lnTo>
                    <a:pt x="40537" y="921"/>
                  </a:lnTo>
                  <a:lnTo>
                    <a:pt x="40537" y="865"/>
                  </a:lnTo>
                  <a:lnTo>
                    <a:pt x="40537" y="809"/>
                  </a:lnTo>
                  <a:lnTo>
                    <a:pt x="40537" y="642"/>
                  </a:lnTo>
                  <a:cubicBezTo>
                    <a:pt x="40537" y="586"/>
                    <a:pt x="40537" y="558"/>
                    <a:pt x="40565" y="502"/>
                  </a:cubicBezTo>
                  <a:lnTo>
                    <a:pt x="30215"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9"/>
            <p:cNvSpPr/>
            <p:nvPr/>
          </p:nvSpPr>
          <p:spPr>
            <a:xfrm>
              <a:off x="5495199" y="2835201"/>
              <a:ext cx="40431" cy="10619"/>
            </a:xfrm>
            <a:custGeom>
              <a:rect b="b" l="l" r="r" t="t"/>
              <a:pathLst>
                <a:path extrusionOk="0" h="374" w="1424">
                  <a:moveTo>
                    <a:pt x="1344" y="1"/>
                  </a:moveTo>
                  <a:cubicBezTo>
                    <a:pt x="1268" y="1"/>
                    <a:pt x="1200" y="32"/>
                    <a:pt x="1117" y="95"/>
                  </a:cubicBezTo>
                  <a:cubicBezTo>
                    <a:pt x="1200" y="39"/>
                    <a:pt x="1312" y="11"/>
                    <a:pt x="1424" y="11"/>
                  </a:cubicBezTo>
                  <a:cubicBezTo>
                    <a:pt x="1396" y="4"/>
                    <a:pt x="1369" y="1"/>
                    <a:pt x="1344" y="1"/>
                  </a:cubicBezTo>
                  <a:close/>
                  <a:moveTo>
                    <a:pt x="1117" y="95"/>
                  </a:moveTo>
                  <a:cubicBezTo>
                    <a:pt x="670" y="262"/>
                    <a:pt x="308" y="346"/>
                    <a:pt x="1" y="374"/>
                  </a:cubicBezTo>
                  <a:cubicBezTo>
                    <a:pt x="308" y="374"/>
                    <a:pt x="698" y="262"/>
                    <a:pt x="1117" y="95"/>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9"/>
            <p:cNvSpPr/>
            <p:nvPr/>
          </p:nvSpPr>
          <p:spPr>
            <a:xfrm>
              <a:off x="5439748" y="2814901"/>
              <a:ext cx="11925" cy="2413"/>
            </a:xfrm>
            <a:custGeom>
              <a:rect b="b" l="l" r="r" t="t"/>
              <a:pathLst>
                <a:path extrusionOk="0" h="85" w="420">
                  <a:moveTo>
                    <a:pt x="419" y="1"/>
                  </a:moveTo>
                  <a:cubicBezTo>
                    <a:pt x="363" y="1"/>
                    <a:pt x="308" y="29"/>
                    <a:pt x="280" y="29"/>
                  </a:cubicBezTo>
                  <a:cubicBezTo>
                    <a:pt x="308" y="29"/>
                    <a:pt x="336" y="29"/>
                    <a:pt x="419" y="1"/>
                  </a:cubicBezTo>
                  <a:close/>
                  <a:moveTo>
                    <a:pt x="280" y="29"/>
                  </a:moveTo>
                  <a:lnTo>
                    <a:pt x="280" y="29"/>
                  </a:lnTo>
                  <a:cubicBezTo>
                    <a:pt x="168" y="56"/>
                    <a:pt x="112" y="56"/>
                    <a:pt x="1" y="84"/>
                  </a:cubicBezTo>
                  <a:cubicBezTo>
                    <a:pt x="112" y="84"/>
                    <a:pt x="196" y="84"/>
                    <a:pt x="280" y="29"/>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9"/>
            <p:cNvSpPr/>
            <p:nvPr/>
          </p:nvSpPr>
          <p:spPr>
            <a:xfrm>
              <a:off x="5559366" y="2853713"/>
              <a:ext cx="28" cy="28"/>
            </a:xfrm>
            <a:custGeom>
              <a:rect b="b" l="l" r="r" t="t"/>
              <a:pathLst>
                <a:path extrusionOk="0" h="1" w="1">
                  <a:moveTo>
                    <a:pt x="0" y="1"/>
                  </a:move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9"/>
            <p:cNvSpPr/>
            <p:nvPr/>
          </p:nvSpPr>
          <p:spPr>
            <a:xfrm>
              <a:off x="4752196" y="3365431"/>
              <a:ext cx="1618" cy="3208"/>
            </a:xfrm>
            <a:custGeom>
              <a:rect b="b" l="l" r="r" t="t"/>
              <a:pathLst>
                <a:path extrusionOk="0" h="113" w="57">
                  <a:moveTo>
                    <a:pt x="0" y="0"/>
                  </a:moveTo>
                  <a:lnTo>
                    <a:pt x="0" y="112"/>
                  </a:lnTo>
                  <a:cubicBezTo>
                    <a:pt x="56" y="28"/>
                    <a:pt x="0" y="28"/>
                    <a:pt x="0"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9"/>
            <p:cNvSpPr/>
            <p:nvPr/>
          </p:nvSpPr>
          <p:spPr>
            <a:xfrm>
              <a:off x="4953385" y="2787190"/>
              <a:ext cx="8745" cy="7155"/>
            </a:xfrm>
            <a:custGeom>
              <a:rect b="b" l="l" r="r" t="t"/>
              <a:pathLst>
                <a:path extrusionOk="0" h="252" w="308">
                  <a:moveTo>
                    <a:pt x="1" y="0"/>
                  </a:moveTo>
                  <a:cubicBezTo>
                    <a:pt x="112" y="112"/>
                    <a:pt x="224" y="168"/>
                    <a:pt x="308" y="251"/>
                  </a:cubicBezTo>
                  <a:cubicBezTo>
                    <a:pt x="224" y="168"/>
                    <a:pt x="112" y="84"/>
                    <a:pt x="1"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9"/>
            <p:cNvSpPr/>
            <p:nvPr/>
          </p:nvSpPr>
          <p:spPr>
            <a:xfrm>
              <a:off x="5039726" y="3131761"/>
              <a:ext cx="28" cy="28"/>
            </a:xfrm>
            <a:custGeom>
              <a:rect b="b" l="l" r="r" t="t"/>
              <a:pathLst>
                <a:path extrusionOk="0" h="1" w="1">
                  <a:moveTo>
                    <a:pt x="1" y="0"/>
                  </a:moveTo>
                  <a:lnTo>
                    <a:pt x="1"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9"/>
            <p:cNvSpPr/>
            <p:nvPr/>
          </p:nvSpPr>
          <p:spPr>
            <a:xfrm>
              <a:off x="4320488" y="3267193"/>
              <a:ext cx="431736" cy="98266"/>
            </a:xfrm>
            <a:custGeom>
              <a:rect b="b" l="l" r="r" t="t"/>
              <a:pathLst>
                <a:path extrusionOk="0" h="3461" w="15206">
                  <a:moveTo>
                    <a:pt x="0" y="1"/>
                  </a:moveTo>
                  <a:lnTo>
                    <a:pt x="0" y="57"/>
                  </a:lnTo>
                  <a:cubicBezTo>
                    <a:pt x="0" y="57"/>
                    <a:pt x="1200" y="503"/>
                    <a:pt x="1646" y="922"/>
                  </a:cubicBezTo>
                  <a:cubicBezTo>
                    <a:pt x="2065" y="1256"/>
                    <a:pt x="2595" y="1787"/>
                    <a:pt x="3013" y="1787"/>
                  </a:cubicBezTo>
                  <a:cubicBezTo>
                    <a:pt x="3069" y="1787"/>
                    <a:pt x="3153" y="1787"/>
                    <a:pt x="3209" y="1759"/>
                  </a:cubicBezTo>
                  <a:cubicBezTo>
                    <a:pt x="3460" y="1647"/>
                    <a:pt x="3683" y="1619"/>
                    <a:pt x="3906" y="1619"/>
                  </a:cubicBezTo>
                  <a:cubicBezTo>
                    <a:pt x="4157" y="1619"/>
                    <a:pt x="4464" y="1647"/>
                    <a:pt x="4883" y="1759"/>
                  </a:cubicBezTo>
                  <a:cubicBezTo>
                    <a:pt x="5664" y="1926"/>
                    <a:pt x="7087" y="2735"/>
                    <a:pt x="7952" y="2735"/>
                  </a:cubicBezTo>
                  <a:cubicBezTo>
                    <a:pt x="8565" y="2735"/>
                    <a:pt x="8956" y="2651"/>
                    <a:pt x="9458" y="2651"/>
                  </a:cubicBezTo>
                  <a:cubicBezTo>
                    <a:pt x="9709" y="2651"/>
                    <a:pt x="9988" y="2651"/>
                    <a:pt x="10295" y="2735"/>
                  </a:cubicBezTo>
                  <a:cubicBezTo>
                    <a:pt x="10351" y="2735"/>
                    <a:pt x="10435" y="2763"/>
                    <a:pt x="10546" y="2763"/>
                  </a:cubicBezTo>
                  <a:cubicBezTo>
                    <a:pt x="11244" y="2763"/>
                    <a:pt x="11662" y="2233"/>
                    <a:pt x="12360" y="2233"/>
                  </a:cubicBezTo>
                  <a:cubicBezTo>
                    <a:pt x="12415" y="2219"/>
                    <a:pt x="12464" y="2212"/>
                    <a:pt x="12517" y="2212"/>
                  </a:cubicBezTo>
                  <a:cubicBezTo>
                    <a:pt x="12569" y="2212"/>
                    <a:pt x="12625" y="2219"/>
                    <a:pt x="12694" y="2233"/>
                  </a:cubicBezTo>
                  <a:cubicBezTo>
                    <a:pt x="12611" y="2205"/>
                    <a:pt x="12443" y="2205"/>
                    <a:pt x="12360" y="2205"/>
                  </a:cubicBezTo>
                  <a:cubicBezTo>
                    <a:pt x="11662" y="2205"/>
                    <a:pt x="11244" y="2735"/>
                    <a:pt x="10546" y="2735"/>
                  </a:cubicBezTo>
                  <a:cubicBezTo>
                    <a:pt x="10463" y="2735"/>
                    <a:pt x="10407" y="2735"/>
                    <a:pt x="10295" y="2707"/>
                  </a:cubicBezTo>
                  <a:cubicBezTo>
                    <a:pt x="9988" y="2651"/>
                    <a:pt x="9709" y="2624"/>
                    <a:pt x="9458" y="2624"/>
                  </a:cubicBezTo>
                  <a:cubicBezTo>
                    <a:pt x="8956" y="2624"/>
                    <a:pt x="8510" y="2707"/>
                    <a:pt x="7952" y="2707"/>
                  </a:cubicBezTo>
                  <a:cubicBezTo>
                    <a:pt x="7087" y="2707"/>
                    <a:pt x="5692" y="1926"/>
                    <a:pt x="4883" y="1703"/>
                  </a:cubicBezTo>
                  <a:cubicBezTo>
                    <a:pt x="4464" y="1619"/>
                    <a:pt x="4185" y="1591"/>
                    <a:pt x="3906" y="1591"/>
                  </a:cubicBezTo>
                  <a:cubicBezTo>
                    <a:pt x="3683" y="1591"/>
                    <a:pt x="3460" y="1619"/>
                    <a:pt x="3209" y="1703"/>
                  </a:cubicBezTo>
                  <a:cubicBezTo>
                    <a:pt x="3153" y="1759"/>
                    <a:pt x="3069" y="1759"/>
                    <a:pt x="3013" y="1759"/>
                  </a:cubicBezTo>
                  <a:cubicBezTo>
                    <a:pt x="2567" y="1759"/>
                    <a:pt x="2037" y="1229"/>
                    <a:pt x="1646" y="894"/>
                  </a:cubicBezTo>
                  <a:cubicBezTo>
                    <a:pt x="1200" y="503"/>
                    <a:pt x="0" y="1"/>
                    <a:pt x="0" y="1"/>
                  </a:cubicBezTo>
                  <a:close/>
                  <a:moveTo>
                    <a:pt x="12695" y="2233"/>
                  </a:moveTo>
                  <a:lnTo>
                    <a:pt x="12695" y="2233"/>
                  </a:lnTo>
                  <a:cubicBezTo>
                    <a:pt x="13671" y="2484"/>
                    <a:pt x="14787" y="2986"/>
                    <a:pt x="15177" y="3349"/>
                  </a:cubicBezTo>
                  <a:cubicBezTo>
                    <a:pt x="14759" y="2930"/>
                    <a:pt x="13671" y="2484"/>
                    <a:pt x="12695" y="2233"/>
                  </a:cubicBezTo>
                  <a:close/>
                  <a:moveTo>
                    <a:pt x="15177" y="3349"/>
                  </a:moveTo>
                  <a:cubicBezTo>
                    <a:pt x="15177" y="3405"/>
                    <a:pt x="15205" y="3433"/>
                    <a:pt x="15205" y="3460"/>
                  </a:cubicBezTo>
                  <a:lnTo>
                    <a:pt x="15205" y="3433"/>
                  </a:lnTo>
                  <a:cubicBezTo>
                    <a:pt x="15205" y="3405"/>
                    <a:pt x="15205" y="3405"/>
                    <a:pt x="15177" y="3349"/>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9"/>
            <p:cNvSpPr/>
            <p:nvPr/>
          </p:nvSpPr>
          <p:spPr>
            <a:xfrm>
              <a:off x="3777878" y="3479484"/>
              <a:ext cx="298661" cy="15105"/>
            </a:xfrm>
            <a:custGeom>
              <a:rect b="b" l="l" r="r" t="t"/>
              <a:pathLst>
                <a:path extrusionOk="0" h="532" w="10519">
                  <a:moveTo>
                    <a:pt x="1" y="1"/>
                  </a:moveTo>
                  <a:lnTo>
                    <a:pt x="10518" y="531"/>
                  </a:lnTo>
                  <a:lnTo>
                    <a:pt x="10518" y="531"/>
                  </a:lnTo>
                  <a:lnTo>
                    <a:pt x="112"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9"/>
            <p:cNvSpPr/>
            <p:nvPr/>
          </p:nvSpPr>
          <p:spPr>
            <a:xfrm>
              <a:off x="5033395" y="2894116"/>
              <a:ext cx="1618" cy="3208"/>
            </a:xfrm>
            <a:custGeom>
              <a:rect b="b" l="l" r="r" t="t"/>
              <a:pathLst>
                <a:path extrusionOk="0" h="113" w="57">
                  <a:moveTo>
                    <a:pt x="56" y="1"/>
                  </a:moveTo>
                  <a:lnTo>
                    <a:pt x="56" y="1"/>
                  </a:lnTo>
                  <a:cubicBezTo>
                    <a:pt x="56" y="28"/>
                    <a:pt x="1" y="56"/>
                    <a:pt x="1" y="112"/>
                  </a:cubicBezTo>
                  <a:cubicBezTo>
                    <a:pt x="56" y="56"/>
                    <a:pt x="56" y="28"/>
                    <a:pt x="56"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9"/>
            <p:cNvSpPr/>
            <p:nvPr/>
          </p:nvSpPr>
          <p:spPr>
            <a:xfrm>
              <a:off x="5027063" y="2900447"/>
              <a:ext cx="154484" cy="133104"/>
            </a:xfrm>
            <a:custGeom>
              <a:rect b="b" l="l" r="r" t="t"/>
              <a:pathLst>
                <a:path extrusionOk="0" h="4688" w="5441">
                  <a:moveTo>
                    <a:pt x="4241" y="4167"/>
                  </a:moveTo>
                  <a:cubicBezTo>
                    <a:pt x="4212" y="4167"/>
                    <a:pt x="4181" y="4172"/>
                    <a:pt x="4149" y="4186"/>
                  </a:cubicBezTo>
                  <a:lnTo>
                    <a:pt x="4380" y="4186"/>
                  </a:lnTo>
                  <a:cubicBezTo>
                    <a:pt x="4349" y="4186"/>
                    <a:pt x="4298" y="4167"/>
                    <a:pt x="4241" y="4167"/>
                  </a:cubicBezTo>
                  <a:close/>
                  <a:moveTo>
                    <a:pt x="5441" y="2037"/>
                  </a:moveTo>
                  <a:cubicBezTo>
                    <a:pt x="5301" y="2456"/>
                    <a:pt x="5162" y="2930"/>
                    <a:pt x="4938" y="3544"/>
                  </a:cubicBezTo>
                  <a:cubicBezTo>
                    <a:pt x="4827" y="4074"/>
                    <a:pt x="4632" y="4186"/>
                    <a:pt x="4380" y="4186"/>
                  </a:cubicBezTo>
                  <a:cubicBezTo>
                    <a:pt x="4632" y="4186"/>
                    <a:pt x="4799" y="4102"/>
                    <a:pt x="4966" y="3544"/>
                  </a:cubicBezTo>
                  <a:cubicBezTo>
                    <a:pt x="5106" y="3098"/>
                    <a:pt x="5217" y="2707"/>
                    <a:pt x="5329" y="2400"/>
                  </a:cubicBezTo>
                  <a:lnTo>
                    <a:pt x="5441" y="2093"/>
                  </a:lnTo>
                  <a:lnTo>
                    <a:pt x="5441" y="2037"/>
                  </a:lnTo>
                  <a:close/>
                  <a:moveTo>
                    <a:pt x="196" y="1"/>
                  </a:moveTo>
                  <a:cubicBezTo>
                    <a:pt x="56" y="419"/>
                    <a:pt x="0" y="1145"/>
                    <a:pt x="865" y="1619"/>
                  </a:cubicBezTo>
                  <a:cubicBezTo>
                    <a:pt x="1758" y="2121"/>
                    <a:pt x="2037" y="2400"/>
                    <a:pt x="2176" y="3209"/>
                  </a:cubicBezTo>
                  <a:cubicBezTo>
                    <a:pt x="2288" y="3823"/>
                    <a:pt x="2567" y="4688"/>
                    <a:pt x="3013" y="4688"/>
                  </a:cubicBezTo>
                  <a:cubicBezTo>
                    <a:pt x="3153" y="4688"/>
                    <a:pt x="3265" y="4632"/>
                    <a:pt x="3432" y="4492"/>
                  </a:cubicBezTo>
                  <a:cubicBezTo>
                    <a:pt x="3683" y="4241"/>
                    <a:pt x="3906" y="4213"/>
                    <a:pt x="4101" y="4213"/>
                  </a:cubicBezTo>
                  <a:cubicBezTo>
                    <a:pt x="4117" y="4202"/>
                    <a:pt x="4133" y="4192"/>
                    <a:pt x="4149" y="4186"/>
                  </a:cubicBezTo>
                  <a:lnTo>
                    <a:pt x="4101" y="4186"/>
                  </a:lnTo>
                  <a:cubicBezTo>
                    <a:pt x="3906" y="4186"/>
                    <a:pt x="3683" y="4213"/>
                    <a:pt x="3432" y="4465"/>
                  </a:cubicBezTo>
                  <a:cubicBezTo>
                    <a:pt x="3292" y="4604"/>
                    <a:pt x="3153" y="4660"/>
                    <a:pt x="3013" y="4660"/>
                  </a:cubicBezTo>
                  <a:cubicBezTo>
                    <a:pt x="2567" y="4660"/>
                    <a:pt x="2288" y="3795"/>
                    <a:pt x="2176" y="3153"/>
                  </a:cubicBezTo>
                  <a:cubicBezTo>
                    <a:pt x="2037" y="2372"/>
                    <a:pt x="1758" y="2093"/>
                    <a:pt x="865" y="1591"/>
                  </a:cubicBezTo>
                  <a:cubicBezTo>
                    <a:pt x="0" y="1145"/>
                    <a:pt x="84" y="419"/>
                    <a:pt x="196"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9"/>
            <p:cNvSpPr/>
            <p:nvPr/>
          </p:nvSpPr>
          <p:spPr>
            <a:xfrm>
              <a:off x="4745864" y="3395527"/>
              <a:ext cx="1590" cy="6360"/>
            </a:xfrm>
            <a:custGeom>
              <a:rect b="b" l="l" r="r" t="t"/>
              <a:pathLst>
                <a:path extrusionOk="0" h="224" w="56">
                  <a:moveTo>
                    <a:pt x="56" y="1"/>
                  </a:moveTo>
                  <a:cubicBezTo>
                    <a:pt x="28" y="56"/>
                    <a:pt x="0" y="140"/>
                    <a:pt x="28" y="224"/>
                  </a:cubicBezTo>
                  <a:cubicBezTo>
                    <a:pt x="28" y="168"/>
                    <a:pt x="56" y="140"/>
                    <a:pt x="56" y="56"/>
                  </a:cubicBezTo>
                  <a:lnTo>
                    <a:pt x="56"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9"/>
            <p:cNvSpPr/>
            <p:nvPr/>
          </p:nvSpPr>
          <p:spPr>
            <a:xfrm>
              <a:off x="4636553" y="2700053"/>
              <a:ext cx="293891" cy="24588"/>
            </a:xfrm>
            <a:custGeom>
              <a:rect b="b" l="l" r="r" t="t"/>
              <a:pathLst>
                <a:path extrusionOk="0" h="866" w="10351">
                  <a:moveTo>
                    <a:pt x="0" y="0"/>
                  </a:moveTo>
                  <a:lnTo>
                    <a:pt x="10350" y="530"/>
                  </a:lnTo>
                  <a:lnTo>
                    <a:pt x="10350" y="530"/>
                  </a:lnTo>
                  <a:cubicBezTo>
                    <a:pt x="10351" y="520"/>
                    <a:pt x="10351" y="511"/>
                    <a:pt x="10351" y="502"/>
                  </a:cubicBezTo>
                  <a:lnTo>
                    <a:pt x="0" y="0"/>
                  </a:lnTo>
                  <a:close/>
                  <a:moveTo>
                    <a:pt x="10350" y="530"/>
                  </a:moveTo>
                  <a:cubicBezTo>
                    <a:pt x="10348" y="551"/>
                    <a:pt x="10342" y="576"/>
                    <a:pt x="10323" y="614"/>
                  </a:cubicBezTo>
                  <a:lnTo>
                    <a:pt x="10323" y="809"/>
                  </a:lnTo>
                  <a:lnTo>
                    <a:pt x="10323" y="865"/>
                  </a:lnTo>
                  <a:cubicBezTo>
                    <a:pt x="10323" y="754"/>
                    <a:pt x="10351" y="614"/>
                    <a:pt x="10351" y="530"/>
                  </a:cubicBezTo>
                  <a:lnTo>
                    <a:pt x="10350" y="53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9"/>
            <p:cNvSpPr/>
            <p:nvPr/>
          </p:nvSpPr>
          <p:spPr>
            <a:xfrm>
              <a:off x="4752196" y="3371763"/>
              <a:ext cx="28" cy="28"/>
            </a:xfrm>
            <a:custGeom>
              <a:rect b="b" l="l" r="r" t="t"/>
              <a:pathLst>
                <a:path extrusionOk="0" h="1" w="1">
                  <a:moveTo>
                    <a:pt x="0" y="1"/>
                  </a:moveTo>
                  <a:lnTo>
                    <a:pt x="0"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9"/>
            <p:cNvSpPr/>
            <p:nvPr/>
          </p:nvSpPr>
          <p:spPr>
            <a:xfrm>
              <a:off x="5276577" y="2924212"/>
              <a:ext cx="27739" cy="5565"/>
            </a:xfrm>
            <a:custGeom>
              <a:rect b="b" l="l" r="r" t="t"/>
              <a:pathLst>
                <a:path extrusionOk="0" h="196" w="977">
                  <a:moveTo>
                    <a:pt x="1" y="1"/>
                  </a:moveTo>
                  <a:cubicBezTo>
                    <a:pt x="252" y="84"/>
                    <a:pt x="559" y="196"/>
                    <a:pt x="754" y="196"/>
                  </a:cubicBezTo>
                  <a:cubicBezTo>
                    <a:pt x="559" y="196"/>
                    <a:pt x="252" y="56"/>
                    <a:pt x="1" y="1"/>
                  </a:cubicBezTo>
                  <a:close/>
                  <a:moveTo>
                    <a:pt x="977" y="140"/>
                  </a:moveTo>
                  <a:cubicBezTo>
                    <a:pt x="893" y="168"/>
                    <a:pt x="838" y="196"/>
                    <a:pt x="754" y="196"/>
                  </a:cubicBezTo>
                  <a:cubicBezTo>
                    <a:pt x="838" y="196"/>
                    <a:pt x="921" y="168"/>
                    <a:pt x="977" y="14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9"/>
            <p:cNvSpPr/>
            <p:nvPr/>
          </p:nvSpPr>
          <p:spPr>
            <a:xfrm>
              <a:off x="5183903" y="2944030"/>
              <a:ext cx="3975" cy="9511"/>
            </a:xfrm>
            <a:custGeom>
              <a:rect b="b" l="l" r="r" t="t"/>
              <a:pathLst>
                <a:path extrusionOk="0" h="335" w="140">
                  <a:moveTo>
                    <a:pt x="140" y="0"/>
                  </a:moveTo>
                  <a:cubicBezTo>
                    <a:pt x="112" y="84"/>
                    <a:pt x="28" y="196"/>
                    <a:pt x="0" y="335"/>
                  </a:cubicBezTo>
                  <a:cubicBezTo>
                    <a:pt x="56" y="196"/>
                    <a:pt x="112" y="84"/>
                    <a:pt x="140"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9"/>
            <p:cNvSpPr/>
            <p:nvPr/>
          </p:nvSpPr>
          <p:spPr>
            <a:xfrm>
              <a:off x="4946258" y="2776883"/>
              <a:ext cx="6360" cy="8745"/>
            </a:xfrm>
            <a:custGeom>
              <a:rect b="b" l="l" r="r" t="t"/>
              <a:pathLst>
                <a:path extrusionOk="0" h="308" w="224">
                  <a:moveTo>
                    <a:pt x="224" y="307"/>
                  </a:moveTo>
                  <a:cubicBezTo>
                    <a:pt x="140" y="224"/>
                    <a:pt x="84" y="112"/>
                    <a:pt x="1" y="0"/>
                  </a:cubicBezTo>
                  <a:cubicBezTo>
                    <a:pt x="84" y="112"/>
                    <a:pt x="140" y="224"/>
                    <a:pt x="224" y="307"/>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9"/>
            <p:cNvSpPr/>
            <p:nvPr/>
          </p:nvSpPr>
          <p:spPr>
            <a:xfrm>
              <a:off x="4929620" y="2734919"/>
              <a:ext cx="4798" cy="21408"/>
            </a:xfrm>
            <a:custGeom>
              <a:rect b="b" l="l" r="r" t="t"/>
              <a:pathLst>
                <a:path extrusionOk="0" h="754" w="169">
                  <a:moveTo>
                    <a:pt x="1" y="0"/>
                  </a:moveTo>
                  <a:cubicBezTo>
                    <a:pt x="29" y="251"/>
                    <a:pt x="84" y="530"/>
                    <a:pt x="168" y="753"/>
                  </a:cubicBezTo>
                  <a:cubicBezTo>
                    <a:pt x="112" y="530"/>
                    <a:pt x="29" y="251"/>
                    <a:pt x="1"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9"/>
            <p:cNvSpPr/>
            <p:nvPr/>
          </p:nvSpPr>
          <p:spPr>
            <a:xfrm>
              <a:off x="5041316" y="3132556"/>
              <a:ext cx="28" cy="823"/>
            </a:xfrm>
            <a:custGeom>
              <a:rect b="b" l="l" r="r" t="t"/>
              <a:pathLst>
                <a:path extrusionOk="0" h="29" w="1">
                  <a:moveTo>
                    <a:pt x="1" y="0"/>
                  </a:moveTo>
                  <a:cubicBezTo>
                    <a:pt x="1" y="0"/>
                    <a:pt x="1" y="28"/>
                    <a:pt x="1" y="0"/>
                  </a:cubicBezTo>
                  <a:cubicBezTo>
                    <a:pt x="1" y="28"/>
                    <a:pt x="1" y="0"/>
                    <a:pt x="1"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9"/>
            <p:cNvSpPr/>
            <p:nvPr/>
          </p:nvSpPr>
          <p:spPr>
            <a:xfrm>
              <a:off x="5006450" y="3292548"/>
              <a:ext cx="28" cy="823"/>
            </a:xfrm>
            <a:custGeom>
              <a:rect b="b" l="l" r="r" t="t"/>
              <a:pathLst>
                <a:path extrusionOk="0" h="29" w="1">
                  <a:moveTo>
                    <a:pt x="1" y="1"/>
                  </a:moveTo>
                  <a:lnTo>
                    <a:pt x="1" y="29"/>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9"/>
            <p:cNvSpPr/>
            <p:nvPr/>
          </p:nvSpPr>
          <p:spPr>
            <a:xfrm>
              <a:off x="4940722" y="2768167"/>
              <a:ext cx="4770" cy="7950"/>
            </a:xfrm>
            <a:custGeom>
              <a:rect b="b" l="l" r="r" t="t"/>
              <a:pathLst>
                <a:path extrusionOk="0" h="280" w="168">
                  <a:moveTo>
                    <a:pt x="0" y="1"/>
                  </a:moveTo>
                  <a:cubicBezTo>
                    <a:pt x="28" y="112"/>
                    <a:pt x="112" y="196"/>
                    <a:pt x="168" y="280"/>
                  </a:cubicBezTo>
                  <a:cubicBezTo>
                    <a:pt x="112" y="196"/>
                    <a:pt x="56" y="112"/>
                    <a:pt x="0"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9"/>
            <p:cNvSpPr/>
            <p:nvPr/>
          </p:nvSpPr>
          <p:spPr>
            <a:xfrm>
              <a:off x="5068261" y="3131761"/>
              <a:ext cx="2385" cy="4770"/>
            </a:xfrm>
            <a:custGeom>
              <a:rect b="b" l="l" r="r" t="t"/>
              <a:pathLst>
                <a:path extrusionOk="0" h="168" w="84">
                  <a:moveTo>
                    <a:pt x="84" y="0"/>
                  </a:moveTo>
                  <a:lnTo>
                    <a:pt x="84" y="0"/>
                  </a:lnTo>
                  <a:cubicBezTo>
                    <a:pt x="28" y="28"/>
                    <a:pt x="0" y="112"/>
                    <a:pt x="0" y="168"/>
                  </a:cubicBezTo>
                  <a:cubicBezTo>
                    <a:pt x="28" y="112"/>
                    <a:pt x="84" y="28"/>
                    <a:pt x="84"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9"/>
            <p:cNvSpPr/>
            <p:nvPr/>
          </p:nvSpPr>
          <p:spPr>
            <a:xfrm>
              <a:off x="4929620" y="2723818"/>
              <a:ext cx="28" cy="8745"/>
            </a:xfrm>
            <a:custGeom>
              <a:rect b="b" l="l" r="r" t="t"/>
              <a:pathLst>
                <a:path extrusionOk="0" h="308" w="1">
                  <a:moveTo>
                    <a:pt x="1" y="112"/>
                  </a:moveTo>
                  <a:lnTo>
                    <a:pt x="1" y="307"/>
                  </a:lnTo>
                  <a:lnTo>
                    <a:pt x="1"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9"/>
            <p:cNvSpPr/>
            <p:nvPr/>
          </p:nvSpPr>
          <p:spPr>
            <a:xfrm>
              <a:off x="4935952" y="2757860"/>
              <a:ext cx="4003" cy="8745"/>
            </a:xfrm>
            <a:custGeom>
              <a:rect b="b" l="l" r="r" t="t"/>
              <a:pathLst>
                <a:path extrusionOk="0" h="308" w="141">
                  <a:moveTo>
                    <a:pt x="140" y="308"/>
                  </a:moveTo>
                  <a:cubicBezTo>
                    <a:pt x="57" y="196"/>
                    <a:pt x="29" y="85"/>
                    <a:pt x="1" y="1"/>
                  </a:cubicBezTo>
                  <a:cubicBezTo>
                    <a:pt x="29" y="85"/>
                    <a:pt x="57" y="196"/>
                    <a:pt x="140" y="308"/>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9"/>
            <p:cNvSpPr/>
            <p:nvPr/>
          </p:nvSpPr>
          <p:spPr>
            <a:xfrm>
              <a:off x="5542728" y="2916290"/>
              <a:ext cx="62605" cy="112519"/>
            </a:xfrm>
            <a:custGeom>
              <a:rect b="b" l="l" r="r" t="t"/>
              <a:pathLst>
                <a:path extrusionOk="0" h="3963" w="2205">
                  <a:moveTo>
                    <a:pt x="2205" y="1"/>
                  </a:moveTo>
                  <a:cubicBezTo>
                    <a:pt x="2149" y="29"/>
                    <a:pt x="2121" y="84"/>
                    <a:pt x="2065" y="196"/>
                  </a:cubicBezTo>
                  <a:cubicBezTo>
                    <a:pt x="1981" y="280"/>
                    <a:pt x="1954" y="335"/>
                    <a:pt x="1926" y="419"/>
                  </a:cubicBezTo>
                  <a:cubicBezTo>
                    <a:pt x="1842" y="503"/>
                    <a:pt x="1786" y="642"/>
                    <a:pt x="1702" y="782"/>
                  </a:cubicBezTo>
                  <a:cubicBezTo>
                    <a:pt x="1675" y="866"/>
                    <a:pt x="1619" y="893"/>
                    <a:pt x="1591" y="977"/>
                  </a:cubicBezTo>
                  <a:cubicBezTo>
                    <a:pt x="1563" y="1061"/>
                    <a:pt x="1507" y="1172"/>
                    <a:pt x="1423" y="1284"/>
                  </a:cubicBezTo>
                  <a:cubicBezTo>
                    <a:pt x="1312" y="1451"/>
                    <a:pt x="1229" y="1618"/>
                    <a:pt x="1145" y="1839"/>
                  </a:cubicBezTo>
                  <a:lnTo>
                    <a:pt x="1145" y="1839"/>
                  </a:lnTo>
                  <a:cubicBezTo>
                    <a:pt x="1601" y="1014"/>
                    <a:pt x="2054" y="215"/>
                    <a:pt x="2205" y="1"/>
                  </a:cubicBezTo>
                  <a:close/>
                  <a:moveTo>
                    <a:pt x="1145" y="1839"/>
                  </a:moveTo>
                  <a:lnTo>
                    <a:pt x="1145" y="1839"/>
                  </a:lnTo>
                  <a:cubicBezTo>
                    <a:pt x="1108" y="1906"/>
                    <a:pt x="1071" y="1974"/>
                    <a:pt x="1035" y="2041"/>
                  </a:cubicBezTo>
                  <a:lnTo>
                    <a:pt x="1035" y="2041"/>
                  </a:lnTo>
                  <a:cubicBezTo>
                    <a:pt x="1073" y="1975"/>
                    <a:pt x="1113" y="1904"/>
                    <a:pt x="1144" y="1842"/>
                  </a:cubicBezTo>
                  <a:cubicBezTo>
                    <a:pt x="1145" y="1841"/>
                    <a:pt x="1145" y="1840"/>
                    <a:pt x="1145" y="1839"/>
                  </a:cubicBezTo>
                  <a:close/>
                  <a:moveTo>
                    <a:pt x="1035" y="2041"/>
                  </a:moveTo>
                  <a:cubicBezTo>
                    <a:pt x="1004" y="2092"/>
                    <a:pt x="974" y="2140"/>
                    <a:pt x="949" y="2177"/>
                  </a:cubicBezTo>
                  <a:cubicBezTo>
                    <a:pt x="614" y="2735"/>
                    <a:pt x="335" y="3265"/>
                    <a:pt x="168" y="3628"/>
                  </a:cubicBezTo>
                  <a:lnTo>
                    <a:pt x="61" y="3842"/>
                  </a:lnTo>
                  <a:lnTo>
                    <a:pt x="61" y="3842"/>
                  </a:lnTo>
                  <a:cubicBezTo>
                    <a:pt x="211" y="3552"/>
                    <a:pt x="614" y="2805"/>
                    <a:pt x="1035" y="2041"/>
                  </a:cubicBezTo>
                  <a:close/>
                  <a:moveTo>
                    <a:pt x="61" y="3842"/>
                  </a:moveTo>
                  <a:cubicBezTo>
                    <a:pt x="47" y="3868"/>
                    <a:pt x="36" y="3890"/>
                    <a:pt x="27" y="3909"/>
                  </a:cubicBezTo>
                  <a:lnTo>
                    <a:pt x="27" y="3909"/>
                  </a:lnTo>
                  <a:cubicBezTo>
                    <a:pt x="27" y="3908"/>
                    <a:pt x="28" y="3907"/>
                    <a:pt x="29" y="3907"/>
                  </a:cubicBezTo>
                  <a:lnTo>
                    <a:pt x="61" y="3842"/>
                  </a:lnTo>
                  <a:close/>
                  <a:moveTo>
                    <a:pt x="27" y="3909"/>
                  </a:moveTo>
                  <a:cubicBezTo>
                    <a:pt x="1" y="3936"/>
                    <a:pt x="1" y="3962"/>
                    <a:pt x="1" y="3962"/>
                  </a:cubicBezTo>
                  <a:cubicBezTo>
                    <a:pt x="4" y="3954"/>
                    <a:pt x="13" y="3936"/>
                    <a:pt x="27" y="3909"/>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9"/>
            <p:cNvSpPr/>
            <p:nvPr/>
          </p:nvSpPr>
          <p:spPr>
            <a:xfrm>
              <a:off x="5293215" y="3605461"/>
              <a:ext cx="3180" cy="10306"/>
            </a:xfrm>
            <a:custGeom>
              <a:rect b="b" l="l" r="r" t="t"/>
              <a:pathLst>
                <a:path extrusionOk="0" h="363" w="112">
                  <a:moveTo>
                    <a:pt x="112" y="1"/>
                  </a:moveTo>
                  <a:lnTo>
                    <a:pt x="112" y="1"/>
                  </a:lnTo>
                  <a:cubicBezTo>
                    <a:pt x="112" y="29"/>
                    <a:pt x="112" y="84"/>
                    <a:pt x="56" y="139"/>
                  </a:cubicBezTo>
                  <a:cubicBezTo>
                    <a:pt x="112" y="84"/>
                    <a:pt x="112" y="56"/>
                    <a:pt x="112" y="1"/>
                  </a:cubicBezTo>
                  <a:close/>
                  <a:moveTo>
                    <a:pt x="56" y="139"/>
                  </a:moveTo>
                  <a:cubicBezTo>
                    <a:pt x="28" y="195"/>
                    <a:pt x="0" y="251"/>
                    <a:pt x="0" y="363"/>
                  </a:cubicBezTo>
                  <a:cubicBezTo>
                    <a:pt x="0" y="307"/>
                    <a:pt x="28" y="195"/>
                    <a:pt x="56" y="139"/>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9"/>
            <p:cNvSpPr/>
            <p:nvPr/>
          </p:nvSpPr>
          <p:spPr>
            <a:xfrm>
              <a:off x="5594998" y="2904422"/>
              <a:ext cx="3208" cy="4770"/>
            </a:xfrm>
            <a:custGeom>
              <a:rect b="b" l="l" r="r" t="t"/>
              <a:pathLst>
                <a:path extrusionOk="0" h="168" w="113">
                  <a:moveTo>
                    <a:pt x="1" y="0"/>
                  </a:moveTo>
                  <a:lnTo>
                    <a:pt x="1" y="0"/>
                  </a:lnTo>
                  <a:cubicBezTo>
                    <a:pt x="7" y="11"/>
                    <a:pt x="13" y="22"/>
                    <a:pt x="21" y="31"/>
                  </a:cubicBezTo>
                  <a:lnTo>
                    <a:pt x="21" y="31"/>
                  </a:lnTo>
                  <a:cubicBezTo>
                    <a:pt x="15" y="19"/>
                    <a:pt x="9" y="9"/>
                    <a:pt x="1" y="0"/>
                  </a:cubicBezTo>
                  <a:close/>
                  <a:moveTo>
                    <a:pt x="21" y="31"/>
                  </a:moveTo>
                  <a:cubicBezTo>
                    <a:pt x="34" y="59"/>
                    <a:pt x="45" y="92"/>
                    <a:pt x="85" y="112"/>
                  </a:cubicBezTo>
                  <a:cubicBezTo>
                    <a:pt x="86" y="113"/>
                    <a:pt x="87" y="114"/>
                    <a:pt x="88" y="116"/>
                  </a:cubicBezTo>
                  <a:lnTo>
                    <a:pt x="88" y="116"/>
                  </a:lnTo>
                  <a:cubicBezTo>
                    <a:pt x="67" y="81"/>
                    <a:pt x="41" y="58"/>
                    <a:pt x="21" y="31"/>
                  </a:cubicBezTo>
                  <a:close/>
                  <a:moveTo>
                    <a:pt x="88" y="116"/>
                  </a:moveTo>
                  <a:cubicBezTo>
                    <a:pt x="97" y="130"/>
                    <a:pt x="106" y="147"/>
                    <a:pt x="113" y="168"/>
                  </a:cubicBezTo>
                  <a:cubicBezTo>
                    <a:pt x="113" y="168"/>
                    <a:pt x="113" y="142"/>
                    <a:pt x="88" y="116"/>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9"/>
            <p:cNvSpPr/>
            <p:nvPr/>
          </p:nvSpPr>
          <p:spPr>
            <a:xfrm>
              <a:off x="5631454" y="3017680"/>
              <a:ext cx="1618" cy="28"/>
            </a:xfrm>
            <a:custGeom>
              <a:rect b="b" l="l" r="r" t="t"/>
              <a:pathLst>
                <a:path extrusionOk="0" h="1" w="57">
                  <a:moveTo>
                    <a:pt x="0" y="1"/>
                  </a:moveTo>
                  <a:lnTo>
                    <a:pt x="56"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9"/>
            <p:cNvSpPr/>
            <p:nvPr/>
          </p:nvSpPr>
          <p:spPr>
            <a:xfrm>
              <a:off x="5289240" y="3563469"/>
              <a:ext cx="7155" cy="22998"/>
            </a:xfrm>
            <a:custGeom>
              <a:rect b="b" l="l" r="r" t="t"/>
              <a:pathLst>
                <a:path extrusionOk="0" h="810" w="252">
                  <a:moveTo>
                    <a:pt x="252" y="0"/>
                  </a:moveTo>
                  <a:cubicBezTo>
                    <a:pt x="1" y="168"/>
                    <a:pt x="29" y="502"/>
                    <a:pt x="140" y="809"/>
                  </a:cubicBezTo>
                  <a:cubicBezTo>
                    <a:pt x="57" y="502"/>
                    <a:pt x="29" y="168"/>
                    <a:pt x="252"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9"/>
            <p:cNvSpPr/>
            <p:nvPr/>
          </p:nvSpPr>
          <p:spPr>
            <a:xfrm>
              <a:off x="5320131" y="3558699"/>
              <a:ext cx="56274" cy="5593"/>
            </a:xfrm>
            <a:custGeom>
              <a:rect b="b" l="l" r="r" t="t"/>
              <a:pathLst>
                <a:path extrusionOk="0" h="197" w="1982">
                  <a:moveTo>
                    <a:pt x="1" y="1"/>
                  </a:moveTo>
                  <a:cubicBezTo>
                    <a:pt x="419" y="29"/>
                    <a:pt x="922" y="112"/>
                    <a:pt x="1619" y="168"/>
                  </a:cubicBezTo>
                  <a:cubicBezTo>
                    <a:pt x="922" y="112"/>
                    <a:pt x="419" y="1"/>
                    <a:pt x="1" y="1"/>
                  </a:cubicBezTo>
                  <a:close/>
                  <a:moveTo>
                    <a:pt x="1619" y="168"/>
                  </a:moveTo>
                  <a:cubicBezTo>
                    <a:pt x="1759" y="168"/>
                    <a:pt x="1870" y="196"/>
                    <a:pt x="1982" y="196"/>
                  </a:cubicBezTo>
                  <a:cubicBezTo>
                    <a:pt x="1870" y="168"/>
                    <a:pt x="1759" y="168"/>
                    <a:pt x="1619" y="168"/>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9"/>
            <p:cNvSpPr/>
            <p:nvPr/>
          </p:nvSpPr>
          <p:spPr>
            <a:xfrm>
              <a:off x="5638581" y="3019270"/>
              <a:ext cx="28" cy="28"/>
            </a:xfrm>
            <a:custGeom>
              <a:rect b="b" l="l" r="r" t="t"/>
              <a:pathLst>
                <a:path extrusionOk="0" h="1" w="1">
                  <a:moveTo>
                    <a:pt x="0" y="1"/>
                  </a:moveTo>
                  <a:lnTo>
                    <a:pt x="0" y="1"/>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9"/>
            <p:cNvSpPr/>
            <p:nvPr/>
          </p:nvSpPr>
          <p:spPr>
            <a:xfrm>
              <a:off x="5405706" y="3558699"/>
              <a:ext cx="1590" cy="28"/>
            </a:xfrm>
            <a:custGeom>
              <a:rect b="b" l="l" r="r" t="t"/>
              <a:pathLst>
                <a:path extrusionOk="0" h="1" w="56">
                  <a:moveTo>
                    <a:pt x="56" y="1"/>
                  </a:moveTo>
                  <a:cubicBezTo>
                    <a:pt x="56" y="1"/>
                    <a:pt x="0" y="1"/>
                    <a:pt x="56" y="1"/>
                  </a:cubicBezTo>
                  <a:cubicBezTo>
                    <a:pt x="0" y="1"/>
                    <a:pt x="56" y="1"/>
                    <a:pt x="56"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9"/>
            <p:cNvSpPr/>
            <p:nvPr/>
          </p:nvSpPr>
          <p:spPr>
            <a:xfrm>
              <a:off x="5403321" y="3021655"/>
              <a:ext cx="236226" cy="173507"/>
            </a:xfrm>
            <a:custGeom>
              <a:rect b="b" l="l" r="r" t="t"/>
              <a:pathLst>
                <a:path extrusionOk="0" h="6111" w="8320">
                  <a:moveTo>
                    <a:pt x="8314" y="0"/>
                  </a:moveTo>
                  <a:cubicBezTo>
                    <a:pt x="8316" y="8"/>
                    <a:pt x="8317" y="15"/>
                    <a:pt x="8317" y="23"/>
                  </a:cubicBezTo>
                  <a:lnTo>
                    <a:pt x="8317" y="23"/>
                  </a:lnTo>
                  <a:cubicBezTo>
                    <a:pt x="8317" y="15"/>
                    <a:pt x="8316" y="8"/>
                    <a:pt x="8314" y="0"/>
                  </a:cubicBezTo>
                  <a:close/>
                  <a:moveTo>
                    <a:pt x="8317" y="23"/>
                  </a:moveTo>
                  <a:cubicBezTo>
                    <a:pt x="8314" y="382"/>
                    <a:pt x="6335" y="832"/>
                    <a:pt x="5106" y="1897"/>
                  </a:cubicBezTo>
                  <a:cubicBezTo>
                    <a:pt x="6337" y="830"/>
                    <a:pt x="8320" y="407"/>
                    <a:pt x="8317" y="23"/>
                  </a:cubicBezTo>
                  <a:close/>
                  <a:moveTo>
                    <a:pt x="3097" y="4297"/>
                  </a:moveTo>
                  <a:cubicBezTo>
                    <a:pt x="2539" y="4743"/>
                    <a:pt x="2149" y="5943"/>
                    <a:pt x="2149" y="5943"/>
                  </a:cubicBezTo>
                  <a:cubicBezTo>
                    <a:pt x="2149" y="5943"/>
                    <a:pt x="2539" y="4771"/>
                    <a:pt x="3097" y="4297"/>
                  </a:cubicBezTo>
                  <a:close/>
                  <a:moveTo>
                    <a:pt x="2121" y="5943"/>
                  </a:moveTo>
                  <a:cubicBezTo>
                    <a:pt x="1814" y="5971"/>
                    <a:pt x="1479" y="5971"/>
                    <a:pt x="1172" y="5999"/>
                  </a:cubicBezTo>
                  <a:cubicBezTo>
                    <a:pt x="1017" y="6019"/>
                    <a:pt x="862" y="6036"/>
                    <a:pt x="710" y="6051"/>
                  </a:cubicBezTo>
                  <a:lnTo>
                    <a:pt x="710" y="6051"/>
                  </a:lnTo>
                  <a:cubicBezTo>
                    <a:pt x="1167" y="6015"/>
                    <a:pt x="1663" y="5979"/>
                    <a:pt x="2149" y="5943"/>
                  </a:cubicBezTo>
                  <a:close/>
                  <a:moveTo>
                    <a:pt x="710" y="6051"/>
                  </a:moveTo>
                  <a:cubicBezTo>
                    <a:pt x="458" y="6070"/>
                    <a:pt x="219" y="6090"/>
                    <a:pt x="0" y="6110"/>
                  </a:cubicBezTo>
                  <a:cubicBezTo>
                    <a:pt x="211" y="6093"/>
                    <a:pt x="455" y="6075"/>
                    <a:pt x="710" y="605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9"/>
            <p:cNvSpPr/>
            <p:nvPr/>
          </p:nvSpPr>
          <p:spPr>
            <a:xfrm>
              <a:off x="5457181" y="3405039"/>
              <a:ext cx="5565" cy="26944"/>
            </a:xfrm>
            <a:custGeom>
              <a:rect b="b" l="l" r="r" t="t"/>
              <a:pathLst>
                <a:path extrusionOk="0" h="949" w="196">
                  <a:moveTo>
                    <a:pt x="1" y="0"/>
                  </a:moveTo>
                  <a:lnTo>
                    <a:pt x="1" y="0"/>
                  </a:lnTo>
                  <a:cubicBezTo>
                    <a:pt x="112" y="363"/>
                    <a:pt x="196" y="670"/>
                    <a:pt x="140" y="949"/>
                  </a:cubicBezTo>
                  <a:cubicBezTo>
                    <a:pt x="196" y="670"/>
                    <a:pt x="140" y="363"/>
                    <a:pt x="1"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9"/>
            <p:cNvSpPr/>
            <p:nvPr/>
          </p:nvSpPr>
          <p:spPr>
            <a:xfrm>
              <a:off x="5412832" y="3538114"/>
              <a:ext cx="44377" cy="17461"/>
            </a:xfrm>
            <a:custGeom>
              <a:rect b="b" l="l" r="r" t="t"/>
              <a:pathLst>
                <a:path extrusionOk="0" h="615" w="1563">
                  <a:moveTo>
                    <a:pt x="1563" y="0"/>
                  </a:moveTo>
                  <a:cubicBezTo>
                    <a:pt x="921" y="168"/>
                    <a:pt x="447" y="447"/>
                    <a:pt x="0" y="614"/>
                  </a:cubicBezTo>
                  <a:cubicBezTo>
                    <a:pt x="447" y="447"/>
                    <a:pt x="921" y="196"/>
                    <a:pt x="1563"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9"/>
            <p:cNvSpPr/>
            <p:nvPr/>
          </p:nvSpPr>
          <p:spPr>
            <a:xfrm>
              <a:off x="5635401" y="3017680"/>
              <a:ext cx="1618" cy="28"/>
            </a:xfrm>
            <a:custGeom>
              <a:rect b="b" l="l" r="r" t="t"/>
              <a:pathLst>
                <a:path extrusionOk="0" h="1" w="57">
                  <a:moveTo>
                    <a:pt x="1" y="1"/>
                  </a:moveTo>
                  <a:cubicBezTo>
                    <a:pt x="1" y="1"/>
                    <a:pt x="57" y="1"/>
                    <a:pt x="1" y="1"/>
                  </a:cubicBezTo>
                  <a:cubicBezTo>
                    <a:pt x="57" y="1"/>
                    <a:pt x="1" y="1"/>
                    <a:pt x="1"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9"/>
            <p:cNvSpPr/>
            <p:nvPr/>
          </p:nvSpPr>
          <p:spPr>
            <a:xfrm>
              <a:off x="3506191" y="3776555"/>
              <a:ext cx="64962" cy="52299"/>
            </a:xfrm>
            <a:custGeom>
              <a:rect b="b" l="l" r="r" t="t"/>
              <a:pathLst>
                <a:path extrusionOk="0" h="1842" w="2288">
                  <a:moveTo>
                    <a:pt x="726" y="140"/>
                  </a:moveTo>
                  <a:cubicBezTo>
                    <a:pt x="921" y="140"/>
                    <a:pt x="1060" y="195"/>
                    <a:pt x="1060" y="195"/>
                  </a:cubicBezTo>
                  <a:cubicBezTo>
                    <a:pt x="1758" y="251"/>
                    <a:pt x="2288" y="307"/>
                    <a:pt x="1869" y="893"/>
                  </a:cubicBezTo>
                  <a:cubicBezTo>
                    <a:pt x="1563" y="1395"/>
                    <a:pt x="1535" y="1674"/>
                    <a:pt x="1311" y="1674"/>
                  </a:cubicBezTo>
                  <a:cubicBezTo>
                    <a:pt x="1256" y="1674"/>
                    <a:pt x="1172" y="1618"/>
                    <a:pt x="1116" y="1590"/>
                  </a:cubicBezTo>
                  <a:cubicBezTo>
                    <a:pt x="642" y="1395"/>
                    <a:pt x="0" y="419"/>
                    <a:pt x="363" y="251"/>
                  </a:cubicBezTo>
                  <a:cubicBezTo>
                    <a:pt x="502" y="167"/>
                    <a:pt x="614" y="140"/>
                    <a:pt x="726" y="140"/>
                  </a:cubicBezTo>
                  <a:close/>
                  <a:moveTo>
                    <a:pt x="753" y="0"/>
                  </a:moveTo>
                  <a:cubicBezTo>
                    <a:pt x="614" y="0"/>
                    <a:pt x="447" y="28"/>
                    <a:pt x="307" y="112"/>
                  </a:cubicBezTo>
                  <a:cubicBezTo>
                    <a:pt x="168" y="167"/>
                    <a:pt x="84" y="307"/>
                    <a:pt x="84" y="474"/>
                  </a:cubicBezTo>
                  <a:cubicBezTo>
                    <a:pt x="84" y="949"/>
                    <a:pt x="642" y="1590"/>
                    <a:pt x="1032" y="1786"/>
                  </a:cubicBezTo>
                  <a:cubicBezTo>
                    <a:pt x="1144" y="1814"/>
                    <a:pt x="1228" y="1841"/>
                    <a:pt x="1311" y="1841"/>
                  </a:cubicBezTo>
                  <a:cubicBezTo>
                    <a:pt x="1563" y="1841"/>
                    <a:pt x="1646" y="1646"/>
                    <a:pt x="1758" y="1423"/>
                  </a:cubicBezTo>
                  <a:cubicBezTo>
                    <a:pt x="1841" y="1311"/>
                    <a:pt x="1897" y="1172"/>
                    <a:pt x="2009" y="1004"/>
                  </a:cubicBezTo>
                  <a:cubicBezTo>
                    <a:pt x="2065" y="893"/>
                    <a:pt x="2260" y="614"/>
                    <a:pt x="2120" y="391"/>
                  </a:cubicBezTo>
                  <a:cubicBezTo>
                    <a:pt x="2009" y="112"/>
                    <a:pt x="1590" y="56"/>
                    <a:pt x="1144" y="56"/>
                  </a:cubicBezTo>
                  <a:cubicBezTo>
                    <a:pt x="1060" y="28"/>
                    <a:pt x="921" y="0"/>
                    <a:pt x="753"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9"/>
            <p:cNvSpPr/>
            <p:nvPr/>
          </p:nvSpPr>
          <p:spPr>
            <a:xfrm>
              <a:off x="3506986" y="3781296"/>
              <a:ext cx="64167" cy="43582"/>
            </a:xfrm>
            <a:custGeom>
              <a:rect b="b" l="l" r="r" t="t"/>
              <a:pathLst>
                <a:path extrusionOk="0" h="1535" w="2260">
                  <a:moveTo>
                    <a:pt x="698" y="168"/>
                  </a:moveTo>
                  <a:cubicBezTo>
                    <a:pt x="837" y="168"/>
                    <a:pt x="977" y="252"/>
                    <a:pt x="977" y="252"/>
                  </a:cubicBezTo>
                  <a:cubicBezTo>
                    <a:pt x="1004" y="252"/>
                    <a:pt x="1032" y="279"/>
                    <a:pt x="1088" y="279"/>
                  </a:cubicBezTo>
                  <a:cubicBezTo>
                    <a:pt x="1646" y="279"/>
                    <a:pt x="1786" y="363"/>
                    <a:pt x="1813" y="391"/>
                  </a:cubicBezTo>
                  <a:cubicBezTo>
                    <a:pt x="1841" y="391"/>
                    <a:pt x="1813" y="447"/>
                    <a:pt x="1702" y="642"/>
                  </a:cubicBezTo>
                  <a:cubicBezTo>
                    <a:pt x="1590" y="810"/>
                    <a:pt x="1507" y="977"/>
                    <a:pt x="1423" y="1089"/>
                  </a:cubicBezTo>
                  <a:cubicBezTo>
                    <a:pt x="1367" y="1256"/>
                    <a:pt x="1283" y="1340"/>
                    <a:pt x="1256" y="1340"/>
                  </a:cubicBezTo>
                  <a:cubicBezTo>
                    <a:pt x="1200" y="1340"/>
                    <a:pt x="1172" y="1340"/>
                    <a:pt x="1116" y="1284"/>
                  </a:cubicBezTo>
                  <a:cubicBezTo>
                    <a:pt x="809" y="1144"/>
                    <a:pt x="391" y="586"/>
                    <a:pt x="391" y="307"/>
                  </a:cubicBezTo>
                  <a:cubicBezTo>
                    <a:pt x="391" y="252"/>
                    <a:pt x="391" y="252"/>
                    <a:pt x="419" y="252"/>
                  </a:cubicBezTo>
                  <a:cubicBezTo>
                    <a:pt x="530" y="224"/>
                    <a:pt x="586" y="168"/>
                    <a:pt x="698" y="168"/>
                  </a:cubicBezTo>
                  <a:close/>
                  <a:moveTo>
                    <a:pt x="725" y="0"/>
                  </a:moveTo>
                  <a:cubicBezTo>
                    <a:pt x="614" y="0"/>
                    <a:pt x="474" y="28"/>
                    <a:pt x="391" y="112"/>
                  </a:cubicBezTo>
                  <a:cubicBezTo>
                    <a:pt x="0" y="307"/>
                    <a:pt x="614" y="1284"/>
                    <a:pt x="1116" y="1479"/>
                  </a:cubicBezTo>
                  <a:cubicBezTo>
                    <a:pt x="1228" y="1507"/>
                    <a:pt x="1283" y="1535"/>
                    <a:pt x="1311" y="1535"/>
                  </a:cubicBezTo>
                  <a:cubicBezTo>
                    <a:pt x="1562" y="1535"/>
                    <a:pt x="1562" y="1228"/>
                    <a:pt x="1869" y="782"/>
                  </a:cubicBezTo>
                  <a:cubicBezTo>
                    <a:pt x="2260" y="140"/>
                    <a:pt x="1730" y="84"/>
                    <a:pt x="1088" y="84"/>
                  </a:cubicBezTo>
                  <a:cubicBezTo>
                    <a:pt x="1088" y="84"/>
                    <a:pt x="949" y="0"/>
                    <a:pt x="725"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9"/>
            <p:cNvSpPr/>
            <p:nvPr/>
          </p:nvSpPr>
          <p:spPr>
            <a:xfrm>
              <a:off x="3653519" y="3833567"/>
              <a:ext cx="47557" cy="34894"/>
            </a:xfrm>
            <a:custGeom>
              <a:rect b="b" l="l" r="r" t="t"/>
              <a:pathLst>
                <a:path extrusionOk="0" h="1229" w="1675">
                  <a:moveTo>
                    <a:pt x="558" y="196"/>
                  </a:moveTo>
                  <a:cubicBezTo>
                    <a:pt x="1144" y="196"/>
                    <a:pt x="1674" y="782"/>
                    <a:pt x="865" y="1033"/>
                  </a:cubicBezTo>
                  <a:cubicBezTo>
                    <a:pt x="809" y="1061"/>
                    <a:pt x="698" y="1061"/>
                    <a:pt x="670" y="1061"/>
                  </a:cubicBezTo>
                  <a:cubicBezTo>
                    <a:pt x="56" y="1061"/>
                    <a:pt x="28" y="196"/>
                    <a:pt x="558" y="196"/>
                  </a:cubicBezTo>
                  <a:close/>
                  <a:moveTo>
                    <a:pt x="558" y="1"/>
                  </a:moveTo>
                  <a:cubicBezTo>
                    <a:pt x="391" y="1"/>
                    <a:pt x="251" y="85"/>
                    <a:pt x="140" y="196"/>
                  </a:cubicBezTo>
                  <a:cubicBezTo>
                    <a:pt x="56" y="280"/>
                    <a:pt x="0" y="419"/>
                    <a:pt x="0" y="559"/>
                  </a:cubicBezTo>
                  <a:cubicBezTo>
                    <a:pt x="0" y="894"/>
                    <a:pt x="196" y="1228"/>
                    <a:pt x="614" y="1228"/>
                  </a:cubicBezTo>
                  <a:cubicBezTo>
                    <a:pt x="726" y="1228"/>
                    <a:pt x="809" y="1228"/>
                    <a:pt x="893" y="1200"/>
                  </a:cubicBezTo>
                  <a:cubicBezTo>
                    <a:pt x="1423" y="1033"/>
                    <a:pt x="1423" y="698"/>
                    <a:pt x="1423" y="615"/>
                  </a:cubicBezTo>
                  <a:cubicBezTo>
                    <a:pt x="1395" y="280"/>
                    <a:pt x="977" y="1"/>
                    <a:pt x="558"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9"/>
            <p:cNvSpPr/>
            <p:nvPr/>
          </p:nvSpPr>
          <p:spPr>
            <a:xfrm>
              <a:off x="3654314" y="3839132"/>
              <a:ext cx="46762" cy="24560"/>
            </a:xfrm>
            <a:custGeom>
              <a:rect b="b" l="l" r="r" t="t"/>
              <a:pathLst>
                <a:path extrusionOk="0" h="865" w="1647">
                  <a:moveTo>
                    <a:pt x="530" y="168"/>
                  </a:moveTo>
                  <a:cubicBezTo>
                    <a:pt x="809" y="168"/>
                    <a:pt x="1060" y="335"/>
                    <a:pt x="1088" y="447"/>
                  </a:cubicBezTo>
                  <a:cubicBezTo>
                    <a:pt x="1088" y="558"/>
                    <a:pt x="977" y="614"/>
                    <a:pt x="809" y="698"/>
                  </a:cubicBezTo>
                  <a:cubicBezTo>
                    <a:pt x="755" y="710"/>
                    <a:pt x="706" y="716"/>
                    <a:pt x="664" y="716"/>
                  </a:cubicBezTo>
                  <a:cubicBezTo>
                    <a:pt x="423" y="716"/>
                    <a:pt x="363" y="537"/>
                    <a:pt x="363" y="419"/>
                  </a:cubicBezTo>
                  <a:cubicBezTo>
                    <a:pt x="363" y="335"/>
                    <a:pt x="391" y="279"/>
                    <a:pt x="391" y="223"/>
                  </a:cubicBezTo>
                  <a:cubicBezTo>
                    <a:pt x="419" y="195"/>
                    <a:pt x="447" y="168"/>
                    <a:pt x="530" y="168"/>
                  </a:cubicBezTo>
                  <a:close/>
                  <a:moveTo>
                    <a:pt x="530" y="0"/>
                  </a:moveTo>
                  <a:cubicBezTo>
                    <a:pt x="0" y="0"/>
                    <a:pt x="28" y="865"/>
                    <a:pt x="642" y="865"/>
                  </a:cubicBezTo>
                  <a:cubicBezTo>
                    <a:pt x="698" y="865"/>
                    <a:pt x="781" y="865"/>
                    <a:pt x="837" y="837"/>
                  </a:cubicBezTo>
                  <a:cubicBezTo>
                    <a:pt x="1646" y="586"/>
                    <a:pt x="1116" y="0"/>
                    <a:pt x="530"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9"/>
            <p:cNvSpPr/>
            <p:nvPr/>
          </p:nvSpPr>
          <p:spPr>
            <a:xfrm>
              <a:off x="3733529" y="3878739"/>
              <a:ext cx="39636" cy="26149"/>
            </a:xfrm>
            <a:custGeom>
              <a:rect b="b" l="l" r="r" t="t"/>
              <a:pathLst>
                <a:path extrusionOk="0" h="921" w="1396">
                  <a:moveTo>
                    <a:pt x="530" y="167"/>
                  </a:moveTo>
                  <a:cubicBezTo>
                    <a:pt x="1005" y="167"/>
                    <a:pt x="1395" y="753"/>
                    <a:pt x="949" y="753"/>
                  </a:cubicBezTo>
                  <a:lnTo>
                    <a:pt x="865" y="753"/>
                  </a:lnTo>
                  <a:cubicBezTo>
                    <a:pt x="279" y="698"/>
                    <a:pt x="0" y="167"/>
                    <a:pt x="530" y="167"/>
                  </a:cubicBezTo>
                  <a:close/>
                  <a:moveTo>
                    <a:pt x="558" y="0"/>
                  </a:moveTo>
                  <a:cubicBezTo>
                    <a:pt x="251" y="0"/>
                    <a:pt x="112" y="167"/>
                    <a:pt x="112" y="307"/>
                  </a:cubicBezTo>
                  <a:cubicBezTo>
                    <a:pt x="112" y="586"/>
                    <a:pt x="447" y="865"/>
                    <a:pt x="865" y="921"/>
                  </a:cubicBezTo>
                  <a:lnTo>
                    <a:pt x="949" y="921"/>
                  </a:lnTo>
                  <a:cubicBezTo>
                    <a:pt x="1060" y="921"/>
                    <a:pt x="1144" y="893"/>
                    <a:pt x="1228" y="865"/>
                  </a:cubicBezTo>
                  <a:cubicBezTo>
                    <a:pt x="1284" y="781"/>
                    <a:pt x="1367" y="725"/>
                    <a:pt x="1367" y="614"/>
                  </a:cubicBezTo>
                  <a:cubicBezTo>
                    <a:pt x="1367" y="335"/>
                    <a:pt x="977" y="0"/>
                    <a:pt x="558"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9"/>
            <p:cNvSpPr/>
            <p:nvPr/>
          </p:nvSpPr>
          <p:spPr>
            <a:xfrm>
              <a:off x="3733529" y="3883481"/>
              <a:ext cx="40431" cy="16666"/>
            </a:xfrm>
            <a:custGeom>
              <a:rect b="b" l="l" r="r" t="t"/>
              <a:pathLst>
                <a:path extrusionOk="0" h="587" w="1424">
                  <a:moveTo>
                    <a:pt x="530" y="168"/>
                  </a:moveTo>
                  <a:cubicBezTo>
                    <a:pt x="726" y="168"/>
                    <a:pt x="921" y="335"/>
                    <a:pt x="949" y="419"/>
                  </a:cubicBezTo>
                  <a:lnTo>
                    <a:pt x="837" y="419"/>
                  </a:lnTo>
                  <a:cubicBezTo>
                    <a:pt x="586" y="391"/>
                    <a:pt x="419" y="196"/>
                    <a:pt x="419" y="196"/>
                  </a:cubicBezTo>
                  <a:cubicBezTo>
                    <a:pt x="419" y="196"/>
                    <a:pt x="447" y="168"/>
                    <a:pt x="530" y="168"/>
                  </a:cubicBezTo>
                  <a:close/>
                  <a:moveTo>
                    <a:pt x="530" y="0"/>
                  </a:moveTo>
                  <a:cubicBezTo>
                    <a:pt x="0" y="0"/>
                    <a:pt x="279" y="531"/>
                    <a:pt x="837" y="586"/>
                  </a:cubicBezTo>
                  <a:lnTo>
                    <a:pt x="949" y="586"/>
                  </a:lnTo>
                  <a:cubicBezTo>
                    <a:pt x="1423" y="586"/>
                    <a:pt x="1060" y="0"/>
                    <a:pt x="530" y="0"/>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9"/>
            <p:cNvSpPr/>
            <p:nvPr/>
          </p:nvSpPr>
          <p:spPr>
            <a:xfrm>
              <a:off x="3748577" y="3914372"/>
              <a:ext cx="33304" cy="30124"/>
            </a:xfrm>
            <a:custGeom>
              <a:rect b="b" l="l" r="r" t="t"/>
              <a:pathLst>
                <a:path extrusionOk="0" h="1061" w="1173">
                  <a:moveTo>
                    <a:pt x="614" y="140"/>
                  </a:moveTo>
                  <a:cubicBezTo>
                    <a:pt x="865" y="168"/>
                    <a:pt x="1172" y="865"/>
                    <a:pt x="614" y="865"/>
                  </a:cubicBezTo>
                  <a:cubicBezTo>
                    <a:pt x="56" y="865"/>
                    <a:pt x="0" y="140"/>
                    <a:pt x="614" y="140"/>
                  </a:cubicBezTo>
                  <a:close/>
                  <a:moveTo>
                    <a:pt x="614" y="1"/>
                  </a:moveTo>
                  <a:cubicBezTo>
                    <a:pt x="447" y="1"/>
                    <a:pt x="279" y="28"/>
                    <a:pt x="168" y="140"/>
                  </a:cubicBezTo>
                  <a:cubicBezTo>
                    <a:pt x="56" y="224"/>
                    <a:pt x="0" y="335"/>
                    <a:pt x="0" y="503"/>
                  </a:cubicBezTo>
                  <a:cubicBezTo>
                    <a:pt x="0" y="782"/>
                    <a:pt x="196" y="1061"/>
                    <a:pt x="614" y="1061"/>
                  </a:cubicBezTo>
                  <a:cubicBezTo>
                    <a:pt x="754" y="1061"/>
                    <a:pt x="893" y="1033"/>
                    <a:pt x="977" y="921"/>
                  </a:cubicBezTo>
                  <a:cubicBezTo>
                    <a:pt x="1033" y="865"/>
                    <a:pt x="1088" y="754"/>
                    <a:pt x="1088" y="614"/>
                  </a:cubicBezTo>
                  <a:cubicBezTo>
                    <a:pt x="1116" y="335"/>
                    <a:pt x="865" y="1"/>
                    <a:pt x="614"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39"/>
            <p:cNvSpPr/>
            <p:nvPr/>
          </p:nvSpPr>
          <p:spPr>
            <a:xfrm>
              <a:off x="3748577" y="3919113"/>
              <a:ext cx="33304" cy="20641"/>
            </a:xfrm>
            <a:custGeom>
              <a:rect b="b" l="l" r="r" t="t"/>
              <a:pathLst>
                <a:path extrusionOk="0" h="727" w="1173">
                  <a:moveTo>
                    <a:pt x="586" y="140"/>
                  </a:moveTo>
                  <a:cubicBezTo>
                    <a:pt x="670" y="168"/>
                    <a:pt x="754" y="336"/>
                    <a:pt x="726" y="447"/>
                  </a:cubicBezTo>
                  <a:cubicBezTo>
                    <a:pt x="754" y="475"/>
                    <a:pt x="726" y="531"/>
                    <a:pt x="614" y="531"/>
                  </a:cubicBezTo>
                  <a:cubicBezTo>
                    <a:pt x="447" y="531"/>
                    <a:pt x="335" y="419"/>
                    <a:pt x="335" y="308"/>
                  </a:cubicBezTo>
                  <a:cubicBezTo>
                    <a:pt x="335" y="280"/>
                    <a:pt x="335" y="252"/>
                    <a:pt x="391" y="196"/>
                  </a:cubicBezTo>
                  <a:cubicBezTo>
                    <a:pt x="419" y="168"/>
                    <a:pt x="475" y="140"/>
                    <a:pt x="586" y="140"/>
                  </a:cubicBezTo>
                  <a:close/>
                  <a:moveTo>
                    <a:pt x="614" y="1"/>
                  </a:moveTo>
                  <a:cubicBezTo>
                    <a:pt x="0" y="1"/>
                    <a:pt x="56" y="726"/>
                    <a:pt x="614" y="726"/>
                  </a:cubicBezTo>
                  <a:cubicBezTo>
                    <a:pt x="1172" y="698"/>
                    <a:pt x="865" y="1"/>
                    <a:pt x="614" y="1"/>
                  </a:cubicBezTo>
                  <a:close/>
                </a:path>
              </a:pathLst>
            </a:custGeom>
            <a:solidFill>
              <a:srgbClr val="707070"/>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39"/>
            <p:cNvSpPr/>
            <p:nvPr/>
          </p:nvSpPr>
          <p:spPr>
            <a:xfrm>
              <a:off x="3784210" y="3892992"/>
              <a:ext cx="51532" cy="41993"/>
            </a:xfrm>
            <a:custGeom>
              <a:rect b="b" l="l" r="r" t="t"/>
              <a:pathLst>
                <a:path extrusionOk="0" h="1479" w="1815">
                  <a:moveTo>
                    <a:pt x="838" y="196"/>
                  </a:moveTo>
                  <a:cubicBezTo>
                    <a:pt x="1089" y="196"/>
                    <a:pt x="1312" y="251"/>
                    <a:pt x="1312" y="251"/>
                  </a:cubicBezTo>
                  <a:cubicBezTo>
                    <a:pt x="1312" y="251"/>
                    <a:pt x="1619" y="502"/>
                    <a:pt x="1619" y="921"/>
                  </a:cubicBezTo>
                  <a:cubicBezTo>
                    <a:pt x="1647" y="1116"/>
                    <a:pt x="1312" y="1312"/>
                    <a:pt x="1005" y="1312"/>
                  </a:cubicBezTo>
                  <a:cubicBezTo>
                    <a:pt x="754" y="1312"/>
                    <a:pt x="475" y="1200"/>
                    <a:pt x="336" y="893"/>
                  </a:cubicBezTo>
                  <a:cubicBezTo>
                    <a:pt x="29" y="279"/>
                    <a:pt x="447" y="196"/>
                    <a:pt x="838" y="196"/>
                  </a:cubicBezTo>
                  <a:close/>
                  <a:moveTo>
                    <a:pt x="810" y="0"/>
                  </a:moveTo>
                  <a:cubicBezTo>
                    <a:pt x="447" y="0"/>
                    <a:pt x="196" y="112"/>
                    <a:pt x="112" y="279"/>
                  </a:cubicBezTo>
                  <a:cubicBezTo>
                    <a:pt x="1" y="475"/>
                    <a:pt x="29" y="698"/>
                    <a:pt x="168" y="977"/>
                  </a:cubicBezTo>
                  <a:cubicBezTo>
                    <a:pt x="336" y="1284"/>
                    <a:pt x="670" y="1479"/>
                    <a:pt x="1005" y="1479"/>
                  </a:cubicBezTo>
                  <a:cubicBezTo>
                    <a:pt x="1424" y="1479"/>
                    <a:pt x="1814" y="1200"/>
                    <a:pt x="1814" y="893"/>
                  </a:cubicBezTo>
                  <a:cubicBezTo>
                    <a:pt x="1814" y="419"/>
                    <a:pt x="1424" y="112"/>
                    <a:pt x="1396" y="112"/>
                  </a:cubicBezTo>
                  <a:cubicBezTo>
                    <a:pt x="1368" y="112"/>
                    <a:pt x="1368" y="84"/>
                    <a:pt x="1312" y="84"/>
                  </a:cubicBezTo>
                  <a:cubicBezTo>
                    <a:pt x="1312" y="84"/>
                    <a:pt x="1033" y="0"/>
                    <a:pt x="810"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9"/>
            <p:cNvSpPr/>
            <p:nvPr/>
          </p:nvSpPr>
          <p:spPr>
            <a:xfrm>
              <a:off x="3784210" y="3898529"/>
              <a:ext cx="46762" cy="31714"/>
            </a:xfrm>
            <a:custGeom>
              <a:rect b="b" l="l" r="r" t="t"/>
              <a:pathLst>
                <a:path extrusionOk="0" h="1117" w="1647">
                  <a:moveTo>
                    <a:pt x="810" y="168"/>
                  </a:moveTo>
                  <a:cubicBezTo>
                    <a:pt x="977" y="168"/>
                    <a:pt x="1145" y="196"/>
                    <a:pt x="1228" y="196"/>
                  </a:cubicBezTo>
                  <a:cubicBezTo>
                    <a:pt x="1284" y="280"/>
                    <a:pt x="1451" y="447"/>
                    <a:pt x="1451" y="698"/>
                  </a:cubicBezTo>
                  <a:cubicBezTo>
                    <a:pt x="1451" y="782"/>
                    <a:pt x="1256" y="921"/>
                    <a:pt x="1005" y="921"/>
                  </a:cubicBezTo>
                  <a:cubicBezTo>
                    <a:pt x="866" y="921"/>
                    <a:pt x="615" y="893"/>
                    <a:pt x="475" y="614"/>
                  </a:cubicBezTo>
                  <a:cubicBezTo>
                    <a:pt x="419" y="475"/>
                    <a:pt x="391" y="335"/>
                    <a:pt x="419" y="280"/>
                  </a:cubicBezTo>
                  <a:cubicBezTo>
                    <a:pt x="447" y="196"/>
                    <a:pt x="587" y="168"/>
                    <a:pt x="810" y="168"/>
                  </a:cubicBezTo>
                  <a:close/>
                  <a:moveTo>
                    <a:pt x="810" y="1"/>
                  </a:moveTo>
                  <a:cubicBezTo>
                    <a:pt x="419" y="1"/>
                    <a:pt x="1" y="84"/>
                    <a:pt x="308" y="698"/>
                  </a:cubicBezTo>
                  <a:cubicBezTo>
                    <a:pt x="447" y="977"/>
                    <a:pt x="726" y="1117"/>
                    <a:pt x="977" y="1117"/>
                  </a:cubicBezTo>
                  <a:cubicBezTo>
                    <a:pt x="1284" y="1117"/>
                    <a:pt x="1591" y="921"/>
                    <a:pt x="1591" y="698"/>
                  </a:cubicBezTo>
                  <a:cubicBezTo>
                    <a:pt x="1647" y="307"/>
                    <a:pt x="1284" y="56"/>
                    <a:pt x="1284" y="56"/>
                  </a:cubicBezTo>
                  <a:cubicBezTo>
                    <a:pt x="1284" y="56"/>
                    <a:pt x="1033" y="1"/>
                    <a:pt x="810"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9"/>
            <p:cNvSpPr/>
            <p:nvPr/>
          </p:nvSpPr>
          <p:spPr>
            <a:xfrm>
              <a:off x="3842841" y="3969822"/>
              <a:ext cx="99828" cy="137079"/>
            </a:xfrm>
            <a:custGeom>
              <a:rect b="b" l="l" r="r" t="t"/>
              <a:pathLst>
                <a:path extrusionOk="0" h="4828" w="3516">
                  <a:moveTo>
                    <a:pt x="1228" y="196"/>
                  </a:moveTo>
                  <a:cubicBezTo>
                    <a:pt x="1563" y="196"/>
                    <a:pt x="1842" y="363"/>
                    <a:pt x="1925" y="754"/>
                  </a:cubicBezTo>
                  <a:cubicBezTo>
                    <a:pt x="2176" y="1591"/>
                    <a:pt x="3237" y="1340"/>
                    <a:pt x="3292" y="2121"/>
                  </a:cubicBezTo>
                  <a:cubicBezTo>
                    <a:pt x="3348" y="2874"/>
                    <a:pt x="3237" y="3237"/>
                    <a:pt x="2511" y="3544"/>
                  </a:cubicBezTo>
                  <a:cubicBezTo>
                    <a:pt x="1925" y="3795"/>
                    <a:pt x="1451" y="4660"/>
                    <a:pt x="1172" y="4660"/>
                  </a:cubicBezTo>
                  <a:cubicBezTo>
                    <a:pt x="1116" y="4660"/>
                    <a:pt x="1033" y="4604"/>
                    <a:pt x="1005" y="4492"/>
                  </a:cubicBezTo>
                  <a:cubicBezTo>
                    <a:pt x="781" y="3823"/>
                    <a:pt x="335" y="3069"/>
                    <a:pt x="698" y="2428"/>
                  </a:cubicBezTo>
                  <a:cubicBezTo>
                    <a:pt x="1005" y="1814"/>
                    <a:pt x="168" y="2093"/>
                    <a:pt x="307" y="1674"/>
                  </a:cubicBezTo>
                  <a:cubicBezTo>
                    <a:pt x="447" y="1284"/>
                    <a:pt x="307" y="754"/>
                    <a:pt x="307" y="754"/>
                  </a:cubicBezTo>
                  <a:cubicBezTo>
                    <a:pt x="502" y="419"/>
                    <a:pt x="893" y="196"/>
                    <a:pt x="1228" y="196"/>
                  </a:cubicBezTo>
                  <a:close/>
                  <a:moveTo>
                    <a:pt x="1200" y="0"/>
                  </a:moveTo>
                  <a:cubicBezTo>
                    <a:pt x="781" y="0"/>
                    <a:pt x="363" y="224"/>
                    <a:pt x="140" y="642"/>
                  </a:cubicBezTo>
                  <a:cubicBezTo>
                    <a:pt x="84" y="698"/>
                    <a:pt x="84" y="726"/>
                    <a:pt x="84" y="782"/>
                  </a:cubicBezTo>
                  <a:cubicBezTo>
                    <a:pt x="84" y="782"/>
                    <a:pt x="196" y="1284"/>
                    <a:pt x="84" y="1591"/>
                  </a:cubicBezTo>
                  <a:cubicBezTo>
                    <a:pt x="0" y="1898"/>
                    <a:pt x="279" y="2037"/>
                    <a:pt x="419" y="2065"/>
                  </a:cubicBezTo>
                  <a:cubicBezTo>
                    <a:pt x="447" y="2065"/>
                    <a:pt x="530" y="2121"/>
                    <a:pt x="530" y="2149"/>
                  </a:cubicBezTo>
                  <a:cubicBezTo>
                    <a:pt x="530" y="2149"/>
                    <a:pt x="530" y="2177"/>
                    <a:pt x="475" y="2316"/>
                  </a:cubicBezTo>
                  <a:cubicBezTo>
                    <a:pt x="196" y="2874"/>
                    <a:pt x="419" y="3516"/>
                    <a:pt x="614" y="4074"/>
                  </a:cubicBezTo>
                  <a:cubicBezTo>
                    <a:pt x="670" y="4213"/>
                    <a:pt x="726" y="4381"/>
                    <a:pt x="781" y="4520"/>
                  </a:cubicBezTo>
                  <a:cubicBezTo>
                    <a:pt x="865" y="4771"/>
                    <a:pt x="1005" y="4827"/>
                    <a:pt x="1144" y="4827"/>
                  </a:cubicBezTo>
                  <a:cubicBezTo>
                    <a:pt x="1339" y="4827"/>
                    <a:pt x="1535" y="4632"/>
                    <a:pt x="1786" y="4353"/>
                  </a:cubicBezTo>
                  <a:cubicBezTo>
                    <a:pt x="2037" y="4102"/>
                    <a:pt x="2288" y="3823"/>
                    <a:pt x="2567" y="3711"/>
                  </a:cubicBezTo>
                  <a:cubicBezTo>
                    <a:pt x="3404" y="3320"/>
                    <a:pt x="3516" y="2874"/>
                    <a:pt x="3432" y="2121"/>
                  </a:cubicBezTo>
                  <a:cubicBezTo>
                    <a:pt x="3404" y="1591"/>
                    <a:pt x="3069" y="1423"/>
                    <a:pt x="2734" y="1284"/>
                  </a:cubicBezTo>
                  <a:cubicBezTo>
                    <a:pt x="2455" y="1144"/>
                    <a:pt x="2176" y="1033"/>
                    <a:pt x="2093" y="698"/>
                  </a:cubicBezTo>
                  <a:cubicBezTo>
                    <a:pt x="1953" y="279"/>
                    <a:pt x="1618" y="0"/>
                    <a:pt x="1200"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9"/>
            <p:cNvSpPr/>
            <p:nvPr/>
          </p:nvSpPr>
          <p:spPr>
            <a:xfrm>
              <a:off x="3846787" y="3975359"/>
              <a:ext cx="89550" cy="126773"/>
            </a:xfrm>
            <a:custGeom>
              <a:rect b="b" l="l" r="r" t="t"/>
              <a:pathLst>
                <a:path extrusionOk="0" h="4465" w="3154">
                  <a:moveTo>
                    <a:pt x="1033" y="140"/>
                  </a:moveTo>
                  <a:cubicBezTo>
                    <a:pt x="1200" y="140"/>
                    <a:pt x="1451" y="224"/>
                    <a:pt x="1563" y="587"/>
                  </a:cubicBezTo>
                  <a:cubicBezTo>
                    <a:pt x="1703" y="1089"/>
                    <a:pt x="2093" y="1256"/>
                    <a:pt x="2400" y="1396"/>
                  </a:cubicBezTo>
                  <a:cubicBezTo>
                    <a:pt x="2707" y="1535"/>
                    <a:pt x="2874" y="1647"/>
                    <a:pt x="2902" y="1926"/>
                  </a:cubicBezTo>
                  <a:cubicBezTo>
                    <a:pt x="3014" y="2679"/>
                    <a:pt x="2930" y="2902"/>
                    <a:pt x="2288" y="3181"/>
                  </a:cubicBezTo>
                  <a:cubicBezTo>
                    <a:pt x="1982" y="3321"/>
                    <a:pt x="1675" y="3628"/>
                    <a:pt x="1424" y="3907"/>
                  </a:cubicBezTo>
                  <a:cubicBezTo>
                    <a:pt x="1312" y="4046"/>
                    <a:pt x="1145" y="4214"/>
                    <a:pt x="1033" y="4269"/>
                  </a:cubicBezTo>
                  <a:cubicBezTo>
                    <a:pt x="1033" y="4269"/>
                    <a:pt x="1033" y="4214"/>
                    <a:pt x="1005" y="4186"/>
                  </a:cubicBezTo>
                  <a:cubicBezTo>
                    <a:pt x="949" y="4046"/>
                    <a:pt x="894" y="3879"/>
                    <a:pt x="810" y="3711"/>
                  </a:cubicBezTo>
                  <a:cubicBezTo>
                    <a:pt x="642" y="3181"/>
                    <a:pt x="447" y="2651"/>
                    <a:pt x="642" y="2261"/>
                  </a:cubicBezTo>
                  <a:cubicBezTo>
                    <a:pt x="754" y="2093"/>
                    <a:pt x="754" y="1926"/>
                    <a:pt x="726" y="1814"/>
                  </a:cubicBezTo>
                  <a:cubicBezTo>
                    <a:pt x="642" y="1647"/>
                    <a:pt x="475" y="1563"/>
                    <a:pt x="363" y="1535"/>
                  </a:cubicBezTo>
                  <a:cubicBezTo>
                    <a:pt x="336" y="1535"/>
                    <a:pt x="252" y="1507"/>
                    <a:pt x="252" y="1507"/>
                  </a:cubicBezTo>
                  <a:cubicBezTo>
                    <a:pt x="363" y="1145"/>
                    <a:pt x="308" y="726"/>
                    <a:pt x="308" y="559"/>
                  </a:cubicBezTo>
                  <a:cubicBezTo>
                    <a:pt x="475" y="308"/>
                    <a:pt x="754" y="140"/>
                    <a:pt x="1033" y="140"/>
                  </a:cubicBezTo>
                  <a:close/>
                  <a:moveTo>
                    <a:pt x="1061" y="1"/>
                  </a:moveTo>
                  <a:cubicBezTo>
                    <a:pt x="726" y="1"/>
                    <a:pt x="336" y="224"/>
                    <a:pt x="140" y="559"/>
                  </a:cubicBezTo>
                  <a:cubicBezTo>
                    <a:pt x="140" y="559"/>
                    <a:pt x="280" y="1089"/>
                    <a:pt x="140" y="1479"/>
                  </a:cubicBezTo>
                  <a:cubicBezTo>
                    <a:pt x="1" y="1842"/>
                    <a:pt x="866" y="1619"/>
                    <a:pt x="503" y="2233"/>
                  </a:cubicBezTo>
                  <a:cubicBezTo>
                    <a:pt x="196" y="2874"/>
                    <a:pt x="642" y="3628"/>
                    <a:pt x="838" y="4297"/>
                  </a:cubicBezTo>
                  <a:cubicBezTo>
                    <a:pt x="866" y="4437"/>
                    <a:pt x="921" y="4465"/>
                    <a:pt x="1005" y="4465"/>
                  </a:cubicBezTo>
                  <a:cubicBezTo>
                    <a:pt x="1284" y="4465"/>
                    <a:pt x="1758" y="3628"/>
                    <a:pt x="2316" y="3349"/>
                  </a:cubicBezTo>
                  <a:cubicBezTo>
                    <a:pt x="3070" y="3042"/>
                    <a:pt x="3153" y="2679"/>
                    <a:pt x="3098" y="1926"/>
                  </a:cubicBezTo>
                  <a:cubicBezTo>
                    <a:pt x="3098" y="1117"/>
                    <a:pt x="2037" y="1396"/>
                    <a:pt x="1758" y="559"/>
                  </a:cubicBezTo>
                  <a:cubicBezTo>
                    <a:pt x="1619" y="168"/>
                    <a:pt x="1340" y="1"/>
                    <a:pt x="1061"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9"/>
            <p:cNvSpPr/>
            <p:nvPr/>
          </p:nvSpPr>
          <p:spPr>
            <a:xfrm>
              <a:off x="2798820" y="3536524"/>
              <a:ext cx="627559" cy="525204"/>
            </a:xfrm>
            <a:custGeom>
              <a:rect b="b" l="l" r="r" t="t"/>
              <a:pathLst>
                <a:path extrusionOk="0" h="18498" w="22103">
                  <a:moveTo>
                    <a:pt x="21533" y="14799"/>
                  </a:moveTo>
                  <a:lnTo>
                    <a:pt x="21533" y="14799"/>
                  </a:lnTo>
                  <a:cubicBezTo>
                    <a:pt x="21545" y="14839"/>
                    <a:pt x="21556" y="14881"/>
                    <a:pt x="21566" y="14927"/>
                  </a:cubicBezTo>
                  <a:cubicBezTo>
                    <a:pt x="21686" y="15066"/>
                    <a:pt x="21795" y="15224"/>
                    <a:pt x="21879" y="15382"/>
                  </a:cubicBezTo>
                  <a:lnTo>
                    <a:pt x="21879" y="15382"/>
                  </a:lnTo>
                  <a:cubicBezTo>
                    <a:pt x="21814" y="15212"/>
                    <a:pt x="21713" y="15029"/>
                    <a:pt x="21594" y="14871"/>
                  </a:cubicBezTo>
                  <a:cubicBezTo>
                    <a:pt x="21573" y="14846"/>
                    <a:pt x="21553" y="14822"/>
                    <a:pt x="21533" y="14799"/>
                  </a:cubicBezTo>
                  <a:close/>
                  <a:moveTo>
                    <a:pt x="7505" y="1"/>
                  </a:moveTo>
                  <a:cubicBezTo>
                    <a:pt x="7198" y="1"/>
                    <a:pt x="6808" y="84"/>
                    <a:pt x="6417" y="140"/>
                  </a:cubicBezTo>
                  <a:lnTo>
                    <a:pt x="6110" y="224"/>
                  </a:lnTo>
                  <a:cubicBezTo>
                    <a:pt x="5580" y="308"/>
                    <a:pt x="5301" y="419"/>
                    <a:pt x="5050" y="531"/>
                  </a:cubicBezTo>
                  <a:cubicBezTo>
                    <a:pt x="4883" y="587"/>
                    <a:pt x="4743" y="670"/>
                    <a:pt x="4576" y="698"/>
                  </a:cubicBezTo>
                  <a:cubicBezTo>
                    <a:pt x="4018" y="810"/>
                    <a:pt x="3571" y="1284"/>
                    <a:pt x="3376" y="1675"/>
                  </a:cubicBezTo>
                  <a:cubicBezTo>
                    <a:pt x="3292" y="1926"/>
                    <a:pt x="2734" y="2205"/>
                    <a:pt x="2232" y="2205"/>
                  </a:cubicBezTo>
                  <a:lnTo>
                    <a:pt x="2121" y="2205"/>
                  </a:lnTo>
                  <a:cubicBezTo>
                    <a:pt x="2082" y="2200"/>
                    <a:pt x="2047" y="2198"/>
                    <a:pt x="2015" y="2198"/>
                  </a:cubicBezTo>
                  <a:cubicBezTo>
                    <a:pt x="1860" y="2198"/>
                    <a:pt x="1771" y="2252"/>
                    <a:pt x="1702" y="2344"/>
                  </a:cubicBezTo>
                  <a:cubicBezTo>
                    <a:pt x="1618" y="2512"/>
                    <a:pt x="1702" y="2735"/>
                    <a:pt x="1842" y="3042"/>
                  </a:cubicBezTo>
                  <a:cubicBezTo>
                    <a:pt x="1925" y="3181"/>
                    <a:pt x="1981" y="3349"/>
                    <a:pt x="2065" y="3516"/>
                  </a:cubicBezTo>
                  <a:cubicBezTo>
                    <a:pt x="2260" y="4074"/>
                    <a:pt x="2455" y="4158"/>
                    <a:pt x="2790" y="4186"/>
                  </a:cubicBezTo>
                  <a:cubicBezTo>
                    <a:pt x="2902" y="4186"/>
                    <a:pt x="3013" y="4213"/>
                    <a:pt x="3153" y="4269"/>
                  </a:cubicBezTo>
                  <a:cubicBezTo>
                    <a:pt x="3488" y="4353"/>
                    <a:pt x="3571" y="4604"/>
                    <a:pt x="3627" y="4995"/>
                  </a:cubicBezTo>
                  <a:cubicBezTo>
                    <a:pt x="3627" y="5050"/>
                    <a:pt x="3655" y="5134"/>
                    <a:pt x="3655" y="5190"/>
                  </a:cubicBezTo>
                  <a:lnTo>
                    <a:pt x="3655" y="5274"/>
                  </a:lnTo>
                  <a:cubicBezTo>
                    <a:pt x="3655" y="5274"/>
                    <a:pt x="3627" y="5302"/>
                    <a:pt x="3432" y="5302"/>
                  </a:cubicBezTo>
                  <a:cubicBezTo>
                    <a:pt x="3292" y="5302"/>
                    <a:pt x="3069" y="5302"/>
                    <a:pt x="2762" y="5274"/>
                  </a:cubicBezTo>
                  <a:cubicBezTo>
                    <a:pt x="2372" y="5246"/>
                    <a:pt x="2232" y="5050"/>
                    <a:pt x="2121" y="4911"/>
                  </a:cubicBezTo>
                  <a:cubicBezTo>
                    <a:pt x="2056" y="4803"/>
                    <a:pt x="1958" y="4679"/>
                    <a:pt x="1763" y="4679"/>
                  </a:cubicBezTo>
                  <a:cubicBezTo>
                    <a:pt x="1706" y="4679"/>
                    <a:pt x="1639" y="4690"/>
                    <a:pt x="1563" y="4716"/>
                  </a:cubicBezTo>
                  <a:cubicBezTo>
                    <a:pt x="1228" y="4827"/>
                    <a:pt x="558" y="5190"/>
                    <a:pt x="419" y="5608"/>
                  </a:cubicBezTo>
                  <a:cubicBezTo>
                    <a:pt x="391" y="5748"/>
                    <a:pt x="391" y="5887"/>
                    <a:pt x="502" y="5999"/>
                  </a:cubicBezTo>
                  <a:cubicBezTo>
                    <a:pt x="558" y="6111"/>
                    <a:pt x="670" y="6222"/>
                    <a:pt x="781" y="6278"/>
                  </a:cubicBezTo>
                  <a:cubicBezTo>
                    <a:pt x="949" y="6417"/>
                    <a:pt x="977" y="6445"/>
                    <a:pt x="865" y="6641"/>
                  </a:cubicBezTo>
                  <a:cubicBezTo>
                    <a:pt x="781" y="6780"/>
                    <a:pt x="781" y="6920"/>
                    <a:pt x="837" y="7003"/>
                  </a:cubicBezTo>
                  <a:cubicBezTo>
                    <a:pt x="949" y="7199"/>
                    <a:pt x="1228" y="7199"/>
                    <a:pt x="1284" y="7199"/>
                  </a:cubicBezTo>
                  <a:cubicBezTo>
                    <a:pt x="1563" y="7199"/>
                    <a:pt x="1953" y="7115"/>
                    <a:pt x="2232" y="7059"/>
                  </a:cubicBezTo>
                  <a:lnTo>
                    <a:pt x="2372" y="7003"/>
                  </a:lnTo>
                  <a:cubicBezTo>
                    <a:pt x="2646" y="6955"/>
                    <a:pt x="2873" y="6907"/>
                    <a:pt x="3064" y="6907"/>
                  </a:cubicBezTo>
                  <a:cubicBezTo>
                    <a:pt x="3205" y="6907"/>
                    <a:pt x="3326" y="6933"/>
                    <a:pt x="3432" y="7003"/>
                  </a:cubicBezTo>
                  <a:cubicBezTo>
                    <a:pt x="3543" y="7115"/>
                    <a:pt x="3655" y="7422"/>
                    <a:pt x="3432" y="8175"/>
                  </a:cubicBezTo>
                  <a:cubicBezTo>
                    <a:pt x="3376" y="8315"/>
                    <a:pt x="3292" y="8370"/>
                    <a:pt x="3097" y="8370"/>
                  </a:cubicBezTo>
                  <a:cubicBezTo>
                    <a:pt x="2930" y="8370"/>
                    <a:pt x="2762" y="8315"/>
                    <a:pt x="2623" y="8203"/>
                  </a:cubicBezTo>
                  <a:cubicBezTo>
                    <a:pt x="2511" y="8147"/>
                    <a:pt x="2400" y="8064"/>
                    <a:pt x="2260" y="8064"/>
                  </a:cubicBezTo>
                  <a:cubicBezTo>
                    <a:pt x="1897" y="8064"/>
                    <a:pt x="1395" y="8454"/>
                    <a:pt x="726" y="9291"/>
                  </a:cubicBezTo>
                  <a:cubicBezTo>
                    <a:pt x="391" y="9737"/>
                    <a:pt x="363" y="9877"/>
                    <a:pt x="391" y="10016"/>
                  </a:cubicBezTo>
                  <a:cubicBezTo>
                    <a:pt x="391" y="10044"/>
                    <a:pt x="419" y="10044"/>
                    <a:pt x="419" y="10100"/>
                  </a:cubicBezTo>
                  <a:cubicBezTo>
                    <a:pt x="223" y="10323"/>
                    <a:pt x="140" y="10714"/>
                    <a:pt x="168" y="11105"/>
                  </a:cubicBezTo>
                  <a:cubicBezTo>
                    <a:pt x="223" y="11495"/>
                    <a:pt x="419" y="11802"/>
                    <a:pt x="698" y="11997"/>
                  </a:cubicBezTo>
                  <a:cubicBezTo>
                    <a:pt x="1200" y="12332"/>
                    <a:pt x="1618" y="12416"/>
                    <a:pt x="1758" y="12472"/>
                  </a:cubicBezTo>
                  <a:cubicBezTo>
                    <a:pt x="1897" y="12639"/>
                    <a:pt x="2176" y="13057"/>
                    <a:pt x="2065" y="13336"/>
                  </a:cubicBezTo>
                  <a:cubicBezTo>
                    <a:pt x="1953" y="13532"/>
                    <a:pt x="1981" y="13727"/>
                    <a:pt x="2065" y="13894"/>
                  </a:cubicBezTo>
                  <a:cubicBezTo>
                    <a:pt x="2176" y="14062"/>
                    <a:pt x="2400" y="14146"/>
                    <a:pt x="2762" y="14146"/>
                  </a:cubicBezTo>
                  <a:lnTo>
                    <a:pt x="2902" y="14146"/>
                  </a:lnTo>
                  <a:cubicBezTo>
                    <a:pt x="3153" y="14146"/>
                    <a:pt x="3209" y="14146"/>
                    <a:pt x="3376" y="14201"/>
                  </a:cubicBezTo>
                  <a:cubicBezTo>
                    <a:pt x="3516" y="14285"/>
                    <a:pt x="3739" y="14341"/>
                    <a:pt x="4074" y="14425"/>
                  </a:cubicBezTo>
                  <a:cubicBezTo>
                    <a:pt x="4213" y="14452"/>
                    <a:pt x="4297" y="14480"/>
                    <a:pt x="4353" y="14508"/>
                  </a:cubicBezTo>
                  <a:cubicBezTo>
                    <a:pt x="4297" y="14620"/>
                    <a:pt x="4157" y="14759"/>
                    <a:pt x="4213" y="15010"/>
                  </a:cubicBezTo>
                  <a:cubicBezTo>
                    <a:pt x="4269" y="15150"/>
                    <a:pt x="4213" y="15178"/>
                    <a:pt x="3990" y="15345"/>
                  </a:cubicBezTo>
                  <a:cubicBezTo>
                    <a:pt x="3878" y="15429"/>
                    <a:pt x="3767" y="15485"/>
                    <a:pt x="3655" y="15596"/>
                  </a:cubicBezTo>
                  <a:cubicBezTo>
                    <a:pt x="3348" y="15875"/>
                    <a:pt x="3013" y="16015"/>
                    <a:pt x="2511" y="16238"/>
                  </a:cubicBezTo>
                  <a:lnTo>
                    <a:pt x="2372" y="16294"/>
                  </a:lnTo>
                  <a:cubicBezTo>
                    <a:pt x="2065" y="16433"/>
                    <a:pt x="1646" y="16712"/>
                    <a:pt x="1256" y="17019"/>
                  </a:cubicBezTo>
                  <a:cubicBezTo>
                    <a:pt x="949" y="17270"/>
                    <a:pt x="586" y="17521"/>
                    <a:pt x="391" y="17633"/>
                  </a:cubicBezTo>
                  <a:cubicBezTo>
                    <a:pt x="0" y="17800"/>
                    <a:pt x="0" y="18051"/>
                    <a:pt x="28" y="18107"/>
                  </a:cubicBezTo>
                  <a:cubicBezTo>
                    <a:pt x="84" y="18330"/>
                    <a:pt x="307" y="18498"/>
                    <a:pt x="642" y="18498"/>
                  </a:cubicBezTo>
                  <a:lnTo>
                    <a:pt x="698" y="18498"/>
                  </a:lnTo>
                  <a:cubicBezTo>
                    <a:pt x="1060" y="18470"/>
                    <a:pt x="1256" y="18247"/>
                    <a:pt x="1479" y="18079"/>
                  </a:cubicBezTo>
                  <a:cubicBezTo>
                    <a:pt x="1618" y="17940"/>
                    <a:pt x="1702" y="17828"/>
                    <a:pt x="1897" y="17772"/>
                  </a:cubicBezTo>
                  <a:cubicBezTo>
                    <a:pt x="2037" y="17689"/>
                    <a:pt x="2176" y="17661"/>
                    <a:pt x="2344" y="17633"/>
                  </a:cubicBezTo>
                  <a:cubicBezTo>
                    <a:pt x="2679" y="17521"/>
                    <a:pt x="3069" y="17410"/>
                    <a:pt x="3739" y="17075"/>
                  </a:cubicBezTo>
                  <a:cubicBezTo>
                    <a:pt x="4157" y="16852"/>
                    <a:pt x="4436" y="16712"/>
                    <a:pt x="4687" y="16656"/>
                  </a:cubicBezTo>
                  <a:cubicBezTo>
                    <a:pt x="4994" y="16545"/>
                    <a:pt x="5245" y="16433"/>
                    <a:pt x="5469" y="16154"/>
                  </a:cubicBezTo>
                  <a:cubicBezTo>
                    <a:pt x="5692" y="15903"/>
                    <a:pt x="5748" y="15736"/>
                    <a:pt x="5831" y="15596"/>
                  </a:cubicBezTo>
                  <a:cubicBezTo>
                    <a:pt x="5859" y="15485"/>
                    <a:pt x="5887" y="15429"/>
                    <a:pt x="5999" y="15317"/>
                  </a:cubicBezTo>
                  <a:cubicBezTo>
                    <a:pt x="6054" y="15261"/>
                    <a:pt x="6117" y="15248"/>
                    <a:pt x="6183" y="15248"/>
                  </a:cubicBezTo>
                  <a:cubicBezTo>
                    <a:pt x="6250" y="15248"/>
                    <a:pt x="6319" y="15261"/>
                    <a:pt x="6389" y="15261"/>
                  </a:cubicBezTo>
                  <a:cubicBezTo>
                    <a:pt x="6450" y="15272"/>
                    <a:pt x="6523" y="15278"/>
                    <a:pt x="6600" y="15278"/>
                  </a:cubicBezTo>
                  <a:cubicBezTo>
                    <a:pt x="6733" y="15278"/>
                    <a:pt x="6879" y="15259"/>
                    <a:pt x="7003" y="15206"/>
                  </a:cubicBezTo>
                  <a:cubicBezTo>
                    <a:pt x="7198" y="15178"/>
                    <a:pt x="7282" y="15066"/>
                    <a:pt x="7366" y="14982"/>
                  </a:cubicBezTo>
                  <a:cubicBezTo>
                    <a:pt x="7477" y="14787"/>
                    <a:pt x="7394" y="14592"/>
                    <a:pt x="7282" y="14313"/>
                  </a:cubicBezTo>
                  <a:cubicBezTo>
                    <a:pt x="7254" y="14173"/>
                    <a:pt x="7198" y="14006"/>
                    <a:pt x="7142" y="13783"/>
                  </a:cubicBezTo>
                  <a:cubicBezTo>
                    <a:pt x="7087" y="13448"/>
                    <a:pt x="7142" y="13392"/>
                    <a:pt x="7338" y="13336"/>
                  </a:cubicBezTo>
                  <a:cubicBezTo>
                    <a:pt x="7477" y="13253"/>
                    <a:pt x="7617" y="13197"/>
                    <a:pt x="7756" y="13030"/>
                  </a:cubicBezTo>
                  <a:cubicBezTo>
                    <a:pt x="7840" y="12890"/>
                    <a:pt x="7979" y="12695"/>
                    <a:pt x="8091" y="12527"/>
                  </a:cubicBezTo>
                  <a:cubicBezTo>
                    <a:pt x="8258" y="12248"/>
                    <a:pt x="8454" y="11969"/>
                    <a:pt x="8677" y="11830"/>
                  </a:cubicBezTo>
                  <a:cubicBezTo>
                    <a:pt x="8732" y="11830"/>
                    <a:pt x="8733" y="11802"/>
                    <a:pt x="8733" y="11802"/>
                  </a:cubicBezTo>
                  <a:lnTo>
                    <a:pt x="8733" y="11802"/>
                  </a:lnTo>
                  <a:cubicBezTo>
                    <a:pt x="8733" y="11858"/>
                    <a:pt x="8733" y="12053"/>
                    <a:pt x="8649" y="12276"/>
                  </a:cubicBezTo>
                  <a:cubicBezTo>
                    <a:pt x="8621" y="12388"/>
                    <a:pt x="8482" y="12555"/>
                    <a:pt x="8342" y="12667"/>
                  </a:cubicBezTo>
                  <a:cubicBezTo>
                    <a:pt x="8119" y="12890"/>
                    <a:pt x="7952" y="13057"/>
                    <a:pt x="7979" y="13253"/>
                  </a:cubicBezTo>
                  <a:cubicBezTo>
                    <a:pt x="8035" y="13392"/>
                    <a:pt x="8091" y="13504"/>
                    <a:pt x="8231" y="13588"/>
                  </a:cubicBezTo>
                  <a:cubicBezTo>
                    <a:pt x="8314" y="13615"/>
                    <a:pt x="8398" y="13643"/>
                    <a:pt x="8510" y="13643"/>
                  </a:cubicBezTo>
                  <a:cubicBezTo>
                    <a:pt x="9179" y="13643"/>
                    <a:pt x="10295" y="12695"/>
                    <a:pt x="10351" y="12388"/>
                  </a:cubicBezTo>
                  <a:cubicBezTo>
                    <a:pt x="10407" y="12276"/>
                    <a:pt x="10407" y="12220"/>
                    <a:pt x="10351" y="12109"/>
                  </a:cubicBezTo>
                  <a:cubicBezTo>
                    <a:pt x="10351" y="11858"/>
                    <a:pt x="10323" y="11635"/>
                    <a:pt x="10769" y="11384"/>
                  </a:cubicBezTo>
                  <a:cubicBezTo>
                    <a:pt x="10881" y="11300"/>
                    <a:pt x="10909" y="11300"/>
                    <a:pt x="10965" y="11300"/>
                  </a:cubicBezTo>
                  <a:cubicBezTo>
                    <a:pt x="11020" y="11300"/>
                    <a:pt x="11104" y="11411"/>
                    <a:pt x="11244" y="11635"/>
                  </a:cubicBezTo>
                  <a:cubicBezTo>
                    <a:pt x="11411" y="11914"/>
                    <a:pt x="11606" y="12276"/>
                    <a:pt x="12108" y="12527"/>
                  </a:cubicBezTo>
                  <a:cubicBezTo>
                    <a:pt x="12360" y="12639"/>
                    <a:pt x="12583" y="12695"/>
                    <a:pt x="12806" y="12695"/>
                  </a:cubicBezTo>
                  <a:cubicBezTo>
                    <a:pt x="13085" y="12695"/>
                    <a:pt x="13280" y="12611"/>
                    <a:pt x="13476" y="12499"/>
                  </a:cubicBezTo>
                  <a:cubicBezTo>
                    <a:pt x="13643" y="12388"/>
                    <a:pt x="13838" y="12276"/>
                    <a:pt x="14117" y="12276"/>
                  </a:cubicBezTo>
                  <a:cubicBezTo>
                    <a:pt x="14163" y="12274"/>
                    <a:pt x="14207" y="12273"/>
                    <a:pt x="14249" y="12273"/>
                  </a:cubicBezTo>
                  <a:cubicBezTo>
                    <a:pt x="14796" y="12273"/>
                    <a:pt x="15050" y="12442"/>
                    <a:pt x="15568" y="12778"/>
                  </a:cubicBezTo>
                  <a:cubicBezTo>
                    <a:pt x="15707" y="12834"/>
                    <a:pt x="15847" y="12946"/>
                    <a:pt x="15986" y="13057"/>
                  </a:cubicBezTo>
                  <a:cubicBezTo>
                    <a:pt x="16433" y="13336"/>
                    <a:pt x="16572" y="13392"/>
                    <a:pt x="16712" y="13476"/>
                  </a:cubicBezTo>
                  <a:cubicBezTo>
                    <a:pt x="16823" y="13504"/>
                    <a:pt x="16963" y="13560"/>
                    <a:pt x="17270" y="13783"/>
                  </a:cubicBezTo>
                  <a:cubicBezTo>
                    <a:pt x="17605" y="13978"/>
                    <a:pt x="17744" y="14173"/>
                    <a:pt x="17939" y="14341"/>
                  </a:cubicBezTo>
                  <a:cubicBezTo>
                    <a:pt x="18079" y="14508"/>
                    <a:pt x="18246" y="14648"/>
                    <a:pt x="18525" y="14787"/>
                  </a:cubicBezTo>
                  <a:cubicBezTo>
                    <a:pt x="18832" y="14927"/>
                    <a:pt x="19083" y="15234"/>
                    <a:pt x="19390" y="15736"/>
                  </a:cubicBezTo>
                  <a:cubicBezTo>
                    <a:pt x="19502" y="15903"/>
                    <a:pt x="19613" y="16043"/>
                    <a:pt x="19753" y="16266"/>
                  </a:cubicBezTo>
                  <a:cubicBezTo>
                    <a:pt x="20032" y="16684"/>
                    <a:pt x="20311" y="16740"/>
                    <a:pt x="20450" y="16740"/>
                  </a:cubicBezTo>
                  <a:cubicBezTo>
                    <a:pt x="20590" y="16740"/>
                    <a:pt x="20673" y="16684"/>
                    <a:pt x="20757" y="16573"/>
                  </a:cubicBezTo>
                  <a:cubicBezTo>
                    <a:pt x="20813" y="16433"/>
                    <a:pt x="20813" y="16266"/>
                    <a:pt x="20757" y="16071"/>
                  </a:cubicBezTo>
                  <a:cubicBezTo>
                    <a:pt x="20757" y="16043"/>
                    <a:pt x="20729" y="16043"/>
                    <a:pt x="20729" y="16043"/>
                  </a:cubicBezTo>
                  <a:cubicBezTo>
                    <a:pt x="20785" y="16043"/>
                    <a:pt x="20952" y="16043"/>
                    <a:pt x="21343" y="16266"/>
                  </a:cubicBezTo>
                  <a:cubicBezTo>
                    <a:pt x="21457" y="16328"/>
                    <a:pt x="21564" y="16356"/>
                    <a:pt x="21658" y="16356"/>
                  </a:cubicBezTo>
                  <a:cubicBezTo>
                    <a:pt x="21817" y="16356"/>
                    <a:pt x="21943" y="16277"/>
                    <a:pt x="22013" y="16154"/>
                  </a:cubicBezTo>
                  <a:cubicBezTo>
                    <a:pt x="22102" y="15957"/>
                    <a:pt x="22031" y="15668"/>
                    <a:pt x="21879" y="15382"/>
                  </a:cubicBezTo>
                  <a:lnTo>
                    <a:pt x="21879" y="15382"/>
                  </a:lnTo>
                  <a:cubicBezTo>
                    <a:pt x="21997" y="15692"/>
                    <a:pt x="21996" y="15959"/>
                    <a:pt x="21762" y="15959"/>
                  </a:cubicBezTo>
                  <a:cubicBezTo>
                    <a:pt x="21706" y="15959"/>
                    <a:pt x="21622" y="15903"/>
                    <a:pt x="21510" y="15875"/>
                  </a:cubicBezTo>
                  <a:cubicBezTo>
                    <a:pt x="21204" y="15736"/>
                    <a:pt x="20952" y="15624"/>
                    <a:pt x="20813" y="15624"/>
                  </a:cubicBezTo>
                  <a:cubicBezTo>
                    <a:pt x="20646" y="15624"/>
                    <a:pt x="20590" y="15736"/>
                    <a:pt x="20673" y="15959"/>
                  </a:cubicBezTo>
                  <a:cubicBezTo>
                    <a:pt x="20785" y="16154"/>
                    <a:pt x="20729" y="16377"/>
                    <a:pt x="20534" y="16377"/>
                  </a:cubicBezTo>
                  <a:cubicBezTo>
                    <a:pt x="20395" y="16377"/>
                    <a:pt x="20199" y="16266"/>
                    <a:pt x="19976" y="15959"/>
                  </a:cubicBezTo>
                  <a:cubicBezTo>
                    <a:pt x="19474" y="15206"/>
                    <a:pt x="19195" y="14620"/>
                    <a:pt x="18693" y="14452"/>
                  </a:cubicBezTo>
                  <a:cubicBezTo>
                    <a:pt x="18218" y="14229"/>
                    <a:pt x="18218" y="13922"/>
                    <a:pt x="17521" y="13476"/>
                  </a:cubicBezTo>
                  <a:cubicBezTo>
                    <a:pt x="16768" y="13030"/>
                    <a:pt x="17047" y="13309"/>
                    <a:pt x="16210" y="12778"/>
                  </a:cubicBezTo>
                  <a:cubicBezTo>
                    <a:pt x="15456" y="12276"/>
                    <a:pt x="15177" y="11969"/>
                    <a:pt x="14480" y="11969"/>
                  </a:cubicBezTo>
                  <a:lnTo>
                    <a:pt x="14257" y="11969"/>
                  </a:lnTo>
                  <a:cubicBezTo>
                    <a:pt x="13643" y="11997"/>
                    <a:pt x="13392" y="12388"/>
                    <a:pt x="12918" y="12388"/>
                  </a:cubicBezTo>
                  <a:cubicBezTo>
                    <a:pt x="12722" y="12388"/>
                    <a:pt x="12555" y="12360"/>
                    <a:pt x="12276" y="12220"/>
                  </a:cubicBezTo>
                  <a:cubicBezTo>
                    <a:pt x="11439" y="11830"/>
                    <a:pt x="11467" y="10993"/>
                    <a:pt x="11048" y="10993"/>
                  </a:cubicBezTo>
                  <a:cubicBezTo>
                    <a:pt x="10993" y="10993"/>
                    <a:pt x="10881" y="11021"/>
                    <a:pt x="10769" y="11105"/>
                  </a:cubicBezTo>
                  <a:cubicBezTo>
                    <a:pt x="10044" y="11523"/>
                    <a:pt x="10323" y="11969"/>
                    <a:pt x="10267" y="12220"/>
                  </a:cubicBezTo>
                  <a:cubicBezTo>
                    <a:pt x="10183" y="12444"/>
                    <a:pt x="9179" y="13364"/>
                    <a:pt x="8537" y="13364"/>
                  </a:cubicBezTo>
                  <a:cubicBezTo>
                    <a:pt x="8482" y="13364"/>
                    <a:pt x="8398" y="13364"/>
                    <a:pt x="8342" y="13336"/>
                  </a:cubicBezTo>
                  <a:cubicBezTo>
                    <a:pt x="7812" y="13057"/>
                    <a:pt x="8677" y="12667"/>
                    <a:pt x="8816" y="12248"/>
                  </a:cubicBezTo>
                  <a:cubicBezTo>
                    <a:pt x="8928" y="11886"/>
                    <a:pt x="8956" y="11523"/>
                    <a:pt x="8761" y="11523"/>
                  </a:cubicBezTo>
                  <a:cubicBezTo>
                    <a:pt x="8733" y="11523"/>
                    <a:pt x="8649" y="11551"/>
                    <a:pt x="8593" y="11579"/>
                  </a:cubicBezTo>
                  <a:cubicBezTo>
                    <a:pt x="8203" y="11830"/>
                    <a:pt x="7952" y="12388"/>
                    <a:pt x="7645" y="12806"/>
                  </a:cubicBezTo>
                  <a:cubicBezTo>
                    <a:pt x="7282" y="13225"/>
                    <a:pt x="6863" y="13002"/>
                    <a:pt x="7003" y="13755"/>
                  </a:cubicBezTo>
                  <a:cubicBezTo>
                    <a:pt x="7142" y="14480"/>
                    <a:pt x="7477" y="14787"/>
                    <a:pt x="6975" y="14955"/>
                  </a:cubicBezTo>
                  <a:cubicBezTo>
                    <a:pt x="6863" y="15010"/>
                    <a:pt x="6780" y="15010"/>
                    <a:pt x="6668" y="15010"/>
                  </a:cubicBezTo>
                  <a:cubicBezTo>
                    <a:pt x="6501" y="15010"/>
                    <a:pt x="6361" y="14955"/>
                    <a:pt x="6250" y="14955"/>
                  </a:cubicBezTo>
                  <a:cubicBezTo>
                    <a:pt x="6138" y="14955"/>
                    <a:pt x="6026" y="15010"/>
                    <a:pt x="5943" y="15094"/>
                  </a:cubicBezTo>
                  <a:cubicBezTo>
                    <a:pt x="5664" y="15373"/>
                    <a:pt x="5803" y="15513"/>
                    <a:pt x="5413" y="15987"/>
                  </a:cubicBezTo>
                  <a:cubicBezTo>
                    <a:pt x="5022" y="16405"/>
                    <a:pt x="4632" y="16322"/>
                    <a:pt x="3711" y="16852"/>
                  </a:cubicBezTo>
                  <a:cubicBezTo>
                    <a:pt x="2762" y="17382"/>
                    <a:pt x="2316" y="17382"/>
                    <a:pt x="1897" y="17577"/>
                  </a:cubicBezTo>
                  <a:cubicBezTo>
                    <a:pt x="1479" y="17744"/>
                    <a:pt x="1256" y="18275"/>
                    <a:pt x="809" y="18302"/>
                  </a:cubicBezTo>
                  <a:lnTo>
                    <a:pt x="726" y="18302"/>
                  </a:lnTo>
                  <a:cubicBezTo>
                    <a:pt x="279" y="18302"/>
                    <a:pt x="112" y="17968"/>
                    <a:pt x="558" y="17800"/>
                  </a:cubicBezTo>
                  <a:cubicBezTo>
                    <a:pt x="1060" y="17577"/>
                    <a:pt x="1981" y="16740"/>
                    <a:pt x="2595" y="16489"/>
                  </a:cubicBezTo>
                  <a:cubicBezTo>
                    <a:pt x="3153" y="16266"/>
                    <a:pt x="3516" y="16126"/>
                    <a:pt x="3906" y="15764"/>
                  </a:cubicBezTo>
                  <a:cubicBezTo>
                    <a:pt x="4297" y="15429"/>
                    <a:pt x="4632" y="15373"/>
                    <a:pt x="4548" y="15010"/>
                  </a:cubicBezTo>
                  <a:cubicBezTo>
                    <a:pt x="4436" y="14620"/>
                    <a:pt x="5162" y="14508"/>
                    <a:pt x="4297" y="14257"/>
                  </a:cubicBezTo>
                  <a:cubicBezTo>
                    <a:pt x="3516" y="14062"/>
                    <a:pt x="3516" y="13950"/>
                    <a:pt x="3181" y="13950"/>
                  </a:cubicBezTo>
                  <a:lnTo>
                    <a:pt x="2902" y="13950"/>
                  </a:lnTo>
                  <a:cubicBezTo>
                    <a:pt x="2483" y="13950"/>
                    <a:pt x="2204" y="13811"/>
                    <a:pt x="2372" y="13392"/>
                  </a:cubicBezTo>
                  <a:cubicBezTo>
                    <a:pt x="2539" y="12946"/>
                    <a:pt x="1981" y="12304"/>
                    <a:pt x="1981" y="12304"/>
                  </a:cubicBezTo>
                  <a:cubicBezTo>
                    <a:pt x="1981" y="12304"/>
                    <a:pt x="1507" y="12276"/>
                    <a:pt x="949" y="11886"/>
                  </a:cubicBezTo>
                  <a:cubicBezTo>
                    <a:pt x="391" y="11523"/>
                    <a:pt x="391" y="10602"/>
                    <a:pt x="698" y="10212"/>
                  </a:cubicBezTo>
                  <a:cubicBezTo>
                    <a:pt x="1060" y="9849"/>
                    <a:pt x="279" y="10407"/>
                    <a:pt x="977" y="9458"/>
                  </a:cubicBezTo>
                  <a:cubicBezTo>
                    <a:pt x="1535" y="8733"/>
                    <a:pt x="2037" y="8315"/>
                    <a:pt x="2372" y="8315"/>
                  </a:cubicBezTo>
                  <a:cubicBezTo>
                    <a:pt x="2483" y="8315"/>
                    <a:pt x="2539" y="8343"/>
                    <a:pt x="2623" y="8398"/>
                  </a:cubicBezTo>
                  <a:cubicBezTo>
                    <a:pt x="2790" y="8538"/>
                    <a:pt x="3013" y="8649"/>
                    <a:pt x="3209" y="8649"/>
                  </a:cubicBezTo>
                  <a:cubicBezTo>
                    <a:pt x="3432" y="8649"/>
                    <a:pt x="3599" y="8538"/>
                    <a:pt x="3655" y="8343"/>
                  </a:cubicBezTo>
                  <a:cubicBezTo>
                    <a:pt x="3795" y="7896"/>
                    <a:pt x="3934" y="7282"/>
                    <a:pt x="3627" y="6975"/>
                  </a:cubicBezTo>
                  <a:cubicBezTo>
                    <a:pt x="3488" y="6864"/>
                    <a:pt x="3320" y="6808"/>
                    <a:pt x="3153" y="6808"/>
                  </a:cubicBezTo>
                  <a:cubicBezTo>
                    <a:pt x="2902" y="6808"/>
                    <a:pt x="2623" y="6864"/>
                    <a:pt x="2260" y="6975"/>
                  </a:cubicBezTo>
                  <a:cubicBezTo>
                    <a:pt x="1981" y="7059"/>
                    <a:pt x="1646" y="7115"/>
                    <a:pt x="1395" y="7115"/>
                  </a:cubicBezTo>
                  <a:cubicBezTo>
                    <a:pt x="1144" y="7115"/>
                    <a:pt x="977" y="7059"/>
                    <a:pt x="1144" y="6808"/>
                  </a:cubicBezTo>
                  <a:cubicBezTo>
                    <a:pt x="1423" y="6362"/>
                    <a:pt x="1005" y="6306"/>
                    <a:pt x="781" y="5971"/>
                  </a:cubicBezTo>
                  <a:cubicBezTo>
                    <a:pt x="530" y="5608"/>
                    <a:pt x="1339" y="5106"/>
                    <a:pt x="1786" y="4967"/>
                  </a:cubicBezTo>
                  <a:cubicBezTo>
                    <a:pt x="1814" y="4967"/>
                    <a:pt x="1842" y="4911"/>
                    <a:pt x="1897" y="4911"/>
                  </a:cubicBezTo>
                  <a:cubicBezTo>
                    <a:pt x="2176" y="4911"/>
                    <a:pt x="2093" y="5441"/>
                    <a:pt x="2874" y="5525"/>
                  </a:cubicBezTo>
                  <a:cubicBezTo>
                    <a:pt x="3153" y="5553"/>
                    <a:pt x="3376" y="5553"/>
                    <a:pt x="3571" y="5553"/>
                  </a:cubicBezTo>
                  <a:cubicBezTo>
                    <a:pt x="3906" y="5553"/>
                    <a:pt x="4046" y="5469"/>
                    <a:pt x="3990" y="5190"/>
                  </a:cubicBezTo>
                  <a:cubicBezTo>
                    <a:pt x="3878" y="4827"/>
                    <a:pt x="3878" y="4297"/>
                    <a:pt x="3320" y="4158"/>
                  </a:cubicBezTo>
                  <a:cubicBezTo>
                    <a:pt x="2762" y="4018"/>
                    <a:pt x="2595" y="4186"/>
                    <a:pt x="2372" y="3516"/>
                  </a:cubicBezTo>
                  <a:cubicBezTo>
                    <a:pt x="2121" y="2902"/>
                    <a:pt x="1758" y="2400"/>
                    <a:pt x="2204" y="2400"/>
                  </a:cubicBezTo>
                  <a:lnTo>
                    <a:pt x="2372" y="2400"/>
                  </a:lnTo>
                  <a:cubicBezTo>
                    <a:pt x="2930" y="2400"/>
                    <a:pt x="3571" y="2093"/>
                    <a:pt x="3711" y="1786"/>
                  </a:cubicBezTo>
                  <a:cubicBezTo>
                    <a:pt x="3850" y="1424"/>
                    <a:pt x="4269" y="1005"/>
                    <a:pt x="4743" y="921"/>
                  </a:cubicBezTo>
                  <a:cubicBezTo>
                    <a:pt x="5245" y="810"/>
                    <a:pt x="5413" y="559"/>
                    <a:pt x="6278" y="419"/>
                  </a:cubicBezTo>
                  <a:cubicBezTo>
                    <a:pt x="6808" y="363"/>
                    <a:pt x="7254" y="252"/>
                    <a:pt x="7645" y="252"/>
                  </a:cubicBezTo>
                  <a:cubicBezTo>
                    <a:pt x="7924" y="252"/>
                    <a:pt x="8119" y="280"/>
                    <a:pt x="8258" y="419"/>
                  </a:cubicBezTo>
                  <a:cubicBezTo>
                    <a:pt x="8593" y="698"/>
                    <a:pt x="8956" y="782"/>
                    <a:pt x="9486" y="782"/>
                  </a:cubicBezTo>
                  <a:lnTo>
                    <a:pt x="10323" y="782"/>
                  </a:lnTo>
                  <a:cubicBezTo>
                    <a:pt x="10909" y="782"/>
                    <a:pt x="11383" y="921"/>
                    <a:pt x="11662" y="1396"/>
                  </a:cubicBezTo>
                  <a:cubicBezTo>
                    <a:pt x="11997" y="2037"/>
                    <a:pt x="12527" y="1451"/>
                    <a:pt x="12527" y="3181"/>
                  </a:cubicBezTo>
                  <a:cubicBezTo>
                    <a:pt x="12527" y="4883"/>
                    <a:pt x="13141" y="5274"/>
                    <a:pt x="13197" y="6278"/>
                  </a:cubicBezTo>
                  <a:cubicBezTo>
                    <a:pt x="13224" y="7282"/>
                    <a:pt x="13364" y="7729"/>
                    <a:pt x="13531" y="8370"/>
                  </a:cubicBezTo>
                  <a:cubicBezTo>
                    <a:pt x="13671" y="9040"/>
                    <a:pt x="13810" y="9570"/>
                    <a:pt x="14061" y="10156"/>
                  </a:cubicBezTo>
                  <a:cubicBezTo>
                    <a:pt x="14313" y="10714"/>
                    <a:pt x="14368" y="11411"/>
                    <a:pt x="15484" y="11579"/>
                  </a:cubicBezTo>
                  <a:cubicBezTo>
                    <a:pt x="15875" y="11662"/>
                    <a:pt x="16210" y="11690"/>
                    <a:pt x="16544" y="11690"/>
                  </a:cubicBezTo>
                  <a:cubicBezTo>
                    <a:pt x="16768" y="11690"/>
                    <a:pt x="16991" y="11662"/>
                    <a:pt x="17130" y="11579"/>
                  </a:cubicBezTo>
                  <a:cubicBezTo>
                    <a:pt x="17158" y="11551"/>
                    <a:pt x="17186" y="11551"/>
                    <a:pt x="17242" y="11551"/>
                  </a:cubicBezTo>
                  <a:cubicBezTo>
                    <a:pt x="17549" y="11551"/>
                    <a:pt x="17884" y="12081"/>
                    <a:pt x="18274" y="12555"/>
                  </a:cubicBezTo>
                  <a:cubicBezTo>
                    <a:pt x="18721" y="13113"/>
                    <a:pt x="19251" y="12834"/>
                    <a:pt x="20227" y="13504"/>
                  </a:cubicBezTo>
                  <a:cubicBezTo>
                    <a:pt x="21164" y="14146"/>
                    <a:pt x="21074" y="14249"/>
                    <a:pt x="21533" y="14799"/>
                  </a:cubicBezTo>
                  <a:lnTo>
                    <a:pt x="21533" y="14799"/>
                  </a:lnTo>
                  <a:cubicBezTo>
                    <a:pt x="21455" y="14529"/>
                    <a:pt x="21364" y="14407"/>
                    <a:pt x="21315" y="14285"/>
                  </a:cubicBezTo>
                  <a:cubicBezTo>
                    <a:pt x="21092" y="14006"/>
                    <a:pt x="20952" y="13783"/>
                    <a:pt x="20227" y="13309"/>
                  </a:cubicBezTo>
                  <a:cubicBezTo>
                    <a:pt x="19753" y="12946"/>
                    <a:pt x="19362" y="12834"/>
                    <a:pt x="19055" y="12778"/>
                  </a:cubicBezTo>
                  <a:cubicBezTo>
                    <a:pt x="18721" y="12695"/>
                    <a:pt x="18525" y="12639"/>
                    <a:pt x="18302" y="12388"/>
                  </a:cubicBezTo>
                  <a:cubicBezTo>
                    <a:pt x="18246" y="12332"/>
                    <a:pt x="18163" y="12220"/>
                    <a:pt x="18107" y="12137"/>
                  </a:cubicBezTo>
                  <a:cubicBezTo>
                    <a:pt x="17744" y="11690"/>
                    <a:pt x="17437" y="11356"/>
                    <a:pt x="17130" y="11356"/>
                  </a:cubicBezTo>
                  <a:cubicBezTo>
                    <a:pt x="17047" y="11356"/>
                    <a:pt x="16991" y="11356"/>
                    <a:pt x="16907" y="11384"/>
                  </a:cubicBezTo>
                  <a:cubicBezTo>
                    <a:pt x="16796" y="11439"/>
                    <a:pt x="16628" y="11495"/>
                    <a:pt x="16377" y="11495"/>
                  </a:cubicBezTo>
                  <a:cubicBezTo>
                    <a:pt x="16154" y="11495"/>
                    <a:pt x="15819" y="11439"/>
                    <a:pt x="15373" y="11384"/>
                  </a:cubicBezTo>
                  <a:cubicBezTo>
                    <a:pt x="14536" y="11244"/>
                    <a:pt x="14368" y="10826"/>
                    <a:pt x="14201" y="10295"/>
                  </a:cubicBezTo>
                  <a:cubicBezTo>
                    <a:pt x="14145" y="10240"/>
                    <a:pt x="14117" y="10128"/>
                    <a:pt x="14089" y="10044"/>
                  </a:cubicBezTo>
                  <a:cubicBezTo>
                    <a:pt x="13838" y="9458"/>
                    <a:pt x="13699" y="8928"/>
                    <a:pt x="13559" y="8315"/>
                  </a:cubicBezTo>
                  <a:cubicBezTo>
                    <a:pt x="13531" y="8175"/>
                    <a:pt x="13503" y="8064"/>
                    <a:pt x="13503" y="7924"/>
                  </a:cubicBezTo>
                  <a:cubicBezTo>
                    <a:pt x="13392" y="7450"/>
                    <a:pt x="13280" y="7003"/>
                    <a:pt x="13252" y="6222"/>
                  </a:cubicBezTo>
                  <a:cubicBezTo>
                    <a:pt x="13224" y="5776"/>
                    <a:pt x="13113" y="5441"/>
                    <a:pt x="12973" y="5106"/>
                  </a:cubicBezTo>
                  <a:cubicBezTo>
                    <a:pt x="12806" y="4660"/>
                    <a:pt x="12583" y="4102"/>
                    <a:pt x="12583" y="3153"/>
                  </a:cubicBezTo>
                  <a:cubicBezTo>
                    <a:pt x="12583" y="1982"/>
                    <a:pt x="12332" y="1758"/>
                    <a:pt x="11997" y="1591"/>
                  </a:cubicBezTo>
                  <a:cubicBezTo>
                    <a:pt x="11885" y="1507"/>
                    <a:pt x="11774" y="1479"/>
                    <a:pt x="11690" y="1284"/>
                  </a:cubicBezTo>
                  <a:cubicBezTo>
                    <a:pt x="11327" y="670"/>
                    <a:pt x="10714" y="559"/>
                    <a:pt x="10183" y="559"/>
                  </a:cubicBezTo>
                  <a:lnTo>
                    <a:pt x="9374" y="559"/>
                  </a:lnTo>
                  <a:cubicBezTo>
                    <a:pt x="8844" y="559"/>
                    <a:pt x="8510" y="447"/>
                    <a:pt x="8258" y="252"/>
                  </a:cubicBezTo>
                  <a:cubicBezTo>
                    <a:pt x="8091" y="112"/>
                    <a:pt x="7840" y="1"/>
                    <a:pt x="7505"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9"/>
            <p:cNvSpPr/>
            <p:nvPr/>
          </p:nvSpPr>
          <p:spPr>
            <a:xfrm>
              <a:off x="2799615" y="3542856"/>
              <a:ext cx="625004" cy="512541"/>
            </a:xfrm>
            <a:custGeom>
              <a:rect b="b" l="l" r="r" t="t"/>
              <a:pathLst>
                <a:path extrusionOk="0" h="18052" w="22013">
                  <a:moveTo>
                    <a:pt x="2288" y="8036"/>
                  </a:moveTo>
                  <a:cubicBezTo>
                    <a:pt x="1925" y="8036"/>
                    <a:pt x="1479" y="8454"/>
                    <a:pt x="893" y="9208"/>
                  </a:cubicBezTo>
                  <a:cubicBezTo>
                    <a:pt x="140" y="10100"/>
                    <a:pt x="921" y="9570"/>
                    <a:pt x="614" y="9961"/>
                  </a:cubicBezTo>
                  <a:cubicBezTo>
                    <a:pt x="251" y="10351"/>
                    <a:pt x="251" y="11244"/>
                    <a:pt x="837" y="11635"/>
                  </a:cubicBezTo>
                  <a:cubicBezTo>
                    <a:pt x="1395" y="12025"/>
                    <a:pt x="1897" y="12053"/>
                    <a:pt x="1897" y="12053"/>
                  </a:cubicBezTo>
                  <a:cubicBezTo>
                    <a:pt x="1897" y="12053"/>
                    <a:pt x="2455" y="12695"/>
                    <a:pt x="2288" y="13141"/>
                  </a:cubicBezTo>
                  <a:cubicBezTo>
                    <a:pt x="2093" y="13560"/>
                    <a:pt x="2400" y="13699"/>
                    <a:pt x="2790" y="13699"/>
                  </a:cubicBezTo>
                  <a:lnTo>
                    <a:pt x="3069" y="13699"/>
                  </a:lnTo>
                  <a:cubicBezTo>
                    <a:pt x="3432" y="13699"/>
                    <a:pt x="3432" y="13811"/>
                    <a:pt x="4185" y="14006"/>
                  </a:cubicBezTo>
                  <a:cubicBezTo>
                    <a:pt x="5050" y="14257"/>
                    <a:pt x="4325" y="14369"/>
                    <a:pt x="4436" y="14732"/>
                  </a:cubicBezTo>
                  <a:cubicBezTo>
                    <a:pt x="4548" y="15122"/>
                    <a:pt x="4185" y="15150"/>
                    <a:pt x="3794" y="15513"/>
                  </a:cubicBezTo>
                  <a:cubicBezTo>
                    <a:pt x="3432" y="15848"/>
                    <a:pt x="3041" y="15987"/>
                    <a:pt x="2483" y="16238"/>
                  </a:cubicBezTo>
                  <a:cubicBezTo>
                    <a:pt x="2346" y="16300"/>
                    <a:pt x="2183" y="16399"/>
                    <a:pt x="2008" y="16516"/>
                  </a:cubicBezTo>
                  <a:lnTo>
                    <a:pt x="2008" y="16516"/>
                  </a:lnTo>
                  <a:cubicBezTo>
                    <a:pt x="2174" y="16413"/>
                    <a:pt x="2326" y="16333"/>
                    <a:pt x="2455" y="16294"/>
                  </a:cubicBezTo>
                  <a:lnTo>
                    <a:pt x="2595" y="16210"/>
                  </a:lnTo>
                  <a:cubicBezTo>
                    <a:pt x="3125" y="16015"/>
                    <a:pt x="3460" y="15875"/>
                    <a:pt x="3850" y="15513"/>
                  </a:cubicBezTo>
                  <a:cubicBezTo>
                    <a:pt x="3962" y="15401"/>
                    <a:pt x="4046" y="15345"/>
                    <a:pt x="4129" y="15317"/>
                  </a:cubicBezTo>
                  <a:cubicBezTo>
                    <a:pt x="4380" y="15122"/>
                    <a:pt x="4604" y="14983"/>
                    <a:pt x="4520" y="14564"/>
                  </a:cubicBezTo>
                  <a:cubicBezTo>
                    <a:pt x="4520" y="14508"/>
                    <a:pt x="4520" y="14480"/>
                    <a:pt x="4576" y="14397"/>
                  </a:cubicBezTo>
                  <a:cubicBezTo>
                    <a:pt x="4659" y="14341"/>
                    <a:pt x="4715" y="14229"/>
                    <a:pt x="4687" y="14062"/>
                  </a:cubicBezTo>
                  <a:cubicBezTo>
                    <a:pt x="4604" y="13867"/>
                    <a:pt x="4436" y="13811"/>
                    <a:pt x="4129" y="13727"/>
                  </a:cubicBezTo>
                  <a:cubicBezTo>
                    <a:pt x="3767" y="13644"/>
                    <a:pt x="3599" y="13560"/>
                    <a:pt x="3460" y="13532"/>
                  </a:cubicBezTo>
                  <a:cubicBezTo>
                    <a:pt x="3292" y="13448"/>
                    <a:pt x="3181" y="13420"/>
                    <a:pt x="2985" y="13420"/>
                  </a:cubicBezTo>
                  <a:lnTo>
                    <a:pt x="2734" y="13420"/>
                  </a:lnTo>
                  <a:cubicBezTo>
                    <a:pt x="2427" y="13420"/>
                    <a:pt x="2344" y="13365"/>
                    <a:pt x="2344" y="13309"/>
                  </a:cubicBezTo>
                  <a:cubicBezTo>
                    <a:pt x="2316" y="13253"/>
                    <a:pt x="2344" y="13141"/>
                    <a:pt x="2372" y="13113"/>
                  </a:cubicBezTo>
                  <a:cubicBezTo>
                    <a:pt x="2595" y="12555"/>
                    <a:pt x="2037" y="11886"/>
                    <a:pt x="1953" y="11830"/>
                  </a:cubicBezTo>
                  <a:cubicBezTo>
                    <a:pt x="1925" y="11774"/>
                    <a:pt x="1897" y="11774"/>
                    <a:pt x="1869" y="11746"/>
                  </a:cubicBezTo>
                  <a:cubicBezTo>
                    <a:pt x="1869" y="11746"/>
                    <a:pt x="1395" y="11718"/>
                    <a:pt x="893" y="11356"/>
                  </a:cubicBezTo>
                  <a:cubicBezTo>
                    <a:pt x="614" y="11188"/>
                    <a:pt x="530" y="10882"/>
                    <a:pt x="502" y="10714"/>
                  </a:cubicBezTo>
                  <a:cubicBezTo>
                    <a:pt x="474" y="10435"/>
                    <a:pt x="530" y="10100"/>
                    <a:pt x="670" y="9933"/>
                  </a:cubicBezTo>
                  <a:cubicBezTo>
                    <a:pt x="753" y="9877"/>
                    <a:pt x="837" y="9766"/>
                    <a:pt x="781" y="9626"/>
                  </a:cubicBezTo>
                  <a:cubicBezTo>
                    <a:pt x="781" y="9598"/>
                    <a:pt x="753" y="9542"/>
                    <a:pt x="698" y="9514"/>
                  </a:cubicBezTo>
                  <a:cubicBezTo>
                    <a:pt x="753" y="9459"/>
                    <a:pt x="809" y="9347"/>
                    <a:pt x="949" y="9180"/>
                  </a:cubicBezTo>
                  <a:cubicBezTo>
                    <a:pt x="1674" y="8231"/>
                    <a:pt x="2037" y="8092"/>
                    <a:pt x="2204" y="8092"/>
                  </a:cubicBezTo>
                  <a:cubicBezTo>
                    <a:pt x="2232" y="8092"/>
                    <a:pt x="2316" y="8092"/>
                    <a:pt x="2344" y="8120"/>
                  </a:cubicBezTo>
                  <a:cubicBezTo>
                    <a:pt x="2567" y="8287"/>
                    <a:pt x="2790" y="8398"/>
                    <a:pt x="3041" y="8398"/>
                  </a:cubicBezTo>
                  <a:cubicBezTo>
                    <a:pt x="3051" y="8398"/>
                    <a:pt x="3061" y="8398"/>
                    <a:pt x="3071" y="8398"/>
                  </a:cubicBezTo>
                  <a:lnTo>
                    <a:pt x="3071" y="8398"/>
                  </a:lnTo>
                  <a:cubicBezTo>
                    <a:pt x="3079" y="8398"/>
                    <a:pt x="3088" y="8398"/>
                    <a:pt x="3097" y="8398"/>
                  </a:cubicBezTo>
                  <a:cubicBezTo>
                    <a:pt x="3210" y="8398"/>
                    <a:pt x="3308" y="8370"/>
                    <a:pt x="3389" y="8317"/>
                  </a:cubicBezTo>
                  <a:lnTo>
                    <a:pt x="3389" y="8317"/>
                  </a:lnTo>
                  <a:cubicBezTo>
                    <a:pt x="3296" y="8365"/>
                    <a:pt x="3187" y="8394"/>
                    <a:pt x="3071" y="8398"/>
                  </a:cubicBezTo>
                  <a:lnTo>
                    <a:pt x="3071" y="8398"/>
                  </a:lnTo>
                  <a:cubicBezTo>
                    <a:pt x="2884" y="8391"/>
                    <a:pt x="2698" y="8307"/>
                    <a:pt x="2511" y="8147"/>
                  </a:cubicBezTo>
                  <a:cubicBezTo>
                    <a:pt x="2455" y="8092"/>
                    <a:pt x="2372" y="8036"/>
                    <a:pt x="2288" y="8036"/>
                  </a:cubicBezTo>
                  <a:close/>
                  <a:moveTo>
                    <a:pt x="2008" y="16516"/>
                  </a:moveTo>
                  <a:cubicBezTo>
                    <a:pt x="1815" y="16636"/>
                    <a:pt x="1605" y="16786"/>
                    <a:pt x="1395" y="16936"/>
                  </a:cubicBezTo>
                  <a:cubicBezTo>
                    <a:pt x="1364" y="16961"/>
                    <a:pt x="1333" y="16987"/>
                    <a:pt x="1302" y="17012"/>
                  </a:cubicBezTo>
                  <a:lnTo>
                    <a:pt x="1302" y="17012"/>
                  </a:lnTo>
                  <a:cubicBezTo>
                    <a:pt x="1538" y="16845"/>
                    <a:pt x="1783" y="16666"/>
                    <a:pt x="2008" y="16516"/>
                  </a:cubicBezTo>
                  <a:close/>
                  <a:moveTo>
                    <a:pt x="7533" y="1"/>
                  </a:moveTo>
                  <a:cubicBezTo>
                    <a:pt x="7142" y="1"/>
                    <a:pt x="6668" y="112"/>
                    <a:pt x="6194" y="168"/>
                  </a:cubicBezTo>
                  <a:cubicBezTo>
                    <a:pt x="5301" y="308"/>
                    <a:pt x="5134" y="559"/>
                    <a:pt x="4659" y="670"/>
                  </a:cubicBezTo>
                  <a:cubicBezTo>
                    <a:pt x="4157" y="754"/>
                    <a:pt x="3739" y="1173"/>
                    <a:pt x="3599" y="1535"/>
                  </a:cubicBezTo>
                  <a:cubicBezTo>
                    <a:pt x="3460" y="1842"/>
                    <a:pt x="2846" y="2149"/>
                    <a:pt x="2288" y="2149"/>
                  </a:cubicBezTo>
                  <a:lnTo>
                    <a:pt x="2093" y="2149"/>
                  </a:lnTo>
                  <a:cubicBezTo>
                    <a:pt x="1646" y="2149"/>
                    <a:pt x="2037" y="2623"/>
                    <a:pt x="2288" y="3265"/>
                  </a:cubicBezTo>
                  <a:cubicBezTo>
                    <a:pt x="2511" y="3935"/>
                    <a:pt x="2651" y="3767"/>
                    <a:pt x="3209" y="3907"/>
                  </a:cubicBezTo>
                  <a:cubicBezTo>
                    <a:pt x="3767" y="4046"/>
                    <a:pt x="3767" y="4548"/>
                    <a:pt x="3878" y="4939"/>
                  </a:cubicBezTo>
                  <a:cubicBezTo>
                    <a:pt x="3934" y="5190"/>
                    <a:pt x="3794" y="5302"/>
                    <a:pt x="3460" y="5302"/>
                  </a:cubicBezTo>
                  <a:cubicBezTo>
                    <a:pt x="3292" y="5302"/>
                    <a:pt x="3069" y="5246"/>
                    <a:pt x="2762" y="5246"/>
                  </a:cubicBezTo>
                  <a:cubicBezTo>
                    <a:pt x="2009" y="5190"/>
                    <a:pt x="2065" y="4660"/>
                    <a:pt x="1786" y="4660"/>
                  </a:cubicBezTo>
                  <a:cubicBezTo>
                    <a:pt x="1758" y="4660"/>
                    <a:pt x="1702" y="4660"/>
                    <a:pt x="1674" y="4716"/>
                  </a:cubicBezTo>
                  <a:cubicBezTo>
                    <a:pt x="1256" y="4855"/>
                    <a:pt x="419" y="5357"/>
                    <a:pt x="670" y="5720"/>
                  </a:cubicBezTo>
                  <a:cubicBezTo>
                    <a:pt x="921" y="6055"/>
                    <a:pt x="1339" y="6111"/>
                    <a:pt x="1060" y="6557"/>
                  </a:cubicBezTo>
                  <a:cubicBezTo>
                    <a:pt x="921" y="6780"/>
                    <a:pt x="1060" y="6864"/>
                    <a:pt x="1311" y="6864"/>
                  </a:cubicBezTo>
                  <a:cubicBezTo>
                    <a:pt x="1535" y="6864"/>
                    <a:pt x="1897" y="6780"/>
                    <a:pt x="2176" y="6725"/>
                  </a:cubicBezTo>
                  <a:cubicBezTo>
                    <a:pt x="2511" y="6641"/>
                    <a:pt x="2790" y="6557"/>
                    <a:pt x="3041" y="6557"/>
                  </a:cubicBezTo>
                  <a:cubicBezTo>
                    <a:pt x="3209" y="6557"/>
                    <a:pt x="3404" y="6585"/>
                    <a:pt x="3515" y="6725"/>
                  </a:cubicBezTo>
                  <a:cubicBezTo>
                    <a:pt x="3878" y="7004"/>
                    <a:pt x="3739" y="7645"/>
                    <a:pt x="3571" y="8092"/>
                  </a:cubicBezTo>
                  <a:cubicBezTo>
                    <a:pt x="3530" y="8188"/>
                    <a:pt x="3468" y="8265"/>
                    <a:pt x="3389" y="8317"/>
                  </a:cubicBezTo>
                  <a:lnTo>
                    <a:pt x="3389" y="8317"/>
                  </a:lnTo>
                  <a:cubicBezTo>
                    <a:pt x="3529" y="8244"/>
                    <a:pt x="3634" y="8126"/>
                    <a:pt x="3683" y="7980"/>
                  </a:cubicBezTo>
                  <a:cubicBezTo>
                    <a:pt x="3906" y="7227"/>
                    <a:pt x="3878" y="6725"/>
                    <a:pt x="3571" y="6446"/>
                  </a:cubicBezTo>
                  <a:cubicBezTo>
                    <a:pt x="3423" y="6311"/>
                    <a:pt x="3235" y="6261"/>
                    <a:pt x="3015" y="6261"/>
                  </a:cubicBezTo>
                  <a:cubicBezTo>
                    <a:pt x="2780" y="6261"/>
                    <a:pt x="2507" y="6318"/>
                    <a:pt x="2204" y="6390"/>
                  </a:cubicBezTo>
                  <a:lnTo>
                    <a:pt x="2065" y="6418"/>
                  </a:lnTo>
                  <a:cubicBezTo>
                    <a:pt x="1590" y="6529"/>
                    <a:pt x="1200" y="6557"/>
                    <a:pt x="1088" y="6557"/>
                  </a:cubicBezTo>
                  <a:lnTo>
                    <a:pt x="1088" y="6529"/>
                  </a:lnTo>
                  <a:cubicBezTo>
                    <a:pt x="1367" y="6055"/>
                    <a:pt x="1116" y="5860"/>
                    <a:pt x="921" y="5720"/>
                  </a:cubicBezTo>
                  <a:cubicBezTo>
                    <a:pt x="837" y="5636"/>
                    <a:pt x="753" y="5581"/>
                    <a:pt x="698" y="5497"/>
                  </a:cubicBezTo>
                  <a:lnTo>
                    <a:pt x="698" y="5441"/>
                  </a:lnTo>
                  <a:cubicBezTo>
                    <a:pt x="781" y="5218"/>
                    <a:pt x="1256" y="4883"/>
                    <a:pt x="1618" y="4772"/>
                  </a:cubicBezTo>
                  <a:cubicBezTo>
                    <a:pt x="1653" y="4763"/>
                    <a:pt x="1671" y="4757"/>
                    <a:pt x="1684" y="4757"/>
                  </a:cubicBezTo>
                  <a:cubicBezTo>
                    <a:pt x="1711" y="4757"/>
                    <a:pt x="1709" y="4787"/>
                    <a:pt x="1786" y="4883"/>
                  </a:cubicBezTo>
                  <a:cubicBezTo>
                    <a:pt x="1925" y="5051"/>
                    <a:pt x="2093" y="5302"/>
                    <a:pt x="2651" y="5357"/>
                  </a:cubicBezTo>
                  <a:cubicBezTo>
                    <a:pt x="3013" y="5413"/>
                    <a:pt x="3209" y="5441"/>
                    <a:pt x="3348" y="5441"/>
                  </a:cubicBezTo>
                  <a:cubicBezTo>
                    <a:pt x="3571" y="5441"/>
                    <a:pt x="3767" y="5413"/>
                    <a:pt x="3878" y="5274"/>
                  </a:cubicBezTo>
                  <a:cubicBezTo>
                    <a:pt x="3962" y="5162"/>
                    <a:pt x="3990" y="5051"/>
                    <a:pt x="3962" y="4883"/>
                  </a:cubicBezTo>
                  <a:cubicBezTo>
                    <a:pt x="3962" y="4800"/>
                    <a:pt x="3906" y="4772"/>
                    <a:pt x="3906" y="4716"/>
                  </a:cubicBezTo>
                  <a:cubicBezTo>
                    <a:pt x="3850" y="4353"/>
                    <a:pt x="3739" y="3879"/>
                    <a:pt x="3153" y="3684"/>
                  </a:cubicBezTo>
                  <a:cubicBezTo>
                    <a:pt x="3013" y="3656"/>
                    <a:pt x="2874" y="3628"/>
                    <a:pt x="2762" y="3628"/>
                  </a:cubicBezTo>
                  <a:cubicBezTo>
                    <a:pt x="2483" y="3600"/>
                    <a:pt x="2455" y="3600"/>
                    <a:pt x="2316" y="3181"/>
                  </a:cubicBezTo>
                  <a:lnTo>
                    <a:pt x="2093" y="2651"/>
                  </a:lnTo>
                  <a:cubicBezTo>
                    <a:pt x="2037" y="2540"/>
                    <a:pt x="1953" y="2372"/>
                    <a:pt x="1953" y="2289"/>
                  </a:cubicBezTo>
                  <a:lnTo>
                    <a:pt x="2065" y="2289"/>
                  </a:lnTo>
                  <a:cubicBezTo>
                    <a:pt x="2109" y="2292"/>
                    <a:pt x="2154" y="2294"/>
                    <a:pt x="2199" y="2294"/>
                  </a:cubicBezTo>
                  <a:cubicBezTo>
                    <a:pt x="2811" y="2294"/>
                    <a:pt x="3501" y="1953"/>
                    <a:pt x="3683" y="1563"/>
                  </a:cubicBezTo>
                  <a:cubicBezTo>
                    <a:pt x="3822" y="1256"/>
                    <a:pt x="4185" y="894"/>
                    <a:pt x="4604" y="810"/>
                  </a:cubicBezTo>
                  <a:cubicBezTo>
                    <a:pt x="4827" y="754"/>
                    <a:pt x="4994" y="698"/>
                    <a:pt x="5162" y="615"/>
                  </a:cubicBezTo>
                  <a:cubicBezTo>
                    <a:pt x="5413" y="531"/>
                    <a:pt x="5664" y="419"/>
                    <a:pt x="6138" y="336"/>
                  </a:cubicBezTo>
                  <a:lnTo>
                    <a:pt x="6473" y="280"/>
                  </a:lnTo>
                  <a:cubicBezTo>
                    <a:pt x="6835" y="196"/>
                    <a:pt x="7198" y="140"/>
                    <a:pt x="7477" y="140"/>
                  </a:cubicBezTo>
                  <a:cubicBezTo>
                    <a:pt x="7728" y="140"/>
                    <a:pt x="7896" y="168"/>
                    <a:pt x="8007" y="280"/>
                  </a:cubicBezTo>
                  <a:cubicBezTo>
                    <a:pt x="8328" y="576"/>
                    <a:pt x="8779" y="675"/>
                    <a:pt x="9514" y="675"/>
                  </a:cubicBezTo>
                  <a:cubicBezTo>
                    <a:pt x="9611" y="675"/>
                    <a:pt x="9713" y="674"/>
                    <a:pt x="9821" y="670"/>
                  </a:cubicBezTo>
                  <a:lnTo>
                    <a:pt x="10183" y="670"/>
                  </a:lnTo>
                  <a:cubicBezTo>
                    <a:pt x="10825" y="670"/>
                    <a:pt x="11160" y="838"/>
                    <a:pt x="11383" y="1228"/>
                  </a:cubicBezTo>
                  <a:cubicBezTo>
                    <a:pt x="11523" y="1452"/>
                    <a:pt x="11690" y="1563"/>
                    <a:pt x="11829" y="1647"/>
                  </a:cubicBezTo>
                  <a:cubicBezTo>
                    <a:pt x="12053" y="1731"/>
                    <a:pt x="12220" y="1842"/>
                    <a:pt x="12220" y="2902"/>
                  </a:cubicBezTo>
                  <a:cubicBezTo>
                    <a:pt x="12220" y="3935"/>
                    <a:pt x="12415" y="4493"/>
                    <a:pt x="12638" y="4995"/>
                  </a:cubicBezTo>
                  <a:cubicBezTo>
                    <a:pt x="12778" y="5330"/>
                    <a:pt x="12890" y="5609"/>
                    <a:pt x="12890" y="5999"/>
                  </a:cubicBezTo>
                  <a:cubicBezTo>
                    <a:pt x="12917" y="6836"/>
                    <a:pt x="13029" y="7283"/>
                    <a:pt x="13113" y="7785"/>
                  </a:cubicBezTo>
                  <a:cubicBezTo>
                    <a:pt x="13169" y="7868"/>
                    <a:pt x="13196" y="8008"/>
                    <a:pt x="13196" y="8120"/>
                  </a:cubicBezTo>
                  <a:cubicBezTo>
                    <a:pt x="13336" y="8761"/>
                    <a:pt x="13475" y="9319"/>
                    <a:pt x="13727" y="9933"/>
                  </a:cubicBezTo>
                  <a:cubicBezTo>
                    <a:pt x="13754" y="10017"/>
                    <a:pt x="13782" y="10100"/>
                    <a:pt x="13810" y="10184"/>
                  </a:cubicBezTo>
                  <a:cubicBezTo>
                    <a:pt x="14033" y="10714"/>
                    <a:pt x="14229" y="11300"/>
                    <a:pt x="15289" y="11467"/>
                  </a:cubicBezTo>
                  <a:cubicBezTo>
                    <a:pt x="15763" y="11551"/>
                    <a:pt x="16098" y="11579"/>
                    <a:pt x="16377" y="11579"/>
                  </a:cubicBezTo>
                  <a:cubicBezTo>
                    <a:pt x="16656" y="11579"/>
                    <a:pt x="16879" y="11551"/>
                    <a:pt x="17019" y="11439"/>
                  </a:cubicBezTo>
                  <a:lnTo>
                    <a:pt x="17074" y="11439"/>
                  </a:lnTo>
                  <a:cubicBezTo>
                    <a:pt x="17242" y="11439"/>
                    <a:pt x="17521" y="11830"/>
                    <a:pt x="17772" y="12137"/>
                  </a:cubicBezTo>
                  <a:cubicBezTo>
                    <a:pt x="17828" y="12193"/>
                    <a:pt x="17911" y="12304"/>
                    <a:pt x="17967" y="12388"/>
                  </a:cubicBezTo>
                  <a:cubicBezTo>
                    <a:pt x="18246" y="12695"/>
                    <a:pt x="18525" y="12807"/>
                    <a:pt x="18888" y="12862"/>
                  </a:cubicBezTo>
                  <a:cubicBezTo>
                    <a:pt x="19195" y="12946"/>
                    <a:pt x="19530" y="13030"/>
                    <a:pt x="20004" y="13365"/>
                  </a:cubicBezTo>
                  <a:cubicBezTo>
                    <a:pt x="20645" y="13783"/>
                    <a:pt x="20785" y="13978"/>
                    <a:pt x="20980" y="14229"/>
                  </a:cubicBezTo>
                  <a:cubicBezTo>
                    <a:pt x="21064" y="14369"/>
                    <a:pt x="21176" y="14508"/>
                    <a:pt x="21315" y="14676"/>
                  </a:cubicBezTo>
                  <a:cubicBezTo>
                    <a:pt x="21706" y="15094"/>
                    <a:pt x="21817" y="15485"/>
                    <a:pt x="21734" y="15541"/>
                  </a:cubicBezTo>
                  <a:cubicBezTo>
                    <a:pt x="21706" y="15541"/>
                    <a:pt x="21678" y="15541"/>
                    <a:pt x="21566" y="15485"/>
                  </a:cubicBezTo>
                  <a:cubicBezTo>
                    <a:pt x="21343" y="15373"/>
                    <a:pt x="21008" y="15234"/>
                    <a:pt x="20757" y="15234"/>
                  </a:cubicBezTo>
                  <a:cubicBezTo>
                    <a:pt x="20590" y="15234"/>
                    <a:pt x="20478" y="15317"/>
                    <a:pt x="20450" y="15373"/>
                  </a:cubicBezTo>
                  <a:cubicBezTo>
                    <a:pt x="20367" y="15485"/>
                    <a:pt x="20367" y="15624"/>
                    <a:pt x="20478" y="15792"/>
                  </a:cubicBezTo>
                  <a:cubicBezTo>
                    <a:pt x="20506" y="15875"/>
                    <a:pt x="20506" y="15931"/>
                    <a:pt x="20478" y="15959"/>
                  </a:cubicBezTo>
                  <a:cubicBezTo>
                    <a:pt x="20422" y="15959"/>
                    <a:pt x="20227" y="15875"/>
                    <a:pt x="20060" y="15624"/>
                  </a:cubicBezTo>
                  <a:cubicBezTo>
                    <a:pt x="19920" y="15457"/>
                    <a:pt x="19809" y="15262"/>
                    <a:pt x="19725" y="15122"/>
                  </a:cubicBezTo>
                  <a:cubicBezTo>
                    <a:pt x="19362" y="14648"/>
                    <a:pt x="19111" y="14229"/>
                    <a:pt x="18693" y="14062"/>
                  </a:cubicBezTo>
                  <a:cubicBezTo>
                    <a:pt x="18497" y="13978"/>
                    <a:pt x="18386" y="13867"/>
                    <a:pt x="18246" y="13699"/>
                  </a:cubicBezTo>
                  <a:cubicBezTo>
                    <a:pt x="18107" y="13532"/>
                    <a:pt x="17911" y="13309"/>
                    <a:pt x="17521" y="13086"/>
                  </a:cubicBezTo>
                  <a:cubicBezTo>
                    <a:pt x="17158" y="12834"/>
                    <a:pt x="17019" y="12807"/>
                    <a:pt x="16879" y="12751"/>
                  </a:cubicBezTo>
                  <a:cubicBezTo>
                    <a:pt x="16740" y="12723"/>
                    <a:pt x="16656" y="12667"/>
                    <a:pt x="16182" y="12388"/>
                  </a:cubicBezTo>
                  <a:cubicBezTo>
                    <a:pt x="16014" y="12276"/>
                    <a:pt x="15875" y="12165"/>
                    <a:pt x="15763" y="12109"/>
                  </a:cubicBezTo>
                  <a:cubicBezTo>
                    <a:pt x="15289" y="11746"/>
                    <a:pt x="14926" y="11523"/>
                    <a:pt x="14340" y="11523"/>
                  </a:cubicBezTo>
                  <a:lnTo>
                    <a:pt x="14145" y="11523"/>
                  </a:lnTo>
                  <a:cubicBezTo>
                    <a:pt x="13782" y="11579"/>
                    <a:pt x="13531" y="11663"/>
                    <a:pt x="13336" y="11774"/>
                  </a:cubicBezTo>
                  <a:cubicBezTo>
                    <a:pt x="13154" y="11873"/>
                    <a:pt x="12983" y="11943"/>
                    <a:pt x="12774" y="11943"/>
                  </a:cubicBezTo>
                  <a:cubicBezTo>
                    <a:pt x="12631" y="11943"/>
                    <a:pt x="12469" y="11910"/>
                    <a:pt x="12276" y="11830"/>
                  </a:cubicBezTo>
                  <a:cubicBezTo>
                    <a:pt x="11857" y="11635"/>
                    <a:pt x="11690" y="11328"/>
                    <a:pt x="11550" y="11049"/>
                  </a:cubicBezTo>
                  <a:cubicBezTo>
                    <a:pt x="11411" y="10798"/>
                    <a:pt x="11271" y="10575"/>
                    <a:pt x="10992" y="10575"/>
                  </a:cubicBezTo>
                  <a:cubicBezTo>
                    <a:pt x="10881" y="10575"/>
                    <a:pt x="10769" y="10603"/>
                    <a:pt x="10630" y="10658"/>
                  </a:cubicBezTo>
                  <a:cubicBezTo>
                    <a:pt x="10016" y="11021"/>
                    <a:pt x="10016" y="11467"/>
                    <a:pt x="10044" y="11718"/>
                  </a:cubicBezTo>
                  <a:lnTo>
                    <a:pt x="10044" y="11886"/>
                  </a:lnTo>
                  <a:cubicBezTo>
                    <a:pt x="9988" y="12053"/>
                    <a:pt x="9039" y="12890"/>
                    <a:pt x="8509" y="12890"/>
                  </a:cubicBezTo>
                  <a:cubicBezTo>
                    <a:pt x="8482" y="12890"/>
                    <a:pt x="8454" y="12890"/>
                    <a:pt x="8398" y="12862"/>
                  </a:cubicBezTo>
                  <a:cubicBezTo>
                    <a:pt x="8342" y="12834"/>
                    <a:pt x="8342" y="12807"/>
                    <a:pt x="8342" y="12807"/>
                  </a:cubicBezTo>
                  <a:cubicBezTo>
                    <a:pt x="8342" y="12723"/>
                    <a:pt x="8482" y="12583"/>
                    <a:pt x="8593" y="12472"/>
                  </a:cubicBezTo>
                  <a:cubicBezTo>
                    <a:pt x="8733" y="12332"/>
                    <a:pt x="8900" y="12165"/>
                    <a:pt x="8984" y="11970"/>
                  </a:cubicBezTo>
                  <a:cubicBezTo>
                    <a:pt x="9012" y="11830"/>
                    <a:pt x="9151" y="11328"/>
                    <a:pt x="8984" y="11133"/>
                  </a:cubicBezTo>
                  <a:cubicBezTo>
                    <a:pt x="8917" y="11049"/>
                    <a:pt x="8821" y="10996"/>
                    <a:pt x="8707" y="10996"/>
                  </a:cubicBezTo>
                  <a:cubicBezTo>
                    <a:pt x="8629" y="10996"/>
                    <a:pt x="8544" y="11020"/>
                    <a:pt x="8454" y="11077"/>
                  </a:cubicBezTo>
                  <a:cubicBezTo>
                    <a:pt x="8175" y="11272"/>
                    <a:pt x="7951" y="11579"/>
                    <a:pt x="7756" y="11886"/>
                  </a:cubicBezTo>
                  <a:cubicBezTo>
                    <a:pt x="7645" y="12025"/>
                    <a:pt x="7533" y="12193"/>
                    <a:pt x="7449" y="12332"/>
                  </a:cubicBezTo>
                  <a:cubicBezTo>
                    <a:pt x="7338" y="12444"/>
                    <a:pt x="7226" y="12528"/>
                    <a:pt x="7114" y="12583"/>
                  </a:cubicBezTo>
                  <a:cubicBezTo>
                    <a:pt x="6835" y="12723"/>
                    <a:pt x="6668" y="12862"/>
                    <a:pt x="6780" y="13420"/>
                  </a:cubicBezTo>
                  <a:cubicBezTo>
                    <a:pt x="6808" y="13644"/>
                    <a:pt x="6891" y="13839"/>
                    <a:pt x="6919" y="13978"/>
                  </a:cubicBezTo>
                  <a:cubicBezTo>
                    <a:pt x="6947" y="14146"/>
                    <a:pt x="7031" y="14285"/>
                    <a:pt x="6975" y="14369"/>
                  </a:cubicBezTo>
                  <a:cubicBezTo>
                    <a:pt x="6975" y="14369"/>
                    <a:pt x="6947" y="14397"/>
                    <a:pt x="6835" y="14425"/>
                  </a:cubicBezTo>
                  <a:cubicBezTo>
                    <a:pt x="6668" y="14480"/>
                    <a:pt x="6501" y="14480"/>
                    <a:pt x="6361" y="14480"/>
                  </a:cubicBezTo>
                  <a:cubicBezTo>
                    <a:pt x="6291" y="14467"/>
                    <a:pt x="6225" y="14460"/>
                    <a:pt x="6162" y="14460"/>
                  </a:cubicBezTo>
                  <a:cubicBezTo>
                    <a:pt x="5974" y="14460"/>
                    <a:pt x="5817" y="14522"/>
                    <a:pt x="5692" y="14648"/>
                  </a:cubicBezTo>
                  <a:cubicBezTo>
                    <a:pt x="5524" y="14815"/>
                    <a:pt x="5496" y="14927"/>
                    <a:pt x="5441" y="15066"/>
                  </a:cubicBezTo>
                  <a:cubicBezTo>
                    <a:pt x="5413" y="15178"/>
                    <a:pt x="5357" y="15317"/>
                    <a:pt x="5162" y="15513"/>
                  </a:cubicBezTo>
                  <a:cubicBezTo>
                    <a:pt x="4994" y="15736"/>
                    <a:pt x="4799" y="15792"/>
                    <a:pt x="4520" y="15903"/>
                  </a:cubicBezTo>
                  <a:cubicBezTo>
                    <a:pt x="4269" y="16015"/>
                    <a:pt x="3962" y="16099"/>
                    <a:pt x="3488" y="16350"/>
                  </a:cubicBezTo>
                  <a:cubicBezTo>
                    <a:pt x="2874" y="16712"/>
                    <a:pt x="2483" y="16796"/>
                    <a:pt x="2176" y="16908"/>
                  </a:cubicBezTo>
                  <a:cubicBezTo>
                    <a:pt x="2009" y="16936"/>
                    <a:pt x="1869" y="17019"/>
                    <a:pt x="1674" y="17075"/>
                  </a:cubicBezTo>
                  <a:cubicBezTo>
                    <a:pt x="1479" y="17187"/>
                    <a:pt x="1311" y="17326"/>
                    <a:pt x="1172" y="17466"/>
                  </a:cubicBezTo>
                  <a:cubicBezTo>
                    <a:pt x="977" y="17633"/>
                    <a:pt x="837" y="17773"/>
                    <a:pt x="642" y="17773"/>
                  </a:cubicBezTo>
                  <a:lnTo>
                    <a:pt x="614" y="17773"/>
                  </a:lnTo>
                  <a:cubicBezTo>
                    <a:pt x="419" y="17773"/>
                    <a:pt x="363" y="17717"/>
                    <a:pt x="335" y="17689"/>
                  </a:cubicBezTo>
                  <a:cubicBezTo>
                    <a:pt x="335" y="17689"/>
                    <a:pt x="363" y="17605"/>
                    <a:pt x="474" y="17577"/>
                  </a:cubicBezTo>
                  <a:cubicBezTo>
                    <a:pt x="677" y="17476"/>
                    <a:pt x="994" y="17260"/>
                    <a:pt x="1302" y="17012"/>
                  </a:cubicBezTo>
                  <a:lnTo>
                    <a:pt x="1302" y="17012"/>
                  </a:lnTo>
                  <a:cubicBezTo>
                    <a:pt x="976" y="17242"/>
                    <a:pt x="666" y="17448"/>
                    <a:pt x="447" y="17521"/>
                  </a:cubicBezTo>
                  <a:cubicBezTo>
                    <a:pt x="0" y="17717"/>
                    <a:pt x="223" y="18052"/>
                    <a:pt x="642" y="18052"/>
                  </a:cubicBezTo>
                  <a:lnTo>
                    <a:pt x="698" y="18052"/>
                  </a:lnTo>
                  <a:cubicBezTo>
                    <a:pt x="1200" y="18024"/>
                    <a:pt x="1367" y="17494"/>
                    <a:pt x="1786" y="17326"/>
                  </a:cubicBezTo>
                  <a:cubicBezTo>
                    <a:pt x="2204" y="17159"/>
                    <a:pt x="2651" y="17159"/>
                    <a:pt x="3599" y="16601"/>
                  </a:cubicBezTo>
                  <a:cubicBezTo>
                    <a:pt x="4548" y="16071"/>
                    <a:pt x="4910" y="16182"/>
                    <a:pt x="5301" y="15708"/>
                  </a:cubicBezTo>
                  <a:cubicBezTo>
                    <a:pt x="5692" y="15290"/>
                    <a:pt x="5552" y="15150"/>
                    <a:pt x="5831" y="14843"/>
                  </a:cubicBezTo>
                  <a:cubicBezTo>
                    <a:pt x="5943" y="14732"/>
                    <a:pt x="6026" y="14704"/>
                    <a:pt x="6138" y="14704"/>
                  </a:cubicBezTo>
                  <a:cubicBezTo>
                    <a:pt x="6277" y="14704"/>
                    <a:pt x="6417" y="14732"/>
                    <a:pt x="6556" y="14732"/>
                  </a:cubicBezTo>
                  <a:cubicBezTo>
                    <a:pt x="6668" y="14732"/>
                    <a:pt x="6780" y="14732"/>
                    <a:pt x="6863" y="14704"/>
                  </a:cubicBezTo>
                  <a:cubicBezTo>
                    <a:pt x="7366" y="14564"/>
                    <a:pt x="7059" y="14229"/>
                    <a:pt x="6919" y="13476"/>
                  </a:cubicBezTo>
                  <a:cubicBezTo>
                    <a:pt x="6780" y="12751"/>
                    <a:pt x="7198" y="12974"/>
                    <a:pt x="7533" y="12555"/>
                  </a:cubicBezTo>
                  <a:cubicBezTo>
                    <a:pt x="7896" y="12137"/>
                    <a:pt x="8091" y="11579"/>
                    <a:pt x="8482" y="11328"/>
                  </a:cubicBezTo>
                  <a:cubicBezTo>
                    <a:pt x="8537" y="11300"/>
                    <a:pt x="8621" y="11244"/>
                    <a:pt x="8649" y="11244"/>
                  </a:cubicBezTo>
                  <a:cubicBezTo>
                    <a:pt x="8872" y="11244"/>
                    <a:pt x="8816" y="11635"/>
                    <a:pt x="8733" y="11997"/>
                  </a:cubicBezTo>
                  <a:cubicBezTo>
                    <a:pt x="8593" y="12416"/>
                    <a:pt x="7700" y="12807"/>
                    <a:pt x="8230" y="13086"/>
                  </a:cubicBezTo>
                  <a:cubicBezTo>
                    <a:pt x="8314" y="13113"/>
                    <a:pt x="8370" y="13113"/>
                    <a:pt x="8454" y="13113"/>
                  </a:cubicBezTo>
                  <a:cubicBezTo>
                    <a:pt x="9039" y="13113"/>
                    <a:pt x="10072" y="12193"/>
                    <a:pt x="10155" y="11970"/>
                  </a:cubicBezTo>
                  <a:cubicBezTo>
                    <a:pt x="10211" y="11718"/>
                    <a:pt x="9932" y="11216"/>
                    <a:pt x="10686" y="10854"/>
                  </a:cubicBezTo>
                  <a:cubicBezTo>
                    <a:pt x="10769" y="10770"/>
                    <a:pt x="10881" y="10742"/>
                    <a:pt x="10965" y="10742"/>
                  </a:cubicBezTo>
                  <a:cubicBezTo>
                    <a:pt x="11383" y="10742"/>
                    <a:pt x="11327" y="11579"/>
                    <a:pt x="12164" y="11970"/>
                  </a:cubicBezTo>
                  <a:cubicBezTo>
                    <a:pt x="12415" y="12053"/>
                    <a:pt x="12638" y="12137"/>
                    <a:pt x="12806" y="12137"/>
                  </a:cubicBezTo>
                  <a:cubicBezTo>
                    <a:pt x="13280" y="12137"/>
                    <a:pt x="13531" y="11746"/>
                    <a:pt x="14173" y="11718"/>
                  </a:cubicBezTo>
                  <a:lnTo>
                    <a:pt x="14368" y="11718"/>
                  </a:lnTo>
                  <a:cubicBezTo>
                    <a:pt x="15066" y="11718"/>
                    <a:pt x="15345" y="12025"/>
                    <a:pt x="16126" y="12528"/>
                  </a:cubicBezTo>
                  <a:cubicBezTo>
                    <a:pt x="16963" y="13030"/>
                    <a:pt x="16712" y="12751"/>
                    <a:pt x="17409" y="13225"/>
                  </a:cubicBezTo>
                  <a:cubicBezTo>
                    <a:pt x="18135" y="13671"/>
                    <a:pt x="18135" y="13978"/>
                    <a:pt x="18581" y="14202"/>
                  </a:cubicBezTo>
                  <a:cubicBezTo>
                    <a:pt x="19083" y="14397"/>
                    <a:pt x="19362" y="14955"/>
                    <a:pt x="19892" y="15680"/>
                  </a:cubicBezTo>
                  <a:cubicBezTo>
                    <a:pt x="20088" y="16015"/>
                    <a:pt x="20311" y="16099"/>
                    <a:pt x="20450" y="16099"/>
                  </a:cubicBezTo>
                  <a:cubicBezTo>
                    <a:pt x="20618" y="16099"/>
                    <a:pt x="20729" y="15903"/>
                    <a:pt x="20590" y="15680"/>
                  </a:cubicBezTo>
                  <a:cubicBezTo>
                    <a:pt x="20478" y="15485"/>
                    <a:pt x="20534" y="15373"/>
                    <a:pt x="20729" y="15373"/>
                  </a:cubicBezTo>
                  <a:cubicBezTo>
                    <a:pt x="20897" y="15373"/>
                    <a:pt x="21148" y="15457"/>
                    <a:pt x="21427" y="15624"/>
                  </a:cubicBezTo>
                  <a:cubicBezTo>
                    <a:pt x="21510" y="15680"/>
                    <a:pt x="21594" y="15680"/>
                    <a:pt x="21650" y="15680"/>
                  </a:cubicBezTo>
                  <a:cubicBezTo>
                    <a:pt x="22013" y="15680"/>
                    <a:pt x="21845" y="15066"/>
                    <a:pt x="21427" y="14564"/>
                  </a:cubicBezTo>
                  <a:cubicBezTo>
                    <a:pt x="20980" y="14006"/>
                    <a:pt x="21120" y="13867"/>
                    <a:pt x="20143" y="13253"/>
                  </a:cubicBezTo>
                  <a:cubicBezTo>
                    <a:pt x="19167" y="12583"/>
                    <a:pt x="18637" y="12862"/>
                    <a:pt x="18190" y="12304"/>
                  </a:cubicBezTo>
                  <a:cubicBezTo>
                    <a:pt x="17772" y="11830"/>
                    <a:pt x="17409" y="11300"/>
                    <a:pt x="17130" y="11300"/>
                  </a:cubicBezTo>
                  <a:cubicBezTo>
                    <a:pt x="17102" y="11300"/>
                    <a:pt x="17074" y="11300"/>
                    <a:pt x="17019" y="11328"/>
                  </a:cubicBezTo>
                  <a:cubicBezTo>
                    <a:pt x="16879" y="11412"/>
                    <a:pt x="16684" y="11439"/>
                    <a:pt x="16433" y="11439"/>
                  </a:cubicBezTo>
                  <a:cubicBezTo>
                    <a:pt x="16154" y="11439"/>
                    <a:pt x="15819" y="11412"/>
                    <a:pt x="15400" y="11328"/>
                  </a:cubicBezTo>
                  <a:cubicBezTo>
                    <a:pt x="14312" y="11161"/>
                    <a:pt x="14201" y="10491"/>
                    <a:pt x="13950" y="9905"/>
                  </a:cubicBezTo>
                  <a:cubicBezTo>
                    <a:pt x="13727" y="9347"/>
                    <a:pt x="13559" y="8789"/>
                    <a:pt x="13448" y="8120"/>
                  </a:cubicBezTo>
                  <a:cubicBezTo>
                    <a:pt x="13308" y="7450"/>
                    <a:pt x="13169" y="7031"/>
                    <a:pt x="13085" y="6027"/>
                  </a:cubicBezTo>
                  <a:cubicBezTo>
                    <a:pt x="13057" y="5023"/>
                    <a:pt x="12415" y="4632"/>
                    <a:pt x="12415" y="2930"/>
                  </a:cubicBezTo>
                  <a:cubicBezTo>
                    <a:pt x="12415" y="1228"/>
                    <a:pt x="11913" y="1786"/>
                    <a:pt x="11550" y="1145"/>
                  </a:cubicBezTo>
                  <a:cubicBezTo>
                    <a:pt x="11271" y="615"/>
                    <a:pt x="10825" y="531"/>
                    <a:pt x="10239" y="531"/>
                  </a:cubicBezTo>
                  <a:lnTo>
                    <a:pt x="9374" y="531"/>
                  </a:lnTo>
                  <a:cubicBezTo>
                    <a:pt x="8872" y="531"/>
                    <a:pt x="8482" y="447"/>
                    <a:pt x="8175" y="168"/>
                  </a:cubicBezTo>
                  <a:cubicBezTo>
                    <a:pt x="8035" y="29"/>
                    <a:pt x="7784" y="1"/>
                    <a:pt x="7533"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39"/>
            <p:cNvSpPr/>
            <p:nvPr/>
          </p:nvSpPr>
          <p:spPr>
            <a:xfrm>
              <a:off x="2731473" y="3736692"/>
              <a:ext cx="55479" cy="27200"/>
            </a:xfrm>
            <a:custGeom>
              <a:rect b="b" l="l" r="r" t="t"/>
              <a:pathLst>
                <a:path extrusionOk="0" h="958" w="1954">
                  <a:moveTo>
                    <a:pt x="1061" y="177"/>
                  </a:moveTo>
                  <a:cubicBezTo>
                    <a:pt x="1535" y="177"/>
                    <a:pt x="1954" y="623"/>
                    <a:pt x="1535" y="735"/>
                  </a:cubicBezTo>
                  <a:cubicBezTo>
                    <a:pt x="1480" y="762"/>
                    <a:pt x="1368" y="762"/>
                    <a:pt x="1256" y="762"/>
                  </a:cubicBezTo>
                  <a:cubicBezTo>
                    <a:pt x="726" y="762"/>
                    <a:pt x="1" y="483"/>
                    <a:pt x="810" y="204"/>
                  </a:cubicBezTo>
                  <a:cubicBezTo>
                    <a:pt x="866" y="177"/>
                    <a:pt x="949" y="177"/>
                    <a:pt x="1061" y="177"/>
                  </a:cubicBezTo>
                  <a:close/>
                  <a:moveTo>
                    <a:pt x="993" y="0"/>
                  </a:moveTo>
                  <a:cubicBezTo>
                    <a:pt x="902" y="0"/>
                    <a:pt x="812" y="12"/>
                    <a:pt x="726" y="37"/>
                  </a:cubicBezTo>
                  <a:cubicBezTo>
                    <a:pt x="587" y="65"/>
                    <a:pt x="224" y="204"/>
                    <a:pt x="252" y="511"/>
                  </a:cubicBezTo>
                  <a:cubicBezTo>
                    <a:pt x="308" y="818"/>
                    <a:pt x="922" y="958"/>
                    <a:pt x="1256" y="958"/>
                  </a:cubicBezTo>
                  <a:cubicBezTo>
                    <a:pt x="1396" y="958"/>
                    <a:pt x="1507" y="958"/>
                    <a:pt x="1563" y="902"/>
                  </a:cubicBezTo>
                  <a:cubicBezTo>
                    <a:pt x="1814" y="846"/>
                    <a:pt x="1898" y="679"/>
                    <a:pt x="1842" y="511"/>
                  </a:cubicBezTo>
                  <a:cubicBezTo>
                    <a:pt x="1819" y="237"/>
                    <a:pt x="1403" y="0"/>
                    <a:pt x="993"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39"/>
            <p:cNvSpPr/>
            <p:nvPr/>
          </p:nvSpPr>
          <p:spPr>
            <a:xfrm>
              <a:off x="2731473" y="3741689"/>
              <a:ext cx="55479" cy="16666"/>
            </a:xfrm>
            <a:custGeom>
              <a:rect b="b" l="l" r="r" t="t"/>
              <a:pathLst>
                <a:path extrusionOk="0" h="587" w="1954">
                  <a:moveTo>
                    <a:pt x="1061" y="140"/>
                  </a:moveTo>
                  <a:cubicBezTo>
                    <a:pt x="1340" y="140"/>
                    <a:pt x="1507" y="307"/>
                    <a:pt x="1535" y="363"/>
                  </a:cubicBezTo>
                  <a:lnTo>
                    <a:pt x="1507" y="391"/>
                  </a:lnTo>
                  <a:cubicBezTo>
                    <a:pt x="1424" y="391"/>
                    <a:pt x="1368" y="419"/>
                    <a:pt x="1256" y="419"/>
                  </a:cubicBezTo>
                  <a:cubicBezTo>
                    <a:pt x="1005" y="419"/>
                    <a:pt x="782" y="363"/>
                    <a:pt x="670" y="280"/>
                  </a:cubicBezTo>
                  <a:cubicBezTo>
                    <a:pt x="698" y="252"/>
                    <a:pt x="782" y="224"/>
                    <a:pt x="866" y="168"/>
                  </a:cubicBezTo>
                  <a:cubicBezTo>
                    <a:pt x="949" y="140"/>
                    <a:pt x="977" y="140"/>
                    <a:pt x="1061" y="140"/>
                  </a:cubicBezTo>
                  <a:close/>
                  <a:moveTo>
                    <a:pt x="1061" y="1"/>
                  </a:moveTo>
                  <a:cubicBezTo>
                    <a:pt x="977" y="1"/>
                    <a:pt x="922" y="1"/>
                    <a:pt x="810" y="28"/>
                  </a:cubicBezTo>
                  <a:cubicBezTo>
                    <a:pt x="1" y="307"/>
                    <a:pt x="726" y="586"/>
                    <a:pt x="1256" y="586"/>
                  </a:cubicBezTo>
                  <a:cubicBezTo>
                    <a:pt x="1368" y="586"/>
                    <a:pt x="1480" y="586"/>
                    <a:pt x="1535" y="559"/>
                  </a:cubicBezTo>
                  <a:cubicBezTo>
                    <a:pt x="1954" y="419"/>
                    <a:pt x="1535" y="1"/>
                    <a:pt x="1061"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39"/>
            <p:cNvSpPr/>
            <p:nvPr/>
          </p:nvSpPr>
          <p:spPr>
            <a:xfrm>
              <a:off x="2774260" y="3867808"/>
              <a:ext cx="37251" cy="30749"/>
            </a:xfrm>
            <a:custGeom>
              <a:rect b="b" l="l" r="r" t="t"/>
              <a:pathLst>
                <a:path extrusionOk="0" h="1083" w="1312">
                  <a:moveTo>
                    <a:pt x="447" y="190"/>
                  </a:moveTo>
                  <a:cubicBezTo>
                    <a:pt x="921" y="190"/>
                    <a:pt x="1312" y="664"/>
                    <a:pt x="893" y="859"/>
                  </a:cubicBezTo>
                  <a:cubicBezTo>
                    <a:pt x="837" y="859"/>
                    <a:pt x="754" y="887"/>
                    <a:pt x="726" y="887"/>
                  </a:cubicBezTo>
                  <a:cubicBezTo>
                    <a:pt x="335" y="887"/>
                    <a:pt x="196" y="246"/>
                    <a:pt x="196" y="246"/>
                  </a:cubicBezTo>
                  <a:cubicBezTo>
                    <a:pt x="279" y="190"/>
                    <a:pt x="391" y="190"/>
                    <a:pt x="447" y="190"/>
                  </a:cubicBezTo>
                  <a:close/>
                  <a:moveTo>
                    <a:pt x="423" y="1"/>
                  </a:moveTo>
                  <a:cubicBezTo>
                    <a:pt x="327" y="1"/>
                    <a:pt x="231" y="16"/>
                    <a:pt x="140" y="50"/>
                  </a:cubicBezTo>
                  <a:cubicBezTo>
                    <a:pt x="28" y="106"/>
                    <a:pt x="0" y="162"/>
                    <a:pt x="28" y="273"/>
                  </a:cubicBezTo>
                  <a:cubicBezTo>
                    <a:pt x="56" y="329"/>
                    <a:pt x="252" y="1083"/>
                    <a:pt x="726" y="1083"/>
                  </a:cubicBezTo>
                  <a:cubicBezTo>
                    <a:pt x="810" y="1083"/>
                    <a:pt x="893" y="1027"/>
                    <a:pt x="977" y="999"/>
                  </a:cubicBezTo>
                  <a:cubicBezTo>
                    <a:pt x="1172" y="887"/>
                    <a:pt x="1256" y="720"/>
                    <a:pt x="1228" y="525"/>
                  </a:cubicBezTo>
                  <a:cubicBezTo>
                    <a:pt x="1161" y="236"/>
                    <a:pt x="795" y="1"/>
                    <a:pt x="423"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39"/>
            <p:cNvSpPr/>
            <p:nvPr/>
          </p:nvSpPr>
          <p:spPr>
            <a:xfrm>
              <a:off x="2779002" y="3872379"/>
              <a:ext cx="31714" cy="19846"/>
            </a:xfrm>
            <a:custGeom>
              <a:rect b="b" l="l" r="r" t="t"/>
              <a:pathLst>
                <a:path extrusionOk="0" h="699" w="1117">
                  <a:moveTo>
                    <a:pt x="252" y="168"/>
                  </a:moveTo>
                  <a:cubicBezTo>
                    <a:pt x="503" y="168"/>
                    <a:pt x="698" y="308"/>
                    <a:pt x="698" y="419"/>
                  </a:cubicBezTo>
                  <a:cubicBezTo>
                    <a:pt x="726" y="447"/>
                    <a:pt x="726" y="503"/>
                    <a:pt x="643" y="531"/>
                  </a:cubicBezTo>
                  <a:cubicBezTo>
                    <a:pt x="620" y="538"/>
                    <a:pt x="597" y="541"/>
                    <a:pt x="576" y="541"/>
                  </a:cubicBezTo>
                  <a:cubicBezTo>
                    <a:pt x="416" y="541"/>
                    <a:pt x="301" y="365"/>
                    <a:pt x="252" y="168"/>
                  </a:cubicBezTo>
                  <a:close/>
                  <a:moveTo>
                    <a:pt x="252" y="1"/>
                  </a:moveTo>
                  <a:cubicBezTo>
                    <a:pt x="168" y="1"/>
                    <a:pt x="85" y="1"/>
                    <a:pt x="1" y="29"/>
                  </a:cubicBezTo>
                  <a:cubicBezTo>
                    <a:pt x="1" y="29"/>
                    <a:pt x="168" y="698"/>
                    <a:pt x="531" y="698"/>
                  </a:cubicBezTo>
                  <a:cubicBezTo>
                    <a:pt x="559" y="698"/>
                    <a:pt x="643" y="698"/>
                    <a:pt x="698" y="670"/>
                  </a:cubicBezTo>
                  <a:cubicBezTo>
                    <a:pt x="1117" y="503"/>
                    <a:pt x="782" y="1"/>
                    <a:pt x="252"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39"/>
            <p:cNvSpPr/>
            <p:nvPr/>
          </p:nvSpPr>
          <p:spPr>
            <a:xfrm>
              <a:off x="2992883" y="3970617"/>
              <a:ext cx="36456" cy="40431"/>
            </a:xfrm>
            <a:custGeom>
              <a:rect b="b" l="l" r="r" t="t"/>
              <a:pathLst>
                <a:path extrusionOk="0" h="1424" w="1284">
                  <a:moveTo>
                    <a:pt x="698" y="168"/>
                  </a:moveTo>
                  <a:cubicBezTo>
                    <a:pt x="1061" y="168"/>
                    <a:pt x="1256" y="754"/>
                    <a:pt x="921" y="1088"/>
                  </a:cubicBezTo>
                  <a:cubicBezTo>
                    <a:pt x="782" y="1172"/>
                    <a:pt x="670" y="1256"/>
                    <a:pt x="559" y="1256"/>
                  </a:cubicBezTo>
                  <a:cubicBezTo>
                    <a:pt x="280" y="1256"/>
                    <a:pt x="112" y="865"/>
                    <a:pt x="307" y="475"/>
                  </a:cubicBezTo>
                  <a:cubicBezTo>
                    <a:pt x="419" y="279"/>
                    <a:pt x="559" y="168"/>
                    <a:pt x="698" y="168"/>
                  </a:cubicBezTo>
                  <a:close/>
                  <a:moveTo>
                    <a:pt x="698" y="0"/>
                  </a:moveTo>
                  <a:cubicBezTo>
                    <a:pt x="559" y="0"/>
                    <a:pt x="363" y="56"/>
                    <a:pt x="168" y="391"/>
                  </a:cubicBezTo>
                  <a:cubicBezTo>
                    <a:pt x="28" y="670"/>
                    <a:pt x="1" y="977"/>
                    <a:pt x="140" y="1172"/>
                  </a:cubicBezTo>
                  <a:cubicBezTo>
                    <a:pt x="252" y="1312"/>
                    <a:pt x="391" y="1423"/>
                    <a:pt x="559" y="1423"/>
                  </a:cubicBezTo>
                  <a:cubicBezTo>
                    <a:pt x="698" y="1423"/>
                    <a:pt x="865" y="1367"/>
                    <a:pt x="1005" y="1228"/>
                  </a:cubicBezTo>
                  <a:cubicBezTo>
                    <a:pt x="1228" y="1005"/>
                    <a:pt x="1284" y="698"/>
                    <a:pt x="1172" y="391"/>
                  </a:cubicBezTo>
                  <a:cubicBezTo>
                    <a:pt x="1117" y="140"/>
                    <a:pt x="921" y="0"/>
                    <a:pt x="698"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9"/>
            <p:cNvSpPr/>
            <p:nvPr/>
          </p:nvSpPr>
          <p:spPr>
            <a:xfrm>
              <a:off x="2996063" y="3975359"/>
              <a:ext cx="32509" cy="30919"/>
            </a:xfrm>
            <a:custGeom>
              <a:rect b="b" l="l" r="r" t="t"/>
              <a:pathLst>
                <a:path extrusionOk="0" h="1089" w="1145">
                  <a:moveTo>
                    <a:pt x="586" y="140"/>
                  </a:moveTo>
                  <a:cubicBezTo>
                    <a:pt x="670" y="140"/>
                    <a:pt x="726" y="224"/>
                    <a:pt x="753" y="308"/>
                  </a:cubicBezTo>
                  <a:cubicBezTo>
                    <a:pt x="837" y="447"/>
                    <a:pt x="837" y="670"/>
                    <a:pt x="698" y="782"/>
                  </a:cubicBezTo>
                  <a:cubicBezTo>
                    <a:pt x="614" y="838"/>
                    <a:pt x="530" y="866"/>
                    <a:pt x="447" y="866"/>
                  </a:cubicBezTo>
                  <a:cubicBezTo>
                    <a:pt x="447" y="866"/>
                    <a:pt x="391" y="866"/>
                    <a:pt x="335" y="810"/>
                  </a:cubicBezTo>
                  <a:cubicBezTo>
                    <a:pt x="307" y="726"/>
                    <a:pt x="279" y="559"/>
                    <a:pt x="391" y="363"/>
                  </a:cubicBezTo>
                  <a:cubicBezTo>
                    <a:pt x="447" y="168"/>
                    <a:pt x="558" y="140"/>
                    <a:pt x="586" y="140"/>
                  </a:cubicBezTo>
                  <a:close/>
                  <a:moveTo>
                    <a:pt x="586" y="1"/>
                  </a:moveTo>
                  <a:cubicBezTo>
                    <a:pt x="474" y="1"/>
                    <a:pt x="335" y="84"/>
                    <a:pt x="195" y="308"/>
                  </a:cubicBezTo>
                  <a:cubicBezTo>
                    <a:pt x="0" y="698"/>
                    <a:pt x="140" y="1089"/>
                    <a:pt x="447" y="1089"/>
                  </a:cubicBezTo>
                  <a:cubicBezTo>
                    <a:pt x="558" y="1089"/>
                    <a:pt x="670" y="1033"/>
                    <a:pt x="781" y="894"/>
                  </a:cubicBezTo>
                  <a:cubicBezTo>
                    <a:pt x="1144" y="587"/>
                    <a:pt x="949" y="1"/>
                    <a:pt x="586"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9"/>
            <p:cNvSpPr/>
            <p:nvPr/>
          </p:nvSpPr>
          <p:spPr>
            <a:xfrm>
              <a:off x="2710888" y="4068827"/>
              <a:ext cx="61015" cy="31714"/>
            </a:xfrm>
            <a:custGeom>
              <a:rect b="b" l="l" r="r" t="t"/>
              <a:pathLst>
                <a:path extrusionOk="0" h="1117" w="2149">
                  <a:moveTo>
                    <a:pt x="1786" y="140"/>
                  </a:moveTo>
                  <a:cubicBezTo>
                    <a:pt x="1981" y="168"/>
                    <a:pt x="2121" y="224"/>
                    <a:pt x="1814" y="447"/>
                  </a:cubicBezTo>
                  <a:cubicBezTo>
                    <a:pt x="1256" y="782"/>
                    <a:pt x="1312" y="866"/>
                    <a:pt x="949" y="866"/>
                  </a:cubicBezTo>
                  <a:cubicBezTo>
                    <a:pt x="698" y="866"/>
                    <a:pt x="586" y="894"/>
                    <a:pt x="475" y="894"/>
                  </a:cubicBezTo>
                  <a:cubicBezTo>
                    <a:pt x="419" y="894"/>
                    <a:pt x="391" y="894"/>
                    <a:pt x="279" y="866"/>
                  </a:cubicBezTo>
                  <a:cubicBezTo>
                    <a:pt x="1" y="838"/>
                    <a:pt x="893" y="336"/>
                    <a:pt x="1228" y="224"/>
                  </a:cubicBezTo>
                  <a:cubicBezTo>
                    <a:pt x="1395" y="168"/>
                    <a:pt x="1591" y="140"/>
                    <a:pt x="1786" y="140"/>
                  </a:cubicBezTo>
                  <a:close/>
                  <a:moveTo>
                    <a:pt x="1730" y="1"/>
                  </a:moveTo>
                  <a:cubicBezTo>
                    <a:pt x="1535" y="1"/>
                    <a:pt x="1312" y="29"/>
                    <a:pt x="1116" y="85"/>
                  </a:cubicBezTo>
                  <a:cubicBezTo>
                    <a:pt x="1116" y="85"/>
                    <a:pt x="1" y="503"/>
                    <a:pt x="1" y="866"/>
                  </a:cubicBezTo>
                  <a:cubicBezTo>
                    <a:pt x="1" y="922"/>
                    <a:pt x="56" y="1033"/>
                    <a:pt x="196" y="1061"/>
                  </a:cubicBezTo>
                  <a:cubicBezTo>
                    <a:pt x="307" y="1117"/>
                    <a:pt x="391" y="1117"/>
                    <a:pt x="447" y="1117"/>
                  </a:cubicBezTo>
                  <a:lnTo>
                    <a:pt x="893" y="1117"/>
                  </a:lnTo>
                  <a:cubicBezTo>
                    <a:pt x="1200" y="1117"/>
                    <a:pt x="1284" y="1033"/>
                    <a:pt x="1479" y="894"/>
                  </a:cubicBezTo>
                  <a:cubicBezTo>
                    <a:pt x="1563" y="838"/>
                    <a:pt x="1702" y="754"/>
                    <a:pt x="1842" y="643"/>
                  </a:cubicBezTo>
                  <a:cubicBezTo>
                    <a:pt x="1953" y="587"/>
                    <a:pt x="2149" y="447"/>
                    <a:pt x="2121" y="224"/>
                  </a:cubicBezTo>
                  <a:cubicBezTo>
                    <a:pt x="2093" y="1"/>
                    <a:pt x="1814" y="1"/>
                    <a:pt x="1730" y="1"/>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39"/>
            <p:cNvSpPr/>
            <p:nvPr/>
          </p:nvSpPr>
          <p:spPr>
            <a:xfrm>
              <a:off x="2709298" y="4073597"/>
              <a:ext cx="61810" cy="21408"/>
            </a:xfrm>
            <a:custGeom>
              <a:rect b="b" l="l" r="r" t="t"/>
              <a:pathLst>
                <a:path extrusionOk="0" h="754" w="2177">
                  <a:moveTo>
                    <a:pt x="1730" y="168"/>
                  </a:moveTo>
                  <a:cubicBezTo>
                    <a:pt x="1563" y="251"/>
                    <a:pt x="1451" y="335"/>
                    <a:pt x="1368" y="391"/>
                  </a:cubicBezTo>
                  <a:cubicBezTo>
                    <a:pt x="1200" y="502"/>
                    <a:pt x="1172" y="502"/>
                    <a:pt x="949" y="502"/>
                  </a:cubicBezTo>
                  <a:lnTo>
                    <a:pt x="670" y="502"/>
                  </a:lnTo>
                  <a:cubicBezTo>
                    <a:pt x="893" y="419"/>
                    <a:pt x="1145" y="279"/>
                    <a:pt x="1312" y="223"/>
                  </a:cubicBezTo>
                  <a:cubicBezTo>
                    <a:pt x="1424" y="196"/>
                    <a:pt x="1591" y="168"/>
                    <a:pt x="1730" y="168"/>
                  </a:cubicBezTo>
                  <a:close/>
                  <a:moveTo>
                    <a:pt x="1786" y="0"/>
                  </a:moveTo>
                  <a:cubicBezTo>
                    <a:pt x="1619" y="0"/>
                    <a:pt x="1396" y="28"/>
                    <a:pt x="1228" y="112"/>
                  </a:cubicBezTo>
                  <a:cubicBezTo>
                    <a:pt x="921" y="196"/>
                    <a:pt x="1" y="670"/>
                    <a:pt x="308" y="726"/>
                  </a:cubicBezTo>
                  <a:cubicBezTo>
                    <a:pt x="391" y="726"/>
                    <a:pt x="475" y="754"/>
                    <a:pt x="503" y="754"/>
                  </a:cubicBezTo>
                  <a:cubicBezTo>
                    <a:pt x="614" y="754"/>
                    <a:pt x="726" y="726"/>
                    <a:pt x="949" y="726"/>
                  </a:cubicBezTo>
                  <a:cubicBezTo>
                    <a:pt x="1340" y="726"/>
                    <a:pt x="1312" y="614"/>
                    <a:pt x="1842" y="307"/>
                  </a:cubicBezTo>
                  <a:cubicBezTo>
                    <a:pt x="2177" y="56"/>
                    <a:pt x="2037" y="0"/>
                    <a:pt x="1786" y="0"/>
                  </a:cubicBez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39"/>
            <p:cNvSpPr/>
            <p:nvPr/>
          </p:nvSpPr>
          <p:spPr>
            <a:xfrm>
              <a:off x="5767682" y="2666777"/>
              <a:ext cx="68170" cy="64195"/>
            </a:xfrm>
            <a:custGeom>
              <a:rect b="b" l="l" r="r" t="t"/>
              <a:pathLst>
                <a:path extrusionOk="0" h="2261" w="2401">
                  <a:moveTo>
                    <a:pt x="2010" y="447"/>
                  </a:moveTo>
                  <a:lnTo>
                    <a:pt x="2010" y="447"/>
                  </a:lnTo>
                  <a:cubicBezTo>
                    <a:pt x="1982" y="614"/>
                    <a:pt x="1870" y="865"/>
                    <a:pt x="1731" y="1033"/>
                  </a:cubicBezTo>
                  <a:cubicBezTo>
                    <a:pt x="1563" y="1256"/>
                    <a:pt x="1201" y="1451"/>
                    <a:pt x="894" y="1619"/>
                  </a:cubicBezTo>
                  <a:cubicBezTo>
                    <a:pt x="726" y="1730"/>
                    <a:pt x="587" y="1786"/>
                    <a:pt x="447" y="1898"/>
                  </a:cubicBezTo>
                  <a:cubicBezTo>
                    <a:pt x="419" y="1842"/>
                    <a:pt x="364" y="1674"/>
                    <a:pt x="419" y="1535"/>
                  </a:cubicBezTo>
                  <a:cubicBezTo>
                    <a:pt x="447" y="1451"/>
                    <a:pt x="475" y="1340"/>
                    <a:pt x="559" y="1340"/>
                  </a:cubicBezTo>
                  <a:cubicBezTo>
                    <a:pt x="782" y="1312"/>
                    <a:pt x="977" y="1144"/>
                    <a:pt x="1173" y="977"/>
                  </a:cubicBezTo>
                  <a:cubicBezTo>
                    <a:pt x="1368" y="782"/>
                    <a:pt x="1619" y="586"/>
                    <a:pt x="2010" y="447"/>
                  </a:cubicBezTo>
                  <a:close/>
                  <a:moveTo>
                    <a:pt x="2177" y="0"/>
                  </a:moveTo>
                  <a:cubicBezTo>
                    <a:pt x="1591" y="140"/>
                    <a:pt x="1256" y="419"/>
                    <a:pt x="922" y="642"/>
                  </a:cubicBezTo>
                  <a:cubicBezTo>
                    <a:pt x="754" y="782"/>
                    <a:pt x="615" y="921"/>
                    <a:pt x="447" y="977"/>
                  </a:cubicBezTo>
                  <a:cubicBezTo>
                    <a:pt x="224" y="1005"/>
                    <a:pt x="57" y="1200"/>
                    <a:pt x="29" y="1451"/>
                  </a:cubicBezTo>
                  <a:cubicBezTo>
                    <a:pt x="1" y="1758"/>
                    <a:pt x="57" y="2093"/>
                    <a:pt x="280" y="2232"/>
                  </a:cubicBezTo>
                  <a:cubicBezTo>
                    <a:pt x="308" y="2260"/>
                    <a:pt x="364" y="2260"/>
                    <a:pt x="419" y="2260"/>
                  </a:cubicBezTo>
                  <a:cubicBezTo>
                    <a:pt x="475" y="2260"/>
                    <a:pt x="559" y="2232"/>
                    <a:pt x="615" y="2177"/>
                  </a:cubicBezTo>
                  <a:cubicBezTo>
                    <a:pt x="726" y="2121"/>
                    <a:pt x="894" y="2009"/>
                    <a:pt x="1033" y="1898"/>
                  </a:cubicBezTo>
                  <a:cubicBezTo>
                    <a:pt x="1340" y="1702"/>
                    <a:pt x="1731" y="1479"/>
                    <a:pt x="1982" y="1256"/>
                  </a:cubicBezTo>
                  <a:cubicBezTo>
                    <a:pt x="2317" y="865"/>
                    <a:pt x="2400" y="224"/>
                    <a:pt x="2400" y="196"/>
                  </a:cubicBezTo>
                  <a:lnTo>
                    <a:pt x="2177" y="0"/>
                  </a:lnTo>
                  <a:close/>
                </a:path>
              </a:pathLst>
            </a:custGeom>
            <a:solidFill>
              <a:srgbClr val="F4F4F2"/>
            </a:solidFill>
            <a:ln cap="flat" cmpd="sng" w="19050">
              <a:solidFill>
                <a:srgbClr val="3D84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0" name="Shape 2110"/>
        <p:cNvGrpSpPr/>
        <p:nvPr/>
      </p:nvGrpSpPr>
      <p:grpSpPr>
        <a:xfrm>
          <a:off x="0" y="0"/>
          <a:ext cx="0" cy="0"/>
          <a:chOff x="0" y="0"/>
          <a:chExt cx="0" cy="0"/>
        </a:xfrm>
      </p:grpSpPr>
      <p:sp>
        <p:nvSpPr>
          <p:cNvPr id="2111" name="Google Shape;2111;p40"/>
          <p:cNvSpPr txBox="1"/>
          <p:nvPr>
            <p:ph idx="1" type="subTitle"/>
          </p:nvPr>
        </p:nvSpPr>
        <p:spPr>
          <a:xfrm>
            <a:off x="665049" y="1650850"/>
            <a:ext cx="1690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D54826"/>
                </a:solidFill>
              </a:rPr>
              <a:t>How?</a:t>
            </a:r>
            <a:endParaRPr>
              <a:solidFill>
                <a:srgbClr val="D54826"/>
              </a:solidFill>
            </a:endParaRPr>
          </a:p>
        </p:txBody>
      </p:sp>
      <p:sp>
        <p:nvSpPr>
          <p:cNvPr id="2112" name="Google Shape;2112;p40"/>
          <p:cNvSpPr txBox="1"/>
          <p:nvPr>
            <p:ph idx="2" type="subTitle"/>
          </p:nvPr>
        </p:nvSpPr>
        <p:spPr>
          <a:xfrm>
            <a:off x="5343075" y="1615750"/>
            <a:ext cx="1474800" cy="6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D54826"/>
                </a:solidFill>
              </a:rPr>
              <a:t>Why?</a:t>
            </a:r>
            <a:endParaRPr>
              <a:solidFill>
                <a:srgbClr val="D54826"/>
              </a:solidFill>
            </a:endParaRPr>
          </a:p>
        </p:txBody>
      </p:sp>
      <p:sp>
        <p:nvSpPr>
          <p:cNvPr id="2113" name="Google Shape;2113;p40"/>
          <p:cNvSpPr txBox="1"/>
          <p:nvPr>
            <p:ph idx="3" type="subTitle"/>
          </p:nvPr>
        </p:nvSpPr>
        <p:spPr>
          <a:xfrm>
            <a:off x="268125" y="2296675"/>
            <a:ext cx="3135300" cy="17790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SzPts val="1800"/>
              <a:buChar char="●"/>
            </a:pPr>
            <a:r>
              <a:rPr lang="en" sz="1800"/>
              <a:t>Schools provide counselor/therapists</a:t>
            </a:r>
            <a:endParaRPr sz="1800"/>
          </a:p>
          <a:p>
            <a:pPr indent="-342900" lvl="0" marL="457200" rtl="0" algn="l">
              <a:spcBef>
                <a:spcPts val="0"/>
              </a:spcBef>
              <a:spcAft>
                <a:spcPts val="0"/>
              </a:spcAft>
              <a:buSzPts val="1800"/>
              <a:buChar char="●"/>
            </a:pPr>
            <a:r>
              <a:rPr lang="en" sz="1800"/>
              <a:t>Teachers get mental health training</a:t>
            </a:r>
            <a:endParaRPr sz="1800"/>
          </a:p>
          <a:p>
            <a:pPr indent="-342900" lvl="0" marL="457200" rtl="0" algn="l">
              <a:spcBef>
                <a:spcPts val="0"/>
              </a:spcBef>
              <a:spcAft>
                <a:spcPts val="0"/>
              </a:spcAft>
              <a:buSzPts val="1800"/>
              <a:buChar char="●"/>
            </a:pPr>
            <a:r>
              <a:rPr lang="en" sz="1800"/>
              <a:t>Police should be removed.  </a:t>
            </a:r>
            <a:endParaRPr sz="1800"/>
          </a:p>
        </p:txBody>
      </p:sp>
      <p:sp>
        <p:nvSpPr>
          <p:cNvPr id="2114" name="Google Shape;2114;p40"/>
          <p:cNvSpPr txBox="1"/>
          <p:nvPr>
            <p:ph idx="4" type="subTitle"/>
          </p:nvPr>
        </p:nvSpPr>
        <p:spPr>
          <a:xfrm>
            <a:off x="4763400" y="2223550"/>
            <a:ext cx="3425700" cy="2093100"/>
          </a:xfrm>
          <a:prstGeom prst="rect">
            <a:avLst/>
          </a:prstGeom>
        </p:spPr>
        <p:txBody>
          <a:bodyPr anchorCtr="0" anchor="t" bIns="91425" lIns="91425" spcFirstLastPara="1" rIns="91425" wrap="square" tIns="91425">
            <a:noAutofit/>
          </a:bodyPr>
          <a:lstStyle/>
          <a:p>
            <a:pPr indent="-336550" lvl="0" marL="457200" rtl="0" algn="l">
              <a:spcBef>
                <a:spcPts val="0"/>
              </a:spcBef>
              <a:spcAft>
                <a:spcPts val="0"/>
              </a:spcAft>
              <a:buSzPts val="1700"/>
              <a:buChar char="●"/>
            </a:pPr>
            <a:r>
              <a:rPr lang="en" sz="1700"/>
              <a:t>Easier to get a juvenile record</a:t>
            </a:r>
            <a:endParaRPr sz="1700"/>
          </a:p>
          <a:p>
            <a:pPr indent="-336550" lvl="0" marL="457200" rtl="0" algn="l">
              <a:spcBef>
                <a:spcPts val="0"/>
              </a:spcBef>
              <a:spcAft>
                <a:spcPts val="0"/>
              </a:spcAft>
              <a:buSzPts val="1700"/>
              <a:buChar char="●"/>
            </a:pPr>
            <a:r>
              <a:rPr lang="en" sz="1700"/>
              <a:t>A</a:t>
            </a:r>
            <a:r>
              <a:rPr lang="en" sz="1700"/>
              <a:t>rrest rates for the entirety of the school population increases</a:t>
            </a:r>
            <a:endParaRPr sz="1700"/>
          </a:p>
          <a:p>
            <a:pPr indent="-336550" lvl="0" marL="457200" rtl="0" algn="l">
              <a:spcBef>
                <a:spcPts val="0"/>
              </a:spcBef>
              <a:spcAft>
                <a:spcPts val="0"/>
              </a:spcAft>
              <a:buSzPts val="1700"/>
              <a:buChar char="●"/>
            </a:pPr>
            <a:r>
              <a:rPr lang="en" sz="1700"/>
              <a:t>Affect student’s mental health</a:t>
            </a:r>
            <a:endParaRPr sz="1700"/>
          </a:p>
        </p:txBody>
      </p:sp>
      <p:sp>
        <p:nvSpPr>
          <p:cNvPr id="2115" name="Google Shape;2115;p40"/>
          <p:cNvSpPr txBox="1"/>
          <p:nvPr>
            <p:ph type="title"/>
          </p:nvPr>
        </p:nvSpPr>
        <p:spPr>
          <a:xfrm>
            <a:off x="720000" y="3688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Vision cont.</a:t>
            </a:r>
            <a:endParaRPr/>
          </a:p>
        </p:txBody>
      </p:sp>
      <p:grpSp>
        <p:nvGrpSpPr>
          <p:cNvPr id="2116" name="Google Shape;2116;p40"/>
          <p:cNvGrpSpPr/>
          <p:nvPr/>
        </p:nvGrpSpPr>
        <p:grpSpPr>
          <a:xfrm>
            <a:off x="3476983" y="3064003"/>
            <a:ext cx="571486" cy="849230"/>
            <a:chOff x="5939250" y="106775"/>
            <a:chExt cx="3267500" cy="5229250"/>
          </a:xfrm>
        </p:grpSpPr>
        <p:sp>
          <p:nvSpPr>
            <p:cNvPr id="2117" name="Google Shape;2117;p40"/>
            <p:cNvSpPr/>
            <p:nvPr/>
          </p:nvSpPr>
          <p:spPr>
            <a:xfrm>
              <a:off x="6140475" y="538027"/>
              <a:ext cx="2907600" cy="3857700"/>
            </a:xfrm>
            <a:prstGeom prst="rect">
              <a:avLst/>
            </a:pr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8" name="Google Shape;2118;p40"/>
            <p:cNvGrpSpPr/>
            <p:nvPr/>
          </p:nvGrpSpPr>
          <p:grpSpPr>
            <a:xfrm>
              <a:off x="5939250" y="106775"/>
              <a:ext cx="3267500" cy="5229250"/>
              <a:chOff x="2171500" y="238125"/>
              <a:chExt cx="3267500" cy="5229250"/>
            </a:xfrm>
          </p:grpSpPr>
          <p:sp>
            <p:nvSpPr>
              <p:cNvPr id="2119" name="Google Shape;2119;p40"/>
              <p:cNvSpPr/>
              <p:nvPr/>
            </p:nvSpPr>
            <p:spPr>
              <a:xfrm>
                <a:off x="3141275" y="1047850"/>
                <a:ext cx="118875" cy="350225"/>
              </a:xfrm>
              <a:custGeom>
                <a:rect b="b" l="l" r="r" t="t"/>
                <a:pathLst>
                  <a:path extrusionOk="0" h="14009" w="4755">
                    <a:moveTo>
                      <a:pt x="2409" y="1"/>
                    </a:moveTo>
                    <a:cubicBezTo>
                      <a:pt x="698" y="1"/>
                      <a:pt x="1" y="951"/>
                      <a:pt x="1" y="3043"/>
                    </a:cubicBezTo>
                    <a:lnTo>
                      <a:pt x="1" y="11030"/>
                    </a:lnTo>
                    <a:cubicBezTo>
                      <a:pt x="1" y="13058"/>
                      <a:pt x="698" y="14009"/>
                      <a:pt x="2409" y="14009"/>
                    </a:cubicBezTo>
                    <a:cubicBezTo>
                      <a:pt x="4057" y="14009"/>
                      <a:pt x="4754" y="13058"/>
                      <a:pt x="4754" y="11030"/>
                    </a:cubicBezTo>
                    <a:lnTo>
                      <a:pt x="4754" y="3043"/>
                    </a:lnTo>
                    <a:cubicBezTo>
                      <a:pt x="4754" y="951"/>
                      <a:pt x="4057" y="1"/>
                      <a:pt x="24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0"/>
              <p:cNvSpPr/>
              <p:nvPr/>
            </p:nvSpPr>
            <p:spPr>
              <a:xfrm>
                <a:off x="2626275" y="1051025"/>
                <a:ext cx="158500" cy="158475"/>
              </a:xfrm>
              <a:custGeom>
                <a:rect b="b" l="l" r="r" t="t"/>
                <a:pathLst>
                  <a:path extrusionOk="0" h="6339" w="6340">
                    <a:moveTo>
                      <a:pt x="1" y="0"/>
                    </a:moveTo>
                    <a:lnTo>
                      <a:pt x="1" y="6339"/>
                    </a:lnTo>
                    <a:lnTo>
                      <a:pt x="3614" y="6339"/>
                    </a:lnTo>
                    <a:cubicBezTo>
                      <a:pt x="5325" y="6339"/>
                      <a:pt x="6339" y="5261"/>
                      <a:pt x="6339" y="3233"/>
                    </a:cubicBezTo>
                    <a:lnTo>
                      <a:pt x="6339" y="2916"/>
                    </a:lnTo>
                    <a:cubicBezTo>
                      <a:pt x="6339" y="824"/>
                      <a:pt x="5325" y="0"/>
                      <a:pt x="36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0"/>
              <p:cNvSpPr/>
              <p:nvPr/>
            </p:nvSpPr>
            <p:spPr>
              <a:xfrm>
                <a:off x="2171500" y="238125"/>
                <a:ext cx="3267500" cy="5229250"/>
              </a:xfrm>
              <a:custGeom>
                <a:rect b="b" l="l" r="r" t="t"/>
                <a:pathLst>
                  <a:path extrusionOk="0" h="209170" w="130700">
                    <a:moveTo>
                      <a:pt x="22121" y="28523"/>
                    </a:moveTo>
                    <a:cubicBezTo>
                      <a:pt x="26115" y="28523"/>
                      <a:pt x="29284" y="30171"/>
                      <a:pt x="29284" y="35242"/>
                    </a:cubicBezTo>
                    <a:lnTo>
                      <a:pt x="29284" y="35369"/>
                    </a:lnTo>
                    <a:cubicBezTo>
                      <a:pt x="29284" y="40439"/>
                      <a:pt x="25988" y="42024"/>
                      <a:pt x="21805" y="42024"/>
                    </a:cubicBezTo>
                    <a:lnTo>
                      <a:pt x="18192" y="42024"/>
                    </a:lnTo>
                    <a:lnTo>
                      <a:pt x="18192" y="48870"/>
                    </a:lnTo>
                    <a:cubicBezTo>
                      <a:pt x="18192" y="49820"/>
                      <a:pt x="17368" y="50327"/>
                      <a:pt x="16227" y="50327"/>
                    </a:cubicBezTo>
                    <a:cubicBezTo>
                      <a:pt x="15022" y="50327"/>
                      <a:pt x="14262" y="49820"/>
                      <a:pt x="14262" y="48870"/>
                    </a:cubicBezTo>
                    <a:lnTo>
                      <a:pt x="14262" y="29727"/>
                    </a:lnTo>
                    <a:cubicBezTo>
                      <a:pt x="14262" y="28967"/>
                      <a:pt x="14832" y="28523"/>
                      <a:pt x="15910" y="28523"/>
                    </a:cubicBezTo>
                    <a:close/>
                    <a:moveTo>
                      <a:pt x="74477" y="28333"/>
                    </a:moveTo>
                    <a:cubicBezTo>
                      <a:pt x="75618" y="28333"/>
                      <a:pt x="76822" y="28713"/>
                      <a:pt x="76822" y="29727"/>
                    </a:cubicBezTo>
                    <a:lnTo>
                      <a:pt x="76822" y="48870"/>
                    </a:lnTo>
                    <a:cubicBezTo>
                      <a:pt x="76822" y="49820"/>
                      <a:pt x="75618" y="50327"/>
                      <a:pt x="74477" y="50327"/>
                    </a:cubicBezTo>
                    <a:cubicBezTo>
                      <a:pt x="73273" y="50327"/>
                      <a:pt x="72069" y="49820"/>
                      <a:pt x="72069" y="48870"/>
                    </a:cubicBezTo>
                    <a:lnTo>
                      <a:pt x="72069" y="29727"/>
                    </a:lnTo>
                    <a:cubicBezTo>
                      <a:pt x="72069" y="28713"/>
                      <a:pt x="73273" y="28333"/>
                      <a:pt x="74477" y="28333"/>
                    </a:cubicBezTo>
                    <a:close/>
                    <a:moveTo>
                      <a:pt x="41137" y="28333"/>
                    </a:moveTo>
                    <a:cubicBezTo>
                      <a:pt x="45320" y="28333"/>
                      <a:pt x="48299" y="30235"/>
                      <a:pt x="48299" y="35432"/>
                    </a:cubicBezTo>
                    <a:lnTo>
                      <a:pt x="48299" y="43419"/>
                    </a:lnTo>
                    <a:cubicBezTo>
                      <a:pt x="48299" y="48553"/>
                      <a:pt x="45320" y="50518"/>
                      <a:pt x="41137" y="50518"/>
                    </a:cubicBezTo>
                    <a:cubicBezTo>
                      <a:pt x="37017" y="50518"/>
                      <a:pt x="34038" y="48553"/>
                      <a:pt x="34038" y="43419"/>
                    </a:cubicBezTo>
                    <a:lnTo>
                      <a:pt x="34038" y="35432"/>
                    </a:lnTo>
                    <a:cubicBezTo>
                      <a:pt x="34038" y="30235"/>
                      <a:pt x="37017" y="28333"/>
                      <a:pt x="41137" y="28333"/>
                    </a:cubicBezTo>
                    <a:close/>
                    <a:moveTo>
                      <a:pt x="90514" y="28333"/>
                    </a:moveTo>
                    <a:cubicBezTo>
                      <a:pt x="94824" y="28333"/>
                      <a:pt x="98120" y="30488"/>
                      <a:pt x="98120" y="34291"/>
                    </a:cubicBezTo>
                    <a:cubicBezTo>
                      <a:pt x="98120" y="36129"/>
                      <a:pt x="97423" y="36510"/>
                      <a:pt x="95775" y="36510"/>
                    </a:cubicBezTo>
                    <a:cubicBezTo>
                      <a:pt x="94570" y="36510"/>
                      <a:pt x="93556" y="36193"/>
                      <a:pt x="93493" y="35115"/>
                    </a:cubicBezTo>
                    <a:cubicBezTo>
                      <a:pt x="93429" y="34355"/>
                      <a:pt x="93303" y="32390"/>
                      <a:pt x="90704" y="32390"/>
                    </a:cubicBezTo>
                    <a:cubicBezTo>
                      <a:pt x="88992" y="32390"/>
                      <a:pt x="87915" y="33340"/>
                      <a:pt x="87915" y="35432"/>
                    </a:cubicBezTo>
                    <a:lnTo>
                      <a:pt x="87915" y="43419"/>
                    </a:lnTo>
                    <a:cubicBezTo>
                      <a:pt x="87915" y="45447"/>
                      <a:pt x="88992" y="46398"/>
                      <a:pt x="90767" y="46398"/>
                    </a:cubicBezTo>
                    <a:cubicBezTo>
                      <a:pt x="93176" y="46398"/>
                      <a:pt x="93366" y="44559"/>
                      <a:pt x="93429" y="43419"/>
                    </a:cubicBezTo>
                    <a:cubicBezTo>
                      <a:pt x="93556" y="42278"/>
                      <a:pt x="94570" y="41961"/>
                      <a:pt x="95775" y="41961"/>
                    </a:cubicBezTo>
                    <a:cubicBezTo>
                      <a:pt x="97423" y="41961"/>
                      <a:pt x="98183" y="42404"/>
                      <a:pt x="98183" y="44179"/>
                    </a:cubicBezTo>
                    <a:cubicBezTo>
                      <a:pt x="98183" y="48236"/>
                      <a:pt x="94824" y="50518"/>
                      <a:pt x="90514" y="50518"/>
                    </a:cubicBezTo>
                    <a:cubicBezTo>
                      <a:pt x="86584" y="50518"/>
                      <a:pt x="83161" y="48553"/>
                      <a:pt x="83161" y="43419"/>
                    </a:cubicBezTo>
                    <a:lnTo>
                      <a:pt x="83161" y="35432"/>
                    </a:lnTo>
                    <a:cubicBezTo>
                      <a:pt x="83161" y="30235"/>
                      <a:pt x="86584" y="28333"/>
                      <a:pt x="90514" y="28333"/>
                    </a:cubicBezTo>
                    <a:close/>
                    <a:moveTo>
                      <a:pt x="57046" y="28333"/>
                    </a:moveTo>
                    <a:cubicBezTo>
                      <a:pt x="58187" y="28333"/>
                      <a:pt x="59392" y="28713"/>
                      <a:pt x="59392" y="29727"/>
                    </a:cubicBezTo>
                    <a:lnTo>
                      <a:pt x="59392" y="45954"/>
                    </a:lnTo>
                    <a:lnTo>
                      <a:pt x="66427" y="45954"/>
                    </a:lnTo>
                    <a:cubicBezTo>
                      <a:pt x="67315" y="45954"/>
                      <a:pt x="67758" y="47285"/>
                      <a:pt x="67758" y="48363"/>
                    </a:cubicBezTo>
                    <a:cubicBezTo>
                      <a:pt x="67758" y="49377"/>
                      <a:pt x="67315" y="50708"/>
                      <a:pt x="66427" y="50708"/>
                    </a:cubicBezTo>
                    <a:lnTo>
                      <a:pt x="56920" y="50708"/>
                    </a:lnTo>
                    <a:cubicBezTo>
                      <a:pt x="55906" y="50708"/>
                      <a:pt x="54638" y="49820"/>
                      <a:pt x="54638" y="48870"/>
                    </a:cubicBezTo>
                    <a:lnTo>
                      <a:pt x="54638" y="29727"/>
                    </a:lnTo>
                    <a:cubicBezTo>
                      <a:pt x="54638" y="28713"/>
                      <a:pt x="55842" y="28333"/>
                      <a:pt x="57046" y="28333"/>
                    </a:cubicBezTo>
                    <a:close/>
                    <a:moveTo>
                      <a:pt x="116311" y="28523"/>
                    </a:moveTo>
                    <a:cubicBezTo>
                      <a:pt x="117325" y="28523"/>
                      <a:pt x="117769" y="29537"/>
                      <a:pt x="117769" y="30488"/>
                    </a:cubicBezTo>
                    <a:cubicBezTo>
                      <a:pt x="117769" y="31566"/>
                      <a:pt x="117262" y="32516"/>
                      <a:pt x="116311" y="32516"/>
                    </a:cubicBezTo>
                    <a:lnTo>
                      <a:pt x="107754" y="32516"/>
                    </a:lnTo>
                    <a:lnTo>
                      <a:pt x="107754" y="37270"/>
                    </a:lnTo>
                    <a:lnTo>
                      <a:pt x="112762" y="37270"/>
                    </a:lnTo>
                    <a:cubicBezTo>
                      <a:pt x="113712" y="37270"/>
                      <a:pt x="114219" y="38284"/>
                      <a:pt x="114219" y="39235"/>
                    </a:cubicBezTo>
                    <a:cubicBezTo>
                      <a:pt x="114219" y="40059"/>
                      <a:pt x="113776" y="41200"/>
                      <a:pt x="112762" y="41200"/>
                    </a:cubicBezTo>
                    <a:lnTo>
                      <a:pt x="107754" y="41200"/>
                    </a:lnTo>
                    <a:lnTo>
                      <a:pt x="107754" y="45954"/>
                    </a:lnTo>
                    <a:lnTo>
                      <a:pt x="116311" y="45954"/>
                    </a:lnTo>
                    <a:cubicBezTo>
                      <a:pt x="117262" y="45954"/>
                      <a:pt x="117769" y="47222"/>
                      <a:pt x="117769" y="48363"/>
                    </a:cubicBezTo>
                    <a:cubicBezTo>
                      <a:pt x="117769" y="49313"/>
                      <a:pt x="117325" y="50708"/>
                      <a:pt x="116311" y="50708"/>
                    </a:cubicBezTo>
                    <a:lnTo>
                      <a:pt x="105599" y="50708"/>
                    </a:lnTo>
                    <a:cubicBezTo>
                      <a:pt x="104585" y="50708"/>
                      <a:pt x="103000" y="49820"/>
                      <a:pt x="103000" y="48870"/>
                    </a:cubicBezTo>
                    <a:lnTo>
                      <a:pt x="103000" y="29727"/>
                    </a:lnTo>
                    <a:cubicBezTo>
                      <a:pt x="103000" y="28777"/>
                      <a:pt x="104585" y="28523"/>
                      <a:pt x="105599" y="28523"/>
                    </a:cubicBezTo>
                    <a:close/>
                    <a:moveTo>
                      <a:pt x="33277" y="78470"/>
                    </a:moveTo>
                    <a:lnTo>
                      <a:pt x="33277" y="130763"/>
                    </a:lnTo>
                    <a:lnTo>
                      <a:pt x="13438" y="130763"/>
                    </a:lnTo>
                    <a:lnTo>
                      <a:pt x="13438" y="78470"/>
                    </a:lnTo>
                    <a:close/>
                    <a:moveTo>
                      <a:pt x="85570" y="78470"/>
                    </a:moveTo>
                    <a:lnTo>
                      <a:pt x="85570" y="130763"/>
                    </a:lnTo>
                    <a:lnTo>
                      <a:pt x="45954" y="130763"/>
                    </a:lnTo>
                    <a:lnTo>
                      <a:pt x="45954" y="78470"/>
                    </a:lnTo>
                    <a:close/>
                    <a:moveTo>
                      <a:pt x="118023" y="78470"/>
                    </a:moveTo>
                    <a:lnTo>
                      <a:pt x="118023" y="130763"/>
                    </a:lnTo>
                    <a:lnTo>
                      <a:pt x="98247" y="130763"/>
                    </a:lnTo>
                    <a:lnTo>
                      <a:pt x="98247" y="78470"/>
                    </a:lnTo>
                    <a:close/>
                    <a:moveTo>
                      <a:pt x="7923" y="0"/>
                    </a:moveTo>
                    <a:cubicBezTo>
                      <a:pt x="3550" y="0"/>
                      <a:pt x="0" y="3550"/>
                      <a:pt x="0" y="7923"/>
                    </a:cubicBezTo>
                    <a:lnTo>
                      <a:pt x="0" y="201247"/>
                    </a:lnTo>
                    <a:cubicBezTo>
                      <a:pt x="0" y="205620"/>
                      <a:pt x="3550" y="209170"/>
                      <a:pt x="7923" y="209170"/>
                    </a:cubicBezTo>
                    <a:lnTo>
                      <a:pt x="122776" y="209170"/>
                    </a:lnTo>
                    <a:cubicBezTo>
                      <a:pt x="127150" y="209170"/>
                      <a:pt x="130700" y="205620"/>
                      <a:pt x="130700" y="201247"/>
                    </a:cubicBezTo>
                    <a:lnTo>
                      <a:pt x="130700" y="7923"/>
                    </a:lnTo>
                    <a:cubicBezTo>
                      <a:pt x="130700" y="3550"/>
                      <a:pt x="127150" y="0"/>
                      <a:pt x="1227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22" name="Google Shape;2122;p40"/>
          <p:cNvGrpSpPr/>
          <p:nvPr/>
        </p:nvGrpSpPr>
        <p:grpSpPr>
          <a:xfrm>
            <a:off x="3476973" y="2285396"/>
            <a:ext cx="571510" cy="572707"/>
            <a:chOff x="-22859750" y="2335900"/>
            <a:chExt cx="296950" cy="294375"/>
          </a:xfrm>
        </p:grpSpPr>
        <p:sp>
          <p:nvSpPr>
            <p:cNvPr id="2123" name="Google Shape;2123;p40"/>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54826"/>
                </a:solidFill>
              </a:endParaRPr>
            </a:p>
          </p:txBody>
        </p:sp>
        <p:sp>
          <p:nvSpPr>
            <p:cNvPr id="2124" name="Google Shape;2124;p40"/>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54826"/>
                </a:solidFill>
              </a:endParaRPr>
            </a:p>
          </p:txBody>
        </p:sp>
        <p:sp>
          <p:nvSpPr>
            <p:cNvPr id="2125" name="Google Shape;2125;p40"/>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54826"/>
                </a:solidFill>
              </a:endParaRPr>
            </a:p>
          </p:txBody>
        </p:sp>
      </p:grpSp>
      <p:grpSp>
        <p:nvGrpSpPr>
          <p:cNvPr id="2126" name="Google Shape;2126;p40"/>
          <p:cNvGrpSpPr/>
          <p:nvPr/>
        </p:nvGrpSpPr>
        <p:grpSpPr>
          <a:xfrm>
            <a:off x="8189093" y="2421020"/>
            <a:ext cx="763471" cy="642983"/>
            <a:chOff x="5743375" y="1367025"/>
            <a:chExt cx="5229250" cy="4893325"/>
          </a:xfrm>
        </p:grpSpPr>
        <p:sp>
          <p:nvSpPr>
            <p:cNvPr id="2127" name="Google Shape;2127;p40"/>
            <p:cNvSpPr/>
            <p:nvPr/>
          </p:nvSpPr>
          <p:spPr>
            <a:xfrm>
              <a:off x="6274122" y="1533570"/>
              <a:ext cx="4169400" cy="3390300"/>
            </a:xfrm>
            <a:prstGeom prst="rect">
              <a:avLst/>
            </a:pr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8" name="Google Shape;2128;p40"/>
            <p:cNvGrpSpPr/>
            <p:nvPr/>
          </p:nvGrpSpPr>
          <p:grpSpPr>
            <a:xfrm>
              <a:off x="5743375" y="1367025"/>
              <a:ext cx="5229250" cy="4893325"/>
              <a:chOff x="1190625" y="406075"/>
              <a:chExt cx="5229250" cy="4893325"/>
            </a:xfrm>
          </p:grpSpPr>
          <p:sp>
            <p:nvSpPr>
              <p:cNvPr id="2129" name="Google Shape;2129;p40"/>
              <p:cNvSpPr/>
              <p:nvPr/>
            </p:nvSpPr>
            <p:spPr>
              <a:xfrm>
                <a:off x="1190625" y="406075"/>
                <a:ext cx="5229250" cy="4893325"/>
              </a:xfrm>
              <a:custGeom>
                <a:rect b="b" l="l" r="r" t="t"/>
                <a:pathLst>
                  <a:path extrusionOk="0" h="195733" w="209170">
                    <a:moveTo>
                      <a:pt x="148954" y="26939"/>
                    </a:moveTo>
                    <a:lnTo>
                      <a:pt x="148954" y="64970"/>
                    </a:lnTo>
                    <a:lnTo>
                      <a:pt x="183055" y="64970"/>
                    </a:lnTo>
                    <a:lnTo>
                      <a:pt x="183055" y="91148"/>
                    </a:lnTo>
                    <a:lnTo>
                      <a:pt x="148954" y="91148"/>
                    </a:lnTo>
                    <a:lnTo>
                      <a:pt x="148954" y="108642"/>
                    </a:lnTo>
                    <a:lnTo>
                      <a:pt x="104648" y="139447"/>
                    </a:lnTo>
                    <a:lnTo>
                      <a:pt x="60216" y="108642"/>
                    </a:lnTo>
                    <a:lnTo>
                      <a:pt x="60216" y="91148"/>
                    </a:lnTo>
                    <a:lnTo>
                      <a:pt x="26178" y="91148"/>
                    </a:lnTo>
                    <a:lnTo>
                      <a:pt x="26178" y="64970"/>
                    </a:lnTo>
                    <a:lnTo>
                      <a:pt x="60216" y="64970"/>
                    </a:lnTo>
                    <a:lnTo>
                      <a:pt x="60216" y="26939"/>
                    </a:lnTo>
                    <a:close/>
                    <a:moveTo>
                      <a:pt x="8177" y="1"/>
                    </a:moveTo>
                    <a:cubicBezTo>
                      <a:pt x="3803" y="1"/>
                      <a:pt x="0" y="3170"/>
                      <a:pt x="0" y="7544"/>
                    </a:cubicBezTo>
                    <a:lnTo>
                      <a:pt x="0" y="148575"/>
                    </a:lnTo>
                    <a:cubicBezTo>
                      <a:pt x="0" y="152948"/>
                      <a:pt x="3803" y="156878"/>
                      <a:pt x="8177" y="156878"/>
                    </a:cubicBezTo>
                    <a:lnTo>
                      <a:pt x="78470" y="156878"/>
                    </a:lnTo>
                    <a:lnTo>
                      <a:pt x="78470" y="169555"/>
                    </a:lnTo>
                    <a:lnTo>
                      <a:pt x="47792" y="169555"/>
                    </a:lnTo>
                    <a:cubicBezTo>
                      <a:pt x="43419" y="169555"/>
                      <a:pt x="39615" y="172724"/>
                      <a:pt x="39615" y="177098"/>
                    </a:cubicBezTo>
                    <a:lnTo>
                      <a:pt x="39615" y="187430"/>
                    </a:lnTo>
                    <a:cubicBezTo>
                      <a:pt x="39615" y="191803"/>
                      <a:pt x="43419" y="195733"/>
                      <a:pt x="47792" y="195733"/>
                    </a:cubicBezTo>
                    <a:lnTo>
                      <a:pt x="162709" y="195733"/>
                    </a:lnTo>
                    <a:cubicBezTo>
                      <a:pt x="167082" y="195733"/>
                      <a:pt x="170378" y="191803"/>
                      <a:pt x="170378" y="187430"/>
                    </a:cubicBezTo>
                    <a:lnTo>
                      <a:pt x="170378" y="177098"/>
                    </a:lnTo>
                    <a:cubicBezTo>
                      <a:pt x="170378" y="172724"/>
                      <a:pt x="167082" y="169555"/>
                      <a:pt x="162709" y="169555"/>
                    </a:cubicBezTo>
                    <a:lnTo>
                      <a:pt x="130763" y="169555"/>
                    </a:lnTo>
                    <a:lnTo>
                      <a:pt x="130763" y="156878"/>
                    </a:lnTo>
                    <a:lnTo>
                      <a:pt x="201500" y="156878"/>
                    </a:lnTo>
                    <a:cubicBezTo>
                      <a:pt x="205874" y="156878"/>
                      <a:pt x="209170" y="152948"/>
                      <a:pt x="209170" y="148575"/>
                    </a:cubicBezTo>
                    <a:lnTo>
                      <a:pt x="209170" y="7544"/>
                    </a:lnTo>
                    <a:cubicBezTo>
                      <a:pt x="209170" y="3170"/>
                      <a:pt x="205874" y="1"/>
                      <a:pt x="2015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0"/>
              <p:cNvSpPr/>
              <p:nvPr/>
            </p:nvSpPr>
            <p:spPr>
              <a:xfrm>
                <a:off x="2993900" y="1377450"/>
                <a:ext cx="1624275" cy="2153525"/>
              </a:xfrm>
              <a:custGeom>
                <a:rect b="b" l="l" r="r" t="t"/>
                <a:pathLst>
                  <a:path extrusionOk="0" h="86141" w="64971">
                    <a:moveTo>
                      <a:pt x="32707" y="18002"/>
                    </a:moveTo>
                    <a:lnTo>
                      <a:pt x="39109" y="30489"/>
                    </a:lnTo>
                    <a:lnTo>
                      <a:pt x="52927" y="32707"/>
                    </a:lnTo>
                    <a:lnTo>
                      <a:pt x="43039" y="42595"/>
                    </a:lnTo>
                    <a:lnTo>
                      <a:pt x="45194" y="56476"/>
                    </a:lnTo>
                    <a:lnTo>
                      <a:pt x="32707" y="50075"/>
                    </a:lnTo>
                    <a:lnTo>
                      <a:pt x="20221" y="56476"/>
                    </a:lnTo>
                    <a:lnTo>
                      <a:pt x="22439" y="42595"/>
                    </a:lnTo>
                    <a:lnTo>
                      <a:pt x="12488" y="32707"/>
                    </a:lnTo>
                    <a:lnTo>
                      <a:pt x="26369" y="30489"/>
                    </a:lnTo>
                    <a:lnTo>
                      <a:pt x="32707" y="18002"/>
                    </a:lnTo>
                    <a:close/>
                    <a:moveTo>
                      <a:pt x="1" y="1"/>
                    </a:moveTo>
                    <a:lnTo>
                      <a:pt x="1" y="63576"/>
                    </a:lnTo>
                    <a:lnTo>
                      <a:pt x="32454" y="86141"/>
                    </a:lnTo>
                    <a:lnTo>
                      <a:pt x="64970" y="63576"/>
                    </a:lnTo>
                    <a:lnTo>
                      <a:pt x="6497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31" name="Google Shape;2131;p40"/>
          <p:cNvGrpSpPr/>
          <p:nvPr/>
        </p:nvGrpSpPr>
        <p:grpSpPr>
          <a:xfrm>
            <a:off x="8285086" y="3302721"/>
            <a:ext cx="571510" cy="572707"/>
            <a:chOff x="-22859750" y="2335900"/>
            <a:chExt cx="296950" cy="294375"/>
          </a:xfrm>
        </p:grpSpPr>
        <p:sp>
          <p:nvSpPr>
            <p:cNvPr id="2132" name="Google Shape;2132;p40"/>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54826"/>
                </a:solidFill>
              </a:endParaRPr>
            </a:p>
          </p:txBody>
        </p:sp>
        <p:sp>
          <p:nvSpPr>
            <p:cNvPr id="2133" name="Google Shape;2133;p40"/>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54826"/>
                </a:solidFill>
              </a:endParaRPr>
            </a:p>
          </p:txBody>
        </p:sp>
        <p:sp>
          <p:nvSpPr>
            <p:cNvPr id="2134" name="Google Shape;2134;p40"/>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54826"/>
                </a:solidFil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8" name="Shape 2138"/>
        <p:cNvGrpSpPr/>
        <p:nvPr/>
      </p:nvGrpSpPr>
      <p:grpSpPr>
        <a:xfrm>
          <a:off x="0" y="0"/>
          <a:ext cx="0" cy="0"/>
          <a:chOff x="0" y="0"/>
          <a:chExt cx="0" cy="0"/>
        </a:xfrm>
      </p:grpSpPr>
      <p:grpSp>
        <p:nvGrpSpPr>
          <p:cNvPr id="2139" name="Google Shape;2139;p41"/>
          <p:cNvGrpSpPr/>
          <p:nvPr/>
        </p:nvGrpSpPr>
        <p:grpSpPr>
          <a:xfrm>
            <a:off x="7281238" y="784163"/>
            <a:ext cx="1862750" cy="171050"/>
            <a:chOff x="2739738" y="2721975"/>
            <a:chExt cx="1862750" cy="171050"/>
          </a:xfrm>
        </p:grpSpPr>
        <p:sp>
          <p:nvSpPr>
            <p:cNvPr id="2140" name="Google Shape;2140;p41"/>
            <p:cNvSpPr/>
            <p:nvPr/>
          </p:nvSpPr>
          <p:spPr>
            <a:xfrm>
              <a:off x="2739738" y="2721975"/>
              <a:ext cx="1862750" cy="166875"/>
            </a:xfrm>
            <a:custGeom>
              <a:rect b="b" l="l" r="r" t="t"/>
              <a:pathLst>
                <a:path extrusionOk="0" h="6675" w="74510">
                  <a:moveTo>
                    <a:pt x="15578" y="1"/>
                  </a:moveTo>
                  <a:cubicBezTo>
                    <a:pt x="15474" y="1"/>
                    <a:pt x="15375" y="55"/>
                    <a:pt x="15347" y="184"/>
                  </a:cubicBezTo>
                  <a:cubicBezTo>
                    <a:pt x="15097" y="755"/>
                    <a:pt x="14823" y="1350"/>
                    <a:pt x="14597" y="1946"/>
                  </a:cubicBezTo>
                  <a:lnTo>
                    <a:pt x="14395" y="1946"/>
                  </a:lnTo>
                  <a:cubicBezTo>
                    <a:pt x="14334" y="1823"/>
                    <a:pt x="14211" y="1736"/>
                    <a:pt x="14020" y="1736"/>
                  </a:cubicBezTo>
                  <a:cubicBezTo>
                    <a:pt x="13988" y="1736"/>
                    <a:pt x="13954" y="1738"/>
                    <a:pt x="13919" y="1743"/>
                  </a:cubicBezTo>
                  <a:cubicBezTo>
                    <a:pt x="13859" y="1708"/>
                    <a:pt x="13788" y="1684"/>
                    <a:pt x="13692" y="1672"/>
                  </a:cubicBezTo>
                  <a:cubicBezTo>
                    <a:pt x="13620" y="1655"/>
                    <a:pt x="13550" y="1648"/>
                    <a:pt x="13483" y="1648"/>
                  </a:cubicBezTo>
                  <a:cubicBezTo>
                    <a:pt x="13309" y="1648"/>
                    <a:pt x="13155" y="1698"/>
                    <a:pt x="13026" y="1767"/>
                  </a:cubicBezTo>
                  <a:cubicBezTo>
                    <a:pt x="13002" y="1764"/>
                    <a:pt x="12979" y="1763"/>
                    <a:pt x="12956" y="1763"/>
                  </a:cubicBezTo>
                  <a:cubicBezTo>
                    <a:pt x="12889" y="1763"/>
                    <a:pt x="12829" y="1776"/>
                    <a:pt x="12776" y="1803"/>
                  </a:cubicBezTo>
                  <a:cubicBezTo>
                    <a:pt x="12740" y="1803"/>
                    <a:pt x="12716" y="1803"/>
                    <a:pt x="12692" y="1779"/>
                  </a:cubicBezTo>
                  <a:cubicBezTo>
                    <a:pt x="12621" y="1779"/>
                    <a:pt x="12561" y="1779"/>
                    <a:pt x="12502" y="1803"/>
                  </a:cubicBezTo>
                  <a:cubicBezTo>
                    <a:pt x="12454" y="1779"/>
                    <a:pt x="12418" y="1767"/>
                    <a:pt x="12371" y="1767"/>
                  </a:cubicBezTo>
                  <a:lnTo>
                    <a:pt x="12359" y="1755"/>
                  </a:lnTo>
                  <a:cubicBezTo>
                    <a:pt x="12271" y="1692"/>
                    <a:pt x="12182" y="1666"/>
                    <a:pt x="12094" y="1666"/>
                  </a:cubicBezTo>
                  <a:cubicBezTo>
                    <a:pt x="11853" y="1666"/>
                    <a:pt x="11627" y="1869"/>
                    <a:pt x="11478" y="2053"/>
                  </a:cubicBezTo>
                  <a:cubicBezTo>
                    <a:pt x="11263" y="2208"/>
                    <a:pt x="11132" y="2470"/>
                    <a:pt x="11121" y="2779"/>
                  </a:cubicBezTo>
                  <a:cubicBezTo>
                    <a:pt x="11109" y="2827"/>
                    <a:pt x="11085" y="2886"/>
                    <a:pt x="11073" y="2934"/>
                  </a:cubicBezTo>
                  <a:cubicBezTo>
                    <a:pt x="11013" y="2958"/>
                    <a:pt x="10954" y="2993"/>
                    <a:pt x="10906" y="3017"/>
                  </a:cubicBezTo>
                  <a:lnTo>
                    <a:pt x="10835" y="3017"/>
                  </a:lnTo>
                  <a:cubicBezTo>
                    <a:pt x="10823" y="2922"/>
                    <a:pt x="10751" y="2827"/>
                    <a:pt x="10632" y="2815"/>
                  </a:cubicBezTo>
                  <a:cubicBezTo>
                    <a:pt x="10201" y="2755"/>
                    <a:pt x="9744" y="2719"/>
                    <a:pt x="9284" y="2719"/>
                  </a:cubicBezTo>
                  <a:cubicBezTo>
                    <a:pt x="8552" y="2719"/>
                    <a:pt x="7810" y="2812"/>
                    <a:pt x="7144" y="3053"/>
                  </a:cubicBezTo>
                  <a:lnTo>
                    <a:pt x="7072" y="3053"/>
                  </a:lnTo>
                  <a:cubicBezTo>
                    <a:pt x="7061" y="2958"/>
                    <a:pt x="7013" y="2886"/>
                    <a:pt x="6906" y="2851"/>
                  </a:cubicBezTo>
                  <a:cubicBezTo>
                    <a:pt x="6447" y="2725"/>
                    <a:pt x="5939" y="2667"/>
                    <a:pt x="5420" y="2667"/>
                  </a:cubicBezTo>
                  <a:cubicBezTo>
                    <a:pt x="4607" y="2667"/>
                    <a:pt x="3768" y="2811"/>
                    <a:pt x="3048" y="3065"/>
                  </a:cubicBezTo>
                  <a:lnTo>
                    <a:pt x="2703" y="3065"/>
                  </a:lnTo>
                  <a:cubicBezTo>
                    <a:pt x="2679" y="3017"/>
                    <a:pt x="2631" y="2993"/>
                    <a:pt x="2572" y="2970"/>
                  </a:cubicBezTo>
                  <a:cubicBezTo>
                    <a:pt x="1820" y="2756"/>
                    <a:pt x="983" y="2575"/>
                    <a:pt x="151" y="2575"/>
                  </a:cubicBezTo>
                  <a:cubicBezTo>
                    <a:pt x="100" y="2575"/>
                    <a:pt x="50" y="2575"/>
                    <a:pt x="0" y="2577"/>
                  </a:cubicBezTo>
                  <a:lnTo>
                    <a:pt x="0" y="3672"/>
                  </a:lnTo>
                  <a:cubicBezTo>
                    <a:pt x="368" y="3757"/>
                    <a:pt x="762" y="3810"/>
                    <a:pt x="1137" y="3810"/>
                  </a:cubicBezTo>
                  <a:cubicBezTo>
                    <a:pt x="1552" y="3810"/>
                    <a:pt x="1944" y="3745"/>
                    <a:pt x="2250" y="3589"/>
                  </a:cubicBezTo>
                  <a:cubicBezTo>
                    <a:pt x="2643" y="3613"/>
                    <a:pt x="3060" y="3648"/>
                    <a:pt x="3465" y="3660"/>
                  </a:cubicBezTo>
                  <a:cubicBezTo>
                    <a:pt x="4036" y="3823"/>
                    <a:pt x="4746" y="3932"/>
                    <a:pt x="5447" y="3932"/>
                  </a:cubicBezTo>
                  <a:cubicBezTo>
                    <a:pt x="6031" y="3932"/>
                    <a:pt x="6609" y="3856"/>
                    <a:pt x="7096" y="3672"/>
                  </a:cubicBezTo>
                  <a:cubicBezTo>
                    <a:pt x="7311" y="3672"/>
                    <a:pt x="7501" y="3660"/>
                    <a:pt x="7703" y="3648"/>
                  </a:cubicBezTo>
                  <a:cubicBezTo>
                    <a:pt x="7727" y="3672"/>
                    <a:pt x="7739" y="3708"/>
                    <a:pt x="7787" y="3720"/>
                  </a:cubicBezTo>
                  <a:cubicBezTo>
                    <a:pt x="8180" y="3873"/>
                    <a:pt x="8603" y="3936"/>
                    <a:pt x="9032" y="3936"/>
                  </a:cubicBezTo>
                  <a:cubicBezTo>
                    <a:pt x="9604" y="3936"/>
                    <a:pt x="10185" y="3824"/>
                    <a:pt x="10716" y="3660"/>
                  </a:cubicBezTo>
                  <a:cubicBezTo>
                    <a:pt x="10775" y="3648"/>
                    <a:pt x="10823" y="3601"/>
                    <a:pt x="10847" y="3553"/>
                  </a:cubicBezTo>
                  <a:cubicBezTo>
                    <a:pt x="10882" y="3601"/>
                    <a:pt x="10906" y="3613"/>
                    <a:pt x="10954" y="3636"/>
                  </a:cubicBezTo>
                  <a:cubicBezTo>
                    <a:pt x="10954" y="3732"/>
                    <a:pt x="10966" y="3827"/>
                    <a:pt x="11002" y="3898"/>
                  </a:cubicBezTo>
                  <a:cubicBezTo>
                    <a:pt x="11002" y="3910"/>
                    <a:pt x="11002" y="3946"/>
                    <a:pt x="10990" y="3958"/>
                  </a:cubicBezTo>
                  <a:cubicBezTo>
                    <a:pt x="10966" y="4017"/>
                    <a:pt x="11002" y="4065"/>
                    <a:pt x="11025" y="4089"/>
                  </a:cubicBezTo>
                  <a:cubicBezTo>
                    <a:pt x="10716" y="4517"/>
                    <a:pt x="10406" y="4958"/>
                    <a:pt x="10109" y="5399"/>
                  </a:cubicBezTo>
                  <a:cubicBezTo>
                    <a:pt x="9961" y="5620"/>
                    <a:pt x="10164" y="5830"/>
                    <a:pt x="10363" y="5830"/>
                  </a:cubicBezTo>
                  <a:cubicBezTo>
                    <a:pt x="10452" y="5830"/>
                    <a:pt x="10541" y="5788"/>
                    <a:pt x="10597" y="5684"/>
                  </a:cubicBezTo>
                  <a:cubicBezTo>
                    <a:pt x="10859" y="5208"/>
                    <a:pt x="11132" y="4720"/>
                    <a:pt x="11383" y="4220"/>
                  </a:cubicBezTo>
                  <a:lnTo>
                    <a:pt x="11394" y="4220"/>
                  </a:lnTo>
                  <a:cubicBezTo>
                    <a:pt x="11511" y="4304"/>
                    <a:pt x="11641" y="4346"/>
                    <a:pt x="11769" y="4346"/>
                  </a:cubicBezTo>
                  <a:cubicBezTo>
                    <a:pt x="11879" y="4346"/>
                    <a:pt x="11987" y="4316"/>
                    <a:pt x="12085" y="4256"/>
                  </a:cubicBezTo>
                  <a:cubicBezTo>
                    <a:pt x="12137" y="4298"/>
                    <a:pt x="12198" y="4318"/>
                    <a:pt x="12259" y="4318"/>
                  </a:cubicBezTo>
                  <a:cubicBezTo>
                    <a:pt x="12353" y="4318"/>
                    <a:pt x="12449" y="4271"/>
                    <a:pt x="12514" y="4184"/>
                  </a:cubicBezTo>
                  <a:lnTo>
                    <a:pt x="12561" y="4267"/>
                  </a:lnTo>
                  <a:cubicBezTo>
                    <a:pt x="12601" y="4367"/>
                    <a:pt x="12708" y="4415"/>
                    <a:pt x="12817" y="4415"/>
                  </a:cubicBezTo>
                  <a:cubicBezTo>
                    <a:pt x="12903" y="4415"/>
                    <a:pt x="12991" y="4385"/>
                    <a:pt x="13049" y="4327"/>
                  </a:cubicBezTo>
                  <a:cubicBezTo>
                    <a:pt x="13061" y="4315"/>
                    <a:pt x="13097" y="4279"/>
                    <a:pt x="13109" y="4256"/>
                  </a:cubicBezTo>
                  <a:cubicBezTo>
                    <a:pt x="13145" y="4256"/>
                    <a:pt x="13157" y="4244"/>
                    <a:pt x="13180" y="4220"/>
                  </a:cubicBezTo>
                  <a:cubicBezTo>
                    <a:pt x="13240" y="4269"/>
                    <a:pt x="13312" y="4294"/>
                    <a:pt x="13384" y="4294"/>
                  </a:cubicBezTo>
                  <a:cubicBezTo>
                    <a:pt x="13485" y="4294"/>
                    <a:pt x="13587" y="4246"/>
                    <a:pt x="13657" y="4148"/>
                  </a:cubicBezTo>
                  <a:cubicBezTo>
                    <a:pt x="13692" y="4101"/>
                    <a:pt x="13740" y="4041"/>
                    <a:pt x="13776" y="3970"/>
                  </a:cubicBezTo>
                  <a:cubicBezTo>
                    <a:pt x="13776" y="3994"/>
                    <a:pt x="13799" y="4017"/>
                    <a:pt x="13799" y="4029"/>
                  </a:cubicBezTo>
                  <a:cubicBezTo>
                    <a:pt x="13823" y="4101"/>
                    <a:pt x="13883" y="4160"/>
                    <a:pt x="13942" y="4208"/>
                  </a:cubicBezTo>
                  <a:cubicBezTo>
                    <a:pt x="13871" y="4982"/>
                    <a:pt x="13978" y="5768"/>
                    <a:pt x="14300" y="6530"/>
                  </a:cubicBezTo>
                  <a:cubicBezTo>
                    <a:pt x="14343" y="6632"/>
                    <a:pt x="14422" y="6675"/>
                    <a:pt x="14505" y="6675"/>
                  </a:cubicBezTo>
                  <a:cubicBezTo>
                    <a:pt x="14674" y="6675"/>
                    <a:pt x="14863" y="6502"/>
                    <a:pt x="14823" y="6303"/>
                  </a:cubicBezTo>
                  <a:cubicBezTo>
                    <a:pt x="14657" y="5530"/>
                    <a:pt x="14550" y="4744"/>
                    <a:pt x="14550" y="3970"/>
                  </a:cubicBezTo>
                  <a:cubicBezTo>
                    <a:pt x="14609" y="3946"/>
                    <a:pt x="14669" y="3886"/>
                    <a:pt x="14716" y="3791"/>
                  </a:cubicBezTo>
                  <a:cubicBezTo>
                    <a:pt x="14764" y="3696"/>
                    <a:pt x="14788" y="3565"/>
                    <a:pt x="14823" y="3470"/>
                  </a:cubicBezTo>
                  <a:lnTo>
                    <a:pt x="14883" y="3470"/>
                  </a:lnTo>
                  <a:cubicBezTo>
                    <a:pt x="14883" y="3494"/>
                    <a:pt x="14883" y="3529"/>
                    <a:pt x="14907" y="3541"/>
                  </a:cubicBezTo>
                  <a:cubicBezTo>
                    <a:pt x="15224" y="3826"/>
                    <a:pt x="15685" y="3883"/>
                    <a:pt x="16131" y="3883"/>
                  </a:cubicBezTo>
                  <a:cubicBezTo>
                    <a:pt x="16339" y="3883"/>
                    <a:pt x="16543" y="3870"/>
                    <a:pt x="16728" y="3863"/>
                  </a:cubicBezTo>
                  <a:cubicBezTo>
                    <a:pt x="17479" y="3851"/>
                    <a:pt x="18229" y="3732"/>
                    <a:pt x="18943" y="3529"/>
                  </a:cubicBezTo>
                  <a:cubicBezTo>
                    <a:pt x="18979" y="3553"/>
                    <a:pt x="19026" y="3589"/>
                    <a:pt x="19086" y="3601"/>
                  </a:cubicBezTo>
                  <a:cubicBezTo>
                    <a:pt x="19539" y="3680"/>
                    <a:pt x="19987" y="3722"/>
                    <a:pt x="20432" y="3722"/>
                  </a:cubicBezTo>
                  <a:cubicBezTo>
                    <a:pt x="20922" y="3722"/>
                    <a:pt x="21409" y="3671"/>
                    <a:pt x="21896" y="3565"/>
                  </a:cubicBezTo>
                  <a:cubicBezTo>
                    <a:pt x="21915" y="3614"/>
                    <a:pt x="21959" y="3655"/>
                    <a:pt x="22020" y="3655"/>
                  </a:cubicBezTo>
                  <a:cubicBezTo>
                    <a:pt x="22033" y="3655"/>
                    <a:pt x="22047" y="3653"/>
                    <a:pt x="22062" y="3648"/>
                  </a:cubicBezTo>
                  <a:cubicBezTo>
                    <a:pt x="22193" y="3601"/>
                    <a:pt x="22336" y="3553"/>
                    <a:pt x="22479" y="3517"/>
                  </a:cubicBezTo>
                  <a:cubicBezTo>
                    <a:pt x="22942" y="3730"/>
                    <a:pt x="23494" y="3812"/>
                    <a:pt x="24060" y="3812"/>
                  </a:cubicBezTo>
                  <a:cubicBezTo>
                    <a:pt x="24760" y="3812"/>
                    <a:pt x="25481" y="3687"/>
                    <a:pt x="26087" y="3529"/>
                  </a:cubicBezTo>
                  <a:cubicBezTo>
                    <a:pt x="26170" y="3529"/>
                    <a:pt x="26242" y="3529"/>
                    <a:pt x="26313" y="3517"/>
                  </a:cubicBezTo>
                  <a:cubicBezTo>
                    <a:pt x="26644" y="3688"/>
                    <a:pt x="27029" y="3757"/>
                    <a:pt x="27426" y="3757"/>
                  </a:cubicBezTo>
                  <a:cubicBezTo>
                    <a:pt x="28028" y="3757"/>
                    <a:pt x="28659" y="3599"/>
                    <a:pt x="29182" y="3398"/>
                  </a:cubicBezTo>
                  <a:cubicBezTo>
                    <a:pt x="29301" y="3398"/>
                    <a:pt x="29420" y="3374"/>
                    <a:pt x="29540" y="3374"/>
                  </a:cubicBezTo>
                  <a:cubicBezTo>
                    <a:pt x="30444" y="3501"/>
                    <a:pt x="31340" y="3548"/>
                    <a:pt x="32248" y="3548"/>
                  </a:cubicBezTo>
                  <a:cubicBezTo>
                    <a:pt x="32452" y="3548"/>
                    <a:pt x="32656" y="3546"/>
                    <a:pt x="32861" y="3541"/>
                  </a:cubicBezTo>
                  <a:cubicBezTo>
                    <a:pt x="32888" y="3577"/>
                    <a:pt x="32929" y="3613"/>
                    <a:pt x="32973" y="3613"/>
                  </a:cubicBezTo>
                  <a:cubicBezTo>
                    <a:pt x="32987" y="3613"/>
                    <a:pt x="33002" y="3609"/>
                    <a:pt x="33016" y="3601"/>
                  </a:cubicBezTo>
                  <a:cubicBezTo>
                    <a:pt x="33100" y="3565"/>
                    <a:pt x="33171" y="3541"/>
                    <a:pt x="33266" y="3529"/>
                  </a:cubicBezTo>
                  <a:cubicBezTo>
                    <a:pt x="33860" y="3634"/>
                    <a:pt x="34471" y="3731"/>
                    <a:pt x="35077" y="3731"/>
                  </a:cubicBezTo>
                  <a:cubicBezTo>
                    <a:pt x="35577" y="3731"/>
                    <a:pt x="36073" y="3665"/>
                    <a:pt x="36552" y="3482"/>
                  </a:cubicBezTo>
                  <a:cubicBezTo>
                    <a:pt x="36612" y="3446"/>
                    <a:pt x="36671" y="3422"/>
                    <a:pt x="36707" y="3363"/>
                  </a:cubicBezTo>
                  <a:cubicBezTo>
                    <a:pt x="36719" y="3374"/>
                    <a:pt x="36743" y="3374"/>
                    <a:pt x="36779" y="3386"/>
                  </a:cubicBezTo>
                  <a:cubicBezTo>
                    <a:pt x="37206" y="3475"/>
                    <a:pt x="37637" y="3521"/>
                    <a:pt x="38067" y="3521"/>
                  </a:cubicBezTo>
                  <a:cubicBezTo>
                    <a:pt x="38680" y="3521"/>
                    <a:pt x="39291" y="3428"/>
                    <a:pt x="39886" y="3232"/>
                  </a:cubicBezTo>
                  <a:cubicBezTo>
                    <a:pt x="40231" y="3232"/>
                    <a:pt x="40553" y="3232"/>
                    <a:pt x="40898" y="3244"/>
                  </a:cubicBezTo>
                  <a:lnTo>
                    <a:pt x="41208" y="3244"/>
                  </a:lnTo>
                  <a:cubicBezTo>
                    <a:pt x="41625" y="3318"/>
                    <a:pt x="42040" y="3354"/>
                    <a:pt x="42454" y="3354"/>
                  </a:cubicBezTo>
                  <a:cubicBezTo>
                    <a:pt x="42772" y="3354"/>
                    <a:pt x="43090" y="3332"/>
                    <a:pt x="43410" y="3291"/>
                  </a:cubicBezTo>
                  <a:lnTo>
                    <a:pt x="43517" y="3291"/>
                  </a:lnTo>
                  <a:cubicBezTo>
                    <a:pt x="44077" y="3303"/>
                    <a:pt x="44625" y="3363"/>
                    <a:pt x="45137" y="3410"/>
                  </a:cubicBezTo>
                  <a:cubicBezTo>
                    <a:pt x="45343" y="3455"/>
                    <a:pt x="45560" y="3476"/>
                    <a:pt x="45778" y="3476"/>
                  </a:cubicBezTo>
                  <a:cubicBezTo>
                    <a:pt x="45962" y="3476"/>
                    <a:pt x="46147" y="3461"/>
                    <a:pt x="46327" y="3434"/>
                  </a:cubicBezTo>
                  <a:cubicBezTo>
                    <a:pt x="46613" y="3422"/>
                    <a:pt x="46899" y="3374"/>
                    <a:pt x="47197" y="3315"/>
                  </a:cubicBezTo>
                  <a:cubicBezTo>
                    <a:pt x="47518" y="3244"/>
                    <a:pt x="47851" y="3184"/>
                    <a:pt x="48197" y="3136"/>
                  </a:cubicBezTo>
                  <a:lnTo>
                    <a:pt x="48280" y="3184"/>
                  </a:lnTo>
                  <a:cubicBezTo>
                    <a:pt x="48518" y="3244"/>
                    <a:pt x="49340" y="3434"/>
                    <a:pt x="50233" y="3541"/>
                  </a:cubicBezTo>
                  <a:cubicBezTo>
                    <a:pt x="50281" y="3582"/>
                    <a:pt x="50336" y="3600"/>
                    <a:pt x="50396" y="3600"/>
                  </a:cubicBezTo>
                  <a:cubicBezTo>
                    <a:pt x="50424" y="3600"/>
                    <a:pt x="50452" y="3596"/>
                    <a:pt x="50483" y="3589"/>
                  </a:cubicBezTo>
                  <a:cubicBezTo>
                    <a:pt x="50495" y="3589"/>
                    <a:pt x="50518" y="3565"/>
                    <a:pt x="50530" y="3565"/>
                  </a:cubicBezTo>
                  <a:cubicBezTo>
                    <a:pt x="50784" y="3592"/>
                    <a:pt x="51037" y="3607"/>
                    <a:pt x="51277" y="3607"/>
                  </a:cubicBezTo>
                  <a:cubicBezTo>
                    <a:pt x="51890" y="3607"/>
                    <a:pt x="52412" y="3506"/>
                    <a:pt x="52626" y="3232"/>
                  </a:cubicBezTo>
                  <a:cubicBezTo>
                    <a:pt x="52697" y="3196"/>
                    <a:pt x="52757" y="3172"/>
                    <a:pt x="52816" y="3113"/>
                  </a:cubicBezTo>
                  <a:cubicBezTo>
                    <a:pt x="53726" y="3289"/>
                    <a:pt x="54655" y="3387"/>
                    <a:pt x="55579" y="3387"/>
                  </a:cubicBezTo>
                  <a:cubicBezTo>
                    <a:pt x="55902" y="3387"/>
                    <a:pt x="56223" y="3375"/>
                    <a:pt x="56543" y="3351"/>
                  </a:cubicBezTo>
                  <a:cubicBezTo>
                    <a:pt x="56567" y="3351"/>
                    <a:pt x="56602" y="3327"/>
                    <a:pt x="56626" y="3327"/>
                  </a:cubicBezTo>
                  <a:cubicBezTo>
                    <a:pt x="56674" y="3363"/>
                    <a:pt x="56733" y="3386"/>
                    <a:pt x="56805" y="3386"/>
                  </a:cubicBezTo>
                  <a:cubicBezTo>
                    <a:pt x="57072" y="3409"/>
                    <a:pt x="57339" y="3421"/>
                    <a:pt x="57606" y="3421"/>
                  </a:cubicBezTo>
                  <a:cubicBezTo>
                    <a:pt x="58040" y="3421"/>
                    <a:pt x="58473" y="3389"/>
                    <a:pt x="58900" y="3315"/>
                  </a:cubicBezTo>
                  <a:cubicBezTo>
                    <a:pt x="59275" y="3533"/>
                    <a:pt x="59670" y="3634"/>
                    <a:pt x="60082" y="3634"/>
                  </a:cubicBezTo>
                  <a:cubicBezTo>
                    <a:pt x="60299" y="3634"/>
                    <a:pt x="60520" y="3606"/>
                    <a:pt x="60746" y="3553"/>
                  </a:cubicBezTo>
                  <a:cubicBezTo>
                    <a:pt x="60782" y="3553"/>
                    <a:pt x="60793" y="3541"/>
                    <a:pt x="60805" y="3529"/>
                  </a:cubicBezTo>
                  <a:cubicBezTo>
                    <a:pt x="61460" y="3505"/>
                    <a:pt x="62115" y="3434"/>
                    <a:pt x="62770" y="3327"/>
                  </a:cubicBezTo>
                  <a:cubicBezTo>
                    <a:pt x="62794" y="3410"/>
                    <a:pt x="62829" y="3482"/>
                    <a:pt x="62913" y="3541"/>
                  </a:cubicBezTo>
                  <a:cubicBezTo>
                    <a:pt x="63160" y="3735"/>
                    <a:pt x="63436" y="3827"/>
                    <a:pt x="63720" y="3827"/>
                  </a:cubicBezTo>
                  <a:cubicBezTo>
                    <a:pt x="63942" y="3827"/>
                    <a:pt x="64169" y="3770"/>
                    <a:pt x="64389" y="3660"/>
                  </a:cubicBezTo>
                  <a:cubicBezTo>
                    <a:pt x="64883" y="3727"/>
                    <a:pt x="65384" y="3793"/>
                    <a:pt x="65881" y="3793"/>
                  </a:cubicBezTo>
                  <a:cubicBezTo>
                    <a:pt x="66007" y="3793"/>
                    <a:pt x="66133" y="3789"/>
                    <a:pt x="66258" y="3779"/>
                  </a:cubicBezTo>
                  <a:cubicBezTo>
                    <a:pt x="66300" y="3800"/>
                    <a:pt x="66332" y="3829"/>
                    <a:pt x="66370" y="3829"/>
                  </a:cubicBezTo>
                  <a:cubicBezTo>
                    <a:pt x="66377" y="3829"/>
                    <a:pt x="66383" y="3829"/>
                    <a:pt x="66389" y="3827"/>
                  </a:cubicBezTo>
                  <a:cubicBezTo>
                    <a:pt x="66449" y="3803"/>
                    <a:pt x="66532" y="3779"/>
                    <a:pt x="66604" y="3767"/>
                  </a:cubicBezTo>
                  <a:cubicBezTo>
                    <a:pt x="67057" y="4044"/>
                    <a:pt x="67577" y="4205"/>
                    <a:pt x="68114" y="4205"/>
                  </a:cubicBezTo>
                  <a:cubicBezTo>
                    <a:pt x="68225" y="4205"/>
                    <a:pt x="68337" y="4198"/>
                    <a:pt x="68449" y="4184"/>
                  </a:cubicBezTo>
                  <a:cubicBezTo>
                    <a:pt x="68687" y="4148"/>
                    <a:pt x="69044" y="4065"/>
                    <a:pt x="69271" y="3886"/>
                  </a:cubicBezTo>
                  <a:cubicBezTo>
                    <a:pt x="69414" y="3886"/>
                    <a:pt x="69545" y="3863"/>
                    <a:pt x="69699" y="3863"/>
                  </a:cubicBezTo>
                  <a:cubicBezTo>
                    <a:pt x="69747" y="3898"/>
                    <a:pt x="69783" y="3910"/>
                    <a:pt x="69842" y="3910"/>
                  </a:cubicBezTo>
                  <a:cubicBezTo>
                    <a:pt x="69949" y="3970"/>
                    <a:pt x="70057" y="4017"/>
                    <a:pt x="70164" y="4065"/>
                  </a:cubicBezTo>
                  <a:cubicBezTo>
                    <a:pt x="70187" y="4089"/>
                    <a:pt x="70235" y="4101"/>
                    <a:pt x="70283" y="4101"/>
                  </a:cubicBezTo>
                  <a:cubicBezTo>
                    <a:pt x="70426" y="4148"/>
                    <a:pt x="70592" y="4184"/>
                    <a:pt x="70771" y="4196"/>
                  </a:cubicBezTo>
                  <a:cubicBezTo>
                    <a:pt x="70780" y="4197"/>
                    <a:pt x="70789" y="4198"/>
                    <a:pt x="70798" y="4198"/>
                  </a:cubicBezTo>
                  <a:cubicBezTo>
                    <a:pt x="70890" y="4198"/>
                    <a:pt x="70955" y="4142"/>
                    <a:pt x="71009" y="4077"/>
                  </a:cubicBezTo>
                  <a:cubicBezTo>
                    <a:pt x="71209" y="4131"/>
                    <a:pt x="71429" y="4153"/>
                    <a:pt x="71657" y="4153"/>
                  </a:cubicBezTo>
                  <a:cubicBezTo>
                    <a:pt x="72393" y="4153"/>
                    <a:pt x="73228" y="3917"/>
                    <a:pt x="73855" y="3708"/>
                  </a:cubicBezTo>
                  <a:cubicBezTo>
                    <a:pt x="74069" y="3720"/>
                    <a:pt x="74283" y="3732"/>
                    <a:pt x="74509" y="3744"/>
                  </a:cubicBezTo>
                  <a:lnTo>
                    <a:pt x="74509" y="3017"/>
                  </a:lnTo>
                  <a:lnTo>
                    <a:pt x="74498" y="3017"/>
                  </a:lnTo>
                  <a:cubicBezTo>
                    <a:pt x="74355" y="3041"/>
                    <a:pt x="74224" y="3053"/>
                    <a:pt x="74069" y="3065"/>
                  </a:cubicBezTo>
                  <a:cubicBezTo>
                    <a:pt x="74057" y="3065"/>
                    <a:pt x="74021" y="3053"/>
                    <a:pt x="74009" y="3053"/>
                  </a:cubicBezTo>
                  <a:cubicBezTo>
                    <a:pt x="73983" y="3040"/>
                    <a:pt x="73957" y="3035"/>
                    <a:pt x="73931" y="3035"/>
                  </a:cubicBezTo>
                  <a:cubicBezTo>
                    <a:pt x="73887" y="3035"/>
                    <a:pt x="73845" y="3050"/>
                    <a:pt x="73807" y="3065"/>
                  </a:cubicBezTo>
                  <a:cubicBezTo>
                    <a:pt x="73496" y="3003"/>
                    <a:pt x="73173" y="2970"/>
                    <a:pt x="72850" y="2970"/>
                  </a:cubicBezTo>
                  <a:cubicBezTo>
                    <a:pt x="72307" y="2970"/>
                    <a:pt x="71763" y="3061"/>
                    <a:pt x="71271" y="3255"/>
                  </a:cubicBezTo>
                  <a:cubicBezTo>
                    <a:pt x="71033" y="3279"/>
                    <a:pt x="70795" y="3279"/>
                    <a:pt x="70557" y="3279"/>
                  </a:cubicBezTo>
                  <a:cubicBezTo>
                    <a:pt x="70524" y="3263"/>
                    <a:pt x="70495" y="3257"/>
                    <a:pt x="70466" y="3257"/>
                  </a:cubicBezTo>
                  <a:cubicBezTo>
                    <a:pt x="70431" y="3257"/>
                    <a:pt x="70399" y="3266"/>
                    <a:pt x="70366" y="3279"/>
                  </a:cubicBezTo>
                  <a:lnTo>
                    <a:pt x="70211" y="3279"/>
                  </a:lnTo>
                  <a:cubicBezTo>
                    <a:pt x="69949" y="3089"/>
                    <a:pt x="69597" y="2914"/>
                    <a:pt x="69297" y="2914"/>
                  </a:cubicBezTo>
                  <a:cubicBezTo>
                    <a:pt x="69146" y="2914"/>
                    <a:pt x="69009" y="2958"/>
                    <a:pt x="68902" y="3065"/>
                  </a:cubicBezTo>
                  <a:lnTo>
                    <a:pt x="68330" y="3113"/>
                  </a:lnTo>
                  <a:lnTo>
                    <a:pt x="68128" y="3113"/>
                  </a:lnTo>
                  <a:cubicBezTo>
                    <a:pt x="67866" y="3124"/>
                    <a:pt x="67580" y="3160"/>
                    <a:pt x="67330" y="3220"/>
                  </a:cubicBezTo>
                  <a:cubicBezTo>
                    <a:pt x="67175" y="3232"/>
                    <a:pt x="67032" y="3244"/>
                    <a:pt x="66878" y="3279"/>
                  </a:cubicBezTo>
                  <a:cubicBezTo>
                    <a:pt x="66663" y="3279"/>
                    <a:pt x="66449" y="3279"/>
                    <a:pt x="66223" y="3255"/>
                  </a:cubicBezTo>
                  <a:cubicBezTo>
                    <a:pt x="65677" y="3022"/>
                    <a:pt x="65117" y="2885"/>
                    <a:pt x="64548" y="2885"/>
                  </a:cubicBezTo>
                  <a:cubicBezTo>
                    <a:pt x="64247" y="2885"/>
                    <a:pt x="63944" y="2923"/>
                    <a:pt x="63639" y="3005"/>
                  </a:cubicBezTo>
                  <a:cubicBezTo>
                    <a:pt x="63532" y="3005"/>
                    <a:pt x="63413" y="3041"/>
                    <a:pt x="63294" y="3065"/>
                  </a:cubicBezTo>
                  <a:cubicBezTo>
                    <a:pt x="63246" y="3077"/>
                    <a:pt x="63222" y="3101"/>
                    <a:pt x="63187" y="3124"/>
                  </a:cubicBezTo>
                  <a:cubicBezTo>
                    <a:pt x="63187" y="3101"/>
                    <a:pt x="63175" y="3077"/>
                    <a:pt x="63163" y="3053"/>
                  </a:cubicBezTo>
                  <a:cubicBezTo>
                    <a:pt x="62790" y="2516"/>
                    <a:pt x="62144" y="2328"/>
                    <a:pt x="61439" y="2328"/>
                  </a:cubicBezTo>
                  <a:cubicBezTo>
                    <a:pt x="60658" y="2328"/>
                    <a:pt x="59806" y="2559"/>
                    <a:pt x="59174" y="2803"/>
                  </a:cubicBezTo>
                  <a:cubicBezTo>
                    <a:pt x="58726" y="2625"/>
                    <a:pt x="58250" y="2523"/>
                    <a:pt x="57779" y="2523"/>
                  </a:cubicBezTo>
                  <a:cubicBezTo>
                    <a:pt x="57336" y="2523"/>
                    <a:pt x="56899" y="2613"/>
                    <a:pt x="56495" y="2815"/>
                  </a:cubicBezTo>
                  <a:cubicBezTo>
                    <a:pt x="56192" y="2610"/>
                    <a:pt x="55801" y="2573"/>
                    <a:pt x="55420" y="2573"/>
                  </a:cubicBezTo>
                  <a:cubicBezTo>
                    <a:pt x="55337" y="2573"/>
                    <a:pt x="55255" y="2575"/>
                    <a:pt x="55174" y="2577"/>
                  </a:cubicBezTo>
                  <a:cubicBezTo>
                    <a:pt x="54555" y="2589"/>
                    <a:pt x="53947" y="2636"/>
                    <a:pt x="53340" y="2708"/>
                  </a:cubicBezTo>
                  <a:cubicBezTo>
                    <a:pt x="53293" y="2684"/>
                    <a:pt x="53233" y="2648"/>
                    <a:pt x="53150" y="2648"/>
                  </a:cubicBezTo>
                  <a:lnTo>
                    <a:pt x="52888" y="2648"/>
                  </a:lnTo>
                  <a:cubicBezTo>
                    <a:pt x="52804" y="2506"/>
                    <a:pt x="52644" y="2423"/>
                    <a:pt x="52478" y="2423"/>
                  </a:cubicBezTo>
                  <a:cubicBezTo>
                    <a:pt x="52408" y="2423"/>
                    <a:pt x="52336" y="2438"/>
                    <a:pt x="52269" y="2470"/>
                  </a:cubicBezTo>
                  <a:cubicBezTo>
                    <a:pt x="52107" y="2425"/>
                    <a:pt x="51919" y="2410"/>
                    <a:pt x="51733" y="2410"/>
                  </a:cubicBezTo>
                  <a:cubicBezTo>
                    <a:pt x="51423" y="2410"/>
                    <a:pt x="51118" y="2450"/>
                    <a:pt x="50947" y="2458"/>
                  </a:cubicBezTo>
                  <a:cubicBezTo>
                    <a:pt x="50078" y="2470"/>
                    <a:pt x="49232" y="2529"/>
                    <a:pt x="48399" y="2708"/>
                  </a:cubicBezTo>
                  <a:lnTo>
                    <a:pt x="48363" y="2708"/>
                  </a:lnTo>
                  <a:cubicBezTo>
                    <a:pt x="48304" y="2708"/>
                    <a:pt x="48244" y="2720"/>
                    <a:pt x="48209" y="2755"/>
                  </a:cubicBezTo>
                  <a:cubicBezTo>
                    <a:pt x="47994" y="2767"/>
                    <a:pt x="47792" y="2767"/>
                    <a:pt x="47589" y="2779"/>
                  </a:cubicBezTo>
                  <a:cubicBezTo>
                    <a:pt x="47566" y="2755"/>
                    <a:pt x="47530" y="2743"/>
                    <a:pt x="47494" y="2720"/>
                  </a:cubicBezTo>
                  <a:cubicBezTo>
                    <a:pt x="47065" y="2626"/>
                    <a:pt x="46628" y="2572"/>
                    <a:pt x="46193" y="2572"/>
                  </a:cubicBezTo>
                  <a:cubicBezTo>
                    <a:pt x="45747" y="2572"/>
                    <a:pt x="45303" y="2629"/>
                    <a:pt x="44875" y="2755"/>
                  </a:cubicBezTo>
                  <a:cubicBezTo>
                    <a:pt x="44768" y="2720"/>
                    <a:pt x="44660" y="2696"/>
                    <a:pt x="44553" y="2672"/>
                  </a:cubicBezTo>
                  <a:cubicBezTo>
                    <a:pt x="44540" y="2670"/>
                    <a:pt x="44527" y="2669"/>
                    <a:pt x="44513" y="2669"/>
                  </a:cubicBezTo>
                  <a:cubicBezTo>
                    <a:pt x="44373" y="2669"/>
                    <a:pt x="44244" y="2780"/>
                    <a:pt x="44244" y="2910"/>
                  </a:cubicBezTo>
                  <a:lnTo>
                    <a:pt x="44220" y="2910"/>
                  </a:lnTo>
                  <a:cubicBezTo>
                    <a:pt x="44184" y="2827"/>
                    <a:pt x="44113" y="2755"/>
                    <a:pt x="44018" y="2720"/>
                  </a:cubicBezTo>
                  <a:cubicBezTo>
                    <a:pt x="43486" y="2496"/>
                    <a:pt x="42881" y="2391"/>
                    <a:pt x="42271" y="2391"/>
                  </a:cubicBezTo>
                  <a:cubicBezTo>
                    <a:pt x="41843" y="2391"/>
                    <a:pt x="41413" y="2443"/>
                    <a:pt x="41005" y="2541"/>
                  </a:cubicBezTo>
                  <a:cubicBezTo>
                    <a:pt x="40977" y="2539"/>
                    <a:pt x="40948" y="2538"/>
                    <a:pt x="40919" y="2538"/>
                  </a:cubicBezTo>
                  <a:cubicBezTo>
                    <a:pt x="40781" y="2538"/>
                    <a:pt x="40641" y="2561"/>
                    <a:pt x="40493" y="2601"/>
                  </a:cubicBezTo>
                  <a:cubicBezTo>
                    <a:pt x="40410" y="2612"/>
                    <a:pt x="40350" y="2672"/>
                    <a:pt x="40315" y="2743"/>
                  </a:cubicBezTo>
                  <a:lnTo>
                    <a:pt x="40303" y="2743"/>
                  </a:lnTo>
                  <a:cubicBezTo>
                    <a:pt x="39912" y="2490"/>
                    <a:pt x="39482" y="2394"/>
                    <a:pt x="39041" y="2394"/>
                  </a:cubicBezTo>
                  <a:cubicBezTo>
                    <a:pt x="38301" y="2394"/>
                    <a:pt x="37529" y="2664"/>
                    <a:pt x="36850" y="2910"/>
                  </a:cubicBezTo>
                  <a:cubicBezTo>
                    <a:pt x="36802" y="2910"/>
                    <a:pt x="36755" y="2934"/>
                    <a:pt x="36731" y="2958"/>
                  </a:cubicBezTo>
                  <a:lnTo>
                    <a:pt x="36207" y="2958"/>
                  </a:lnTo>
                  <a:cubicBezTo>
                    <a:pt x="35825" y="2871"/>
                    <a:pt x="35432" y="2821"/>
                    <a:pt x="35041" y="2821"/>
                  </a:cubicBezTo>
                  <a:cubicBezTo>
                    <a:pt x="34628" y="2821"/>
                    <a:pt x="34217" y="2877"/>
                    <a:pt x="33826" y="3005"/>
                  </a:cubicBezTo>
                  <a:cubicBezTo>
                    <a:pt x="33600" y="3005"/>
                    <a:pt x="33361" y="3017"/>
                    <a:pt x="33147" y="3017"/>
                  </a:cubicBezTo>
                  <a:cubicBezTo>
                    <a:pt x="32909" y="2708"/>
                    <a:pt x="32552" y="2648"/>
                    <a:pt x="32087" y="2648"/>
                  </a:cubicBezTo>
                  <a:cubicBezTo>
                    <a:pt x="31325" y="2648"/>
                    <a:pt x="30504" y="2708"/>
                    <a:pt x="29766" y="2922"/>
                  </a:cubicBezTo>
                  <a:cubicBezTo>
                    <a:pt x="29611" y="2898"/>
                    <a:pt x="29480" y="2886"/>
                    <a:pt x="29337" y="2874"/>
                  </a:cubicBezTo>
                  <a:cubicBezTo>
                    <a:pt x="29083" y="2834"/>
                    <a:pt x="28828" y="2813"/>
                    <a:pt x="28574" y="2813"/>
                  </a:cubicBezTo>
                  <a:cubicBezTo>
                    <a:pt x="28008" y="2813"/>
                    <a:pt x="27450" y="2918"/>
                    <a:pt x="26932" y="3148"/>
                  </a:cubicBezTo>
                  <a:cubicBezTo>
                    <a:pt x="26789" y="3136"/>
                    <a:pt x="26634" y="3124"/>
                    <a:pt x="26480" y="3124"/>
                  </a:cubicBezTo>
                  <a:cubicBezTo>
                    <a:pt x="26444" y="3065"/>
                    <a:pt x="26384" y="3041"/>
                    <a:pt x="26313" y="3005"/>
                  </a:cubicBezTo>
                  <a:cubicBezTo>
                    <a:pt x="25731" y="2826"/>
                    <a:pt x="25099" y="2718"/>
                    <a:pt x="24469" y="2718"/>
                  </a:cubicBezTo>
                  <a:cubicBezTo>
                    <a:pt x="23849" y="2718"/>
                    <a:pt x="23231" y="2823"/>
                    <a:pt x="22670" y="3065"/>
                  </a:cubicBezTo>
                  <a:cubicBezTo>
                    <a:pt x="22634" y="3005"/>
                    <a:pt x="22574" y="2958"/>
                    <a:pt x="22503" y="2934"/>
                  </a:cubicBezTo>
                  <a:cubicBezTo>
                    <a:pt x="21865" y="2712"/>
                    <a:pt x="21095" y="2559"/>
                    <a:pt x="20338" y="2559"/>
                  </a:cubicBezTo>
                  <a:cubicBezTo>
                    <a:pt x="19752" y="2559"/>
                    <a:pt x="19173" y="2651"/>
                    <a:pt x="18669" y="2874"/>
                  </a:cubicBezTo>
                  <a:cubicBezTo>
                    <a:pt x="18633" y="2827"/>
                    <a:pt x="18586" y="2791"/>
                    <a:pt x="18514" y="2779"/>
                  </a:cubicBezTo>
                  <a:cubicBezTo>
                    <a:pt x="17979" y="2644"/>
                    <a:pt x="17370" y="2550"/>
                    <a:pt x="16762" y="2550"/>
                  </a:cubicBezTo>
                  <a:cubicBezTo>
                    <a:pt x="16194" y="2550"/>
                    <a:pt x="15627" y="2632"/>
                    <a:pt x="15121" y="2839"/>
                  </a:cubicBezTo>
                  <a:cubicBezTo>
                    <a:pt x="15097" y="2827"/>
                    <a:pt x="15050" y="2827"/>
                    <a:pt x="15002" y="2827"/>
                  </a:cubicBezTo>
                  <a:cubicBezTo>
                    <a:pt x="15062" y="2636"/>
                    <a:pt x="15073" y="2446"/>
                    <a:pt x="15050" y="2291"/>
                  </a:cubicBezTo>
                  <a:cubicBezTo>
                    <a:pt x="15347" y="1636"/>
                    <a:pt x="15597" y="981"/>
                    <a:pt x="15847" y="326"/>
                  </a:cubicBezTo>
                  <a:cubicBezTo>
                    <a:pt x="15920" y="137"/>
                    <a:pt x="15743" y="1"/>
                    <a:pt x="155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1"/>
            <p:cNvSpPr/>
            <p:nvPr/>
          </p:nvSpPr>
          <p:spPr>
            <a:xfrm>
              <a:off x="3613088" y="2723475"/>
              <a:ext cx="149150" cy="169550"/>
            </a:xfrm>
            <a:custGeom>
              <a:rect b="b" l="l" r="r" t="t"/>
              <a:pathLst>
                <a:path extrusionOk="0" h="6782" w="5966">
                  <a:moveTo>
                    <a:pt x="5620" y="0"/>
                  </a:moveTo>
                  <a:cubicBezTo>
                    <a:pt x="5515" y="0"/>
                    <a:pt x="5413" y="54"/>
                    <a:pt x="5381" y="183"/>
                  </a:cubicBezTo>
                  <a:cubicBezTo>
                    <a:pt x="5131" y="755"/>
                    <a:pt x="4881" y="1350"/>
                    <a:pt x="4643" y="1945"/>
                  </a:cubicBezTo>
                  <a:lnTo>
                    <a:pt x="4607" y="1945"/>
                  </a:lnTo>
                  <a:cubicBezTo>
                    <a:pt x="4577" y="1939"/>
                    <a:pt x="4547" y="1936"/>
                    <a:pt x="4517" y="1936"/>
                  </a:cubicBezTo>
                  <a:cubicBezTo>
                    <a:pt x="4488" y="1936"/>
                    <a:pt x="4458" y="1939"/>
                    <a:pt x="4428" y="1945"/>
                  </a:cubicBezTo>
                  <a:cubicBezTo>
                    <a:pt x="4362" y="1813"/>
                    <a:pt x="4234" y="1742"/>
                    <a:pt x="4007" y="1742"/>
                  </a:cubicBezTo>
                  <a:cubicBezTo>
                    <a:pt x="3989" y="1742"/>
                    <a:pt x="3971" y="1742"/>
                    <a:pt x="3952" y="1743"/>
                  </a:cubicBezTo>
                  <a:cubicBezTo>
                    <a:pt x="3881" y="1707"/>
                    <a:pt x="3821" y="1683"/>
                    <a:pt x="3738" y="1671"/>
                  </a:cubicBezTo>
                  <a:cubicBezTo>
                    <a:pt x="3650" y="1652"/>
                    <a:pt x="3568" y="1643"/>
                    <a:pt x="3490" y="1643"/>
                  </a:cubicBezTo>
                  <a:cubicBezTo>
                    <a:pt x="3324" y="1643"/>
                    <a:pt x="3181" y="1686"/>
                    <a:pt x="3059" y="1767"/>
                  </a:cubicBezTo>
                  <a:cubicBezTo>
                    <a:pt x="3038" y="1764"/>
                    <a:pt x="3017" y="1762"/>
                    <a:pt x="2995" y="1762"/>
                  </a:cubicBezTo>
                  <a:cubicBezTo>
                    <a:pt x="2929" y="1762"/>
                    <a:pt x="2863" y="1776"/>
                    <a:pt x="2809" y="1802"/>
                  </a:cubicBezTo>
                  <a:cubicBezTo>
                    <a:pt x="2797" y="1790"/>
                    <a:pt x="2761" y="1790"/>
                    <a:pt x="2738" y="1790"/>
                  </a:cubicBezTo>
                  <a:cubicBezTo>
                    <a:pt x="2666" y="1790"/>
                    <a:pt x="2607" y="1790"/>
                    <a:pt x="2547" y="1802"/>
                  </a:cubicBezTo>
                  <a:cubicBezTo>
                    <a:pt x="2499" y="1790"/>
                    <a:pt x="2452" y="1767"/>
                    <a:pt x="2404" y="1767"/>
                  </a:cubicBezTo>
                  <a:lnTo>
                    <a:pt x="2392" y="1755"/>
                  </a:lnTo>
                  <a:cubicBezTo>
                    <a:pt x="2307" y="1692"/>
                    <a:pt x="2220" y="1665"/>
                    <a:pt x="2135" y="1665"/>
                  </a:cubicBezTo>
                  <a:cubicBezTo>
                    <a:pt x="1897" y="1665"/>
                    <a:pt x="1669" y="1869"/>
                    <a:pt x="1511" y="2052"/>
                  </a:cubicBezTo>
                  <a:cubicBezTo>
                    <a:pt x="1321" y="2219"/>
                    <a:pt x="1166" y="2481"/>
                    <a:pt x="1154" y="2779"/>
                  </a:cubicBezTo>
                  <a:lnTo>
                    <a:pt x="761" y="3767"/>
                  </a:lnTo>
                  <a:cubicBezTo>
                    <a:pt x="821" y="3731"/>
                    <a:pt x="856" y="3707"/>
                    <a:pt x="892" y="3660"/>
                  </a:cubicBezTo>
                  <a:cubicBezTo>
                    <a:pt x="916" y="3684"/>
                    <a:pt x="952" y="3719"/>
                    <a:pt x="999" y="3731"/>
                  </a:cubicBezTo>
                  <a:cubicBezTo>
                    <a:pt x="999" y="3826"/>
                    <a:pt x="1011" y="3910"/>
                    <a:pt x="1035" y="4005"/>
                  </a:cubicBezTo>
                  <a:cubicBezTo>
                    <a:pt x="1023" y="4017"/>
                    <a:pt x="1023" y="4041"/>
                    <a:pt x="1023" y="4065"/>
                  </a:cubicBezTo>
                  <a:cubicBezTo>
                    <a:pt x="1011" y="4124"/>
                    <a:pt x="1035" y="4160"/>
                    <a:pt x="1071" y="4196"/>
                  </a:cubicBezTo>
                  <a:cubicBezTo>
                    <a:pt x="761" y="4624"/>
                    <a:pt x="440" y="5053"/>
                    <a:pt x="142" y="5505"/>
                  </a:cubicBezTo>
                  <a:cubicBezTo>
                    <a:pt x="0" y="5713"/>
                    <a:pt x="214" y="5927"/>
                    <a:pt x="416" y="5927"/>
                  </a:cubicBezTo>
                  <a:cubicBezTo>
                    <a:pt x="503" y="5927"/>
                    <a:pt x="588" y="5888"/>
                    <a:pt x="642" y="5791"/>
                  </a:cubicBezTo>
                  <a:cubicBezTo>
                    <a:pt x="904" y="5315"/>
                    <a:pt x="1178" y="4815"/>
                    <a:pt x="1428" y="4327"/>
                  </a:cubicBezTo>
                  <a:lnTo>
                    <a:pt x="1440" y="4327"/>
                  </a:lnTo>
                  <a:cubicBezTo>
                    <a:pt x="1549" y="4410"/>
                    <a:pt x="1680" y="4452"/>
                    <a:pt x="1809" y="4452"/>
                  </a:cubicBezTo>
                  <a:cubicBezTo>
                    <a:pt x="1918" y="4452"/>
                    <a:pt x="2026" y="4422"/>
                    <a:pt x="2118" y="4362"/>
                  </a:cubicBezTo>
                  <a:cubicBezTo>
                    <a:pt x="2175" y="4395"/>
                    <a:pt x="2240" y="4413"/>
                    <a:pt x="2303" y="4413"/>
                  </a:cubicBezTo>
                  <a:cubicBezTo>
                    <a:pt x="2400" y="4413"/>
                    <a:pt x="2494" y="4372"/>
                    <a:pt x="2559" y="4279"/>
                  </a:cubicBezTo>
                  <a:lnTo>
                    <a:pt x="2595" y="4374"/>
                  </a:lnTo>
                  <a:cubicBezTo>
                    <a:pt x="2648" y="4474"/>
                    <a:pt x="2760" y="4522"/>
                    <a:pt x="2870" y="4522"/>
                  </a:cubicBezTo>
                  <a:cubicBezTo>
                    <a:pt x="2957" y="4522"/>
                    <a:pt x="3042" y="4492"/>
                    <a:pt x="3095" y="4434"/>
                  </a:cubicBezTo>
                  <a:cubicBezTo>
                    <a:pt x="3107" y="4398"/>
                    <a:pt x="3142" y="4386"/>
                    <a:pt x="3154" y="4362"/>
                  </a:cubicBezTo>
                  <a:cubicBezTo>
                    <a:pt x="3178" y="4338"/>
                    <a:pt x="3190" y="4338"/>
                    <a:pt x="3226" y="4327"/>
                  </a:cubicBezTo>
                  <a:cubicBezTo>
                    <a:pt x="3280" y="4376"/>
                    <a:pt x="3351" y="4401"/>
                    <a:pt x="3424" y="4401"/>
                  </a:cubicBezTo>
                  <a:cubicBezTo>
                    <a:pt x="3527" y="4401"/>
                    <a:pt x="3632" y="4352"/>
                    <a:pt x="3702" y="4255"/>
                  </a:cubicBezTo>
                  <a:cubicBezTo>
                    <a:pt x="3750" y="4207"/>
                    <a:pt x="3773" y="4148"/>
                    <a:pt x="3821" y="4076"/>
                  </a:cubicBezTo>
                  <a:cubicBezTo>
                    <a:pt x="3821" y="4088"/>
                    <a:pt x="3821" y="4124"/>
                    <a:pt x="3833" y="4136"/>
                  </a:cubicBezTo>
                  <a:cubicBezTo>
                    <a:pt x="3869" y="4207"/>
                    <a:pt x="3928" y="4267"/>
                    <a:pt x="3988" y="4315"/>
                  </a:cubicBezTo>
                  <a:cubicBezTo>
                    <a:pt x="3904" y="5089"/>
                    <a:pt x="4011" y="5874"/>
                    <a:pt x="4345" y="6636"/>
                  </a:cubicBezTo>
                  <a:cubicBezTo>
                    <a:pt x="4388" y="6739"/>
                    <a:pt x="4467" y="6781"/>
                    <a:pt x="4551" y="6781"/>
                  </a:cubicBezTo>
                  <a:cubicBezTo>
                    <a:pt x="4720" y="6781"/>
                    <a:pt x="4909" y="6609"/>
                    <a:pt x="4869" y="6410"/>
                  </a:cubicBezTo>
                  <a:cubicBezTo>
                    <a:pt x="4678" y="5624"/>
                    <a:pt x="4583" y="4850"/>
                    <a:pt x="4595" y="4076"/>
                  </a:cubicBezTo>
                  <a:cubicBezTo>
                    <a:pt x="4666" y="4029"/>
                    <a:pt x="4726" y="3981"/>
                    <a:pt x="4762" y="3898"/>
                  </a:cubicBezTo>
                  <a:cubicBezTo>
                    <a:pt x="4785" y="3791"/>
                    <a:pt x="4833" y="3672"/>
                    <a:pt x="4869" y="3565"/>
                  </a:cubicBezTo>
                  <a:lnTo>
                    <a:pt x="4928" y="3565"/>
                  </a:lnTo>
                  <a:cubicBezTo>
                    <a:pt x="4928" y="3600"/>
                    <a:pt x="4940" y="3624"/>
                    <a:pt x="4952" y="3648"/>
                  </a:cubicBezTo>
                  <a:lnTo>
                    <a:pt x="5166" y="2838"/>
                  </a:lnTo>
                  <a:cubicBezTo>
                    <a:pt x="5119" y="2826"/>
                    <a:pt x="5083" y="2826"/>
                    <a:pt x="5047" y="2826"/>
                  </a:cubicBezTo>
                  <a:cubicBezTo>
                    <a:pt x="5107" y="2636"/>
                    <a:pt x="5119" y="2445"/>
                    <a:pt x="5083" y="2291"/>
                  </a:cubicBezTo>
                  <a:cubicBezTo>
                    <a:pt x="5381" y="1648"/>
                    <a:pt x="5643" y="981"/>
                    <a:pt x="5893" y="326"/>
                  </a:cubicBezTo>
                  <a:cubicBezTo>
                    <a:pt x="5966" y="136"/>
                    <a:pt x="5788"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1"/>
            <p:cNvSpPr/>
            <p:nvPr/>
          </p:nvSpPr>
          <p:spPr>
            <a:xfrm>
              <a:off x="4251938" y="2723475"/>
              <a:ext cx="149075" cy="169550"/>
            </a:xfrm>
            <a:custGeom>
              <a:rect b="b" l="l" r="r" t="t"/>
              <a:pathLst>
                <a:path extrusionOk="0" h="6782" w="5963">
                  <a:moveTo>
                    <a:pt x="5620" y="0"/>
                  </a:moveTo>
                  <a:cubicBezTo>
                    <a:pt x="5516" y="0"/>
                    <a:pt x="5417" y="54"/>
                    <a:pt x="5389" y="183"/>
                  </a:cubicBezTo>
                  <a:cubicBezTo>
                    <a:pt x="5127" y="755"/>
                    <a:pt x="4877" y="1350"/>
                    <a:pt x="4639" y="1945"/>
                  </a:cubicBezTo>
                  <a:lnTo>
                    <a:pt x="4616" y="1945"/>
                  </a:lnTo>
                  <a:cubicBezTo>
                    <a:pt x="4580" y="1939"/>
                    <a:pt x="4550" y="1936"/>
                    <a:pt x="4520" y="1936"/>
                  </a:cubicBezTo>
                  <a:cubicBezTo>
                    <a:pt x="4490" y="1936"/>
                    <a:pt x="4461" y="1939"/>
                    <a:pt x="4425" y="1945"/>
                  </a:cubicBezTo>
                  <a:cubicBezTo>
                    <a:pt x="4359" y="1813"/>
                    <a:pt x="4231" y="1742"/>
                    <a:pt x="4003" y="1742"/>
                  </a:cubicBezTo>
                  <a:cubicBezTo>
                    <a:pt x="3986" y="1742"/>
                    <a:pt x="3968" y="1742"/>
                    <a:pt x="3949" y="1743"/>
                  </a:cubicBezTo>
                  <a:cubicBezTo>
                    <a:pt x="3877" y="1707"/>
                    <a:pt x="3818" y="1683"/>
                    <a:pt x="3734" y="1671"/>
                  </a:cubicBezTo>
                  <a:cubicBezTo>
                    <a:pt x="3647" y="1652"/>
                    <a:pt x="3565" y="1643"/>
                    <a:pt x="3487" y="1643"/>
                  </a:cubicBezTo>
                  <a:cubicBezTo>
                    <a:pt x="3321" y="1643"/>
                    <a:pt x="3177" y="1686"/>
                    <a:pt x="3056" y="1767"/>
                  </a:cubicBezTo>
                  <a:cubicBezTo>
                    <a:pt x="3035" y="1764"/>
                    <a:pt x="3013" y="1762"/>
                    <a:pt x="2992" y="1762"/>
                  </a:cubicBezTo>
                  <a:cubicBezTo>
                    <a:pt x="2926" y="1762"/>
                    <a:pt x="2859" y="1776"/>
                    <a:pt x="2806" y="1802"/>
                  </a:cubicBezTo>
                  <a:cubicBezTo>
                    <a:pt x="2794" y="1790"/>
                    <a:pt x="2758" y="1790"/>
                    <a:pt x="2734" y="1790"/>
                  </a:cubicBezTo>
                  <a:cubicBezTo>
                    <a:pt x="2663" y="1790"/>
                    <a:pt x="2603" y="1790"/>
                    <a:pt x="2544" y="1802"/>
                  </a:cubicBezTo>
                  <a:cubicBezTo>
                    <a:pt x="2496" y="1790"/>
                    <a:pt x="2449" y="1767"/>
                    <a:pt x="2401" y="1767"/>
                  </a:cubicBezTo>
                  <a:lnTo>
                    <a:pt x="2389" y="1755"/>
                  </a:lnTo>
                  <a:cubicBezTo>
                    <a:pt x="2304" y="1692"/>
                    <a:pt x="2217" y="1665"/>
                    <a:pt x="2132" y="1665"/>
                  </a:cubicBezTo>
                  <a:cubicBezTo>
                    <a:pt x="1894" y="1665"/>
                    <a:pt x="1666" y="1869"/>
                    <a:pt x="1508" y="2052"/>
                  </a:cubicBezTo>
                  <a:cubicBezTo>
                    <a:pt x="1317" y="2219"/>
                    <a:pt x="1175" y="2481"/>
                    <a:pt x="1151" y="2779"/>
                  </a:cubicBezTo>
                  <a:lnTo>
                    <a:pt x="758" y="3767"/>
                  </a:lnTo>
                  <a:cubicBezTo>
                    <a:pt x="817" y="3731"/>
                    <a:pt x="853" y="3707"/>
                    <a:pt x="889" y="3660"/>
                  </a:cubicBezTo>
                  <a:cubicBezTo>
                    <a:pt x="925" y="3684"/>
                    <a:pt x="948" y="3719"/>
                    <a:pt x="996" y="3731"/>
                  </a:cubicBezTo>
                  <a:cubicBezTo>
                    <a:pt x="996" y="3826"/>
                    <a:pt x="1008" y="3910"/>
                    <a:pt x="1044" y="4005"/>
                  </a:cubicBezTo>
                  <a:cubicBezTo>
                    <a:pt x="1020" y="4017"/>
                    <a:pt x="1020" y="4041"/>
                    <a:pt x="1020" y="4065"/>
                  </a:cubicBezTo>
                  <a:cubicBezTo>
                    <a:pt x="1008" y="4124"/>
                    <a:pt x="1044" y="4160"/>
                    <a:pt x="1067" y="4196"/>
                  </a:cubicBezTo>
                  <a:cubicBezTo>
                    <a:pt x="758" y="4624"/>
                    <a:pt x="448" y="5053"/>
                    <a:pt x="151" y="5505"/>
                  </a:cubicBezTo>
                  <a:cubicBezTo>
                    <a:pt x="1" y="5713"/>
                    <a:pt x="212" y="5927"/>
                    <a:pt x="413" y="5927"/>
                  </a:cubicBezTo>
                  <a:cubicBezTo>
                    <a:pt x="500" y="5927"/>
                    <a:pt x="585" y="5888"/>
                    <a:pt x="639" y="5791"/>
                  </a:cubicBezTo>
                  <a:cubicBezTo>
                    <a:pt x="901" y="5315"/>
                    <a:pt x="1175" y="4815"/>
                    <a:pt x="1425" y="4327"/>
                  </a:cubicBezTo>
                  <a:lnTo>
                    <a:pt x="1437" y="4327"/>
                  </a:lnTo>
                  <a:cubicBezTo>
                    <a:pt x="1553" y="4410"/>
                    <a:pt x="1683" y="4452"/>
                    <a:pt x="1812" y="4452"/>
                  </a:cubicBezTo>
                  <a:cubicBezTo>
                    <a:pt x="1921" y="4452"/>
                    <a:pt x="2029" y="4422"/>
                    <a:pt x="2127" y="4362"/>
                  </a:cubicBezTo>
                  <a:cubicBezTo>
                    <a:pt x="2179" y="4395"/>
                    <a:pt x="2241" y="4413"/>
                    <a:pt x="2303" y="4413"/>
                  </a:cubicBezTo>
                  <a:cubicBezTo>
                    <a:pt x="2396" y="4413"/>
                    <a:pt x="2491" y="4372"/>
                    <a:pt x="2556" y="4279"/>
                  </a:cubicBezTo>
                  <a:lnTo>
                    <a:pt x="2603" y="4374"/>
                  </a:lnTo>
                  <a:cubicBezTo>
                    <a:pt x="2650" y="4474"/>
                    <a:pt x="2759" y="4522"/>
                    <a:pt x="2868" y="4522"/>
                  </a:cubicBezTo>
                  <a:cubicBezTo>
                    <a:pt x="2954" y="4522"/>
                    <a:pt x="3039" y="4492"/>
                    <a:pt x="3092" y="4434"/>
                  </a:cubicBezTo>
                  <a:cubicBezTo>
                    <a:pt x="3103" y="4398"/>
                    <a:pt x="3139" y="4386"/>
                    <a:pt x="3151" y="4362"/>
                  </a:cubicBezTo>
                  <a:cubicBezTo>
                    <a:pt x="3175" y="4338"/>
                    <a:pt x="3199" y="4338"/>
                    <a:pt x="3222" y="4327"/>
                  </a:cubicBezTo>
                  <a:cubicBezTo>
                    <a:pt x="3277" y="4376"/>
                    <a:pt x="3348" y="4401"/>
                    <a:pt x="3421" y="4401"/>
                  </a:cubicBezTo>
                  <a:cubicBezTo>
                    <a:pt x="3523" y="4401"/>
                    <a:pt x="3629" y="4352"/>
                    <a:pt x="3699" y="4255"/>
                  </a:cubicBezTo>
                  <a:cubicBezTo>
                    <a:pt x="3746" y="4207"/>
                    <a:pt x="3770" y="4148"/>
                    <a:pt x="3818" y="4076"/>
                  </a:cubicBezTo>
                  <a:cubicBezTo>
                    <a:pt x="3818" y="4088"/>
                    <a:pt x="3818" y="4124"/>
                    <a:pt x="3830" y="4136"/>
                  </a:cubicBezTo>
                  <a:cubicBezTo>
                    <a:pt x="3865" y="4207"/>
                    <a:pt x="3925" y="4267"/>
                    <a:pt x="3984" y="4315"/>
                  </a:cubicBezTo>
                  <a:cubicBezTo>
                    <a:pt x="3913" y="5089"/>
                    <a:pt x="4008" y="5874"/>
                    <a:pt x="4342" y="6636"/>
                  </a:cubicBezTo>
                  <a:cubicBezTo>
                    <a:pt x="4385" y="6739"/>
                    <a:pt x="4464" y="6781"/>
                    <a:pt x="4548" y="6781"/>
                  </a:cubicBezTo>
                  <a:cubicBezTo>
                    <a:pt x="4716" y="6781"/>
                    <a:pt x="4905" y="6609"/>
                    <a:pt x="4866" y="6410"/>
                  </a:cubicBezTo>
                  <a:cubicBezTo>
                    <a:pt x="4687" y="5624"/>
                    <a:pt x="4580" y="4850"/>
                    <a:pt x="4592" y="4076"/>
                  </a:cubicBezTo>
                  <a:cubicBezTo>
                    <a:pt x="4663" y="4029"/>
                    <a:pt x="4723" y="3981"/>
                    <a:pt x="4758" y="3898"/>
                  </a:cubicBezTo>
                  <a:cubicBezTo>
                    <a:pt x="4782" y="3791"/>
                    <a:pt x="4830" y="3672"/>
                    <a:pt x="4866" y="3565"/>
                  </a:cubicBezTo>
                  <a:lnTo>
                    <a:pt x="4925" y="3565"/>
                  </a:lnTo>
                  <a:cubicBezTo>
                    <a:pt x="4925" y="3600"/>
                    <a:pt x="4937" y="3624"/>
                    <a:pt x="4949" y="3648"/>
                  </a:cubicBezTo>
                  <a:lnTo>
                    <a:pt x="5163" y="2838"/>
                  </a:lnTo>
                  <a:cubicBezTo>
                    <a:pt x="5116" y="2826"/>
                    <a:pt x="5092" y="2826"/>
                    <a:pt x="5044" y="2826"/>
                  </a:cubicBezTo>
                  <a:cubicBezTo>
                    <a:pt x="5104" y="2636"/>
                    <a:pt x="5116" y="2445"/>
                    <a:pt x="5092" y="2291"/>
                  </a:cubicBezTo>
                  <a:cubicBezTo>
                    <a:pt x="5389" y="1648"/>
                    <a:pt x="5639" y="981"/>
                    <a:pt x="5889" y="326"/>
                  </a:cubicBezTo>
                  <a:cubicBezTo>
                    <a:pt x="5962" y="136"/>
                    <a:pt x="5785"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 name="Google Shape;2143;p41"/>
          <p:cNvGrpSpPr/>
          <p:nvPr/>
        </p:nvGrpSpPr>
        <p:grpSpPr>
          <a:xfrm>
            <a:off x="5496638" y="784163"/>
            <a:ext cx="1862750" cy="171050"/>
            <a:chOff x="2739738" y="2721975"/>
            <a:chExt cx="1862750" cy="171050"/>
          </a:xfrm>
        </p:grpSpPr>
        <p:sp>
          <p:nvSpPr>
            <p:cNvPr id="2144" name="Google Shape;2144;p41"/>
            <p:cNvSpPr/>
            <p:nvPr/>
          </p:nvSpPr>
          <p:spPr>
            <a:xfrm>
              <a:off x="2739738" y="2721975"/>
              <a:ext cx="1862750" cy="166875"/>
            </a:xfrm>
            <a:custGeom>
              <a:rect b="b" l="l" r="r" t="t"/>
              <a:pathLst>
                <a:path extrusionOk="0" h="6675" w="74510">
                  <a:moveTo>
                    <a:pt x="15578" y="1"/>
                  </a:moveTo>
                  <a:cubicBezTo>
                    <a:pt x="15474" y="1"/>
                    <a:pt x="15375" y="55"/>
                    <a:pt x="15347" y="184"/>
                  </a:cubicBezTo>
                  <a:cubicBezTo>
                    <a:pt x="15097" y="755"/>
                    <a:pt x="14823" y="1350"/>
                    <a:pt x="14597" y="1946"/>
                  </a:cubicBezTo>
                  <a:lnTo>
                    <a:pt x="14395" y="1946"/>
                  </a:lnTo>
                  <a:cubicBezTo>
                    <a:pt x="14334" y="1823"/>
                    <a:pt x="14211" y="1736"/>
                    <a:pt x="14020" y="1736"/>
                  </a:cubicBezTo>
                  <a:cubicBezTo>
                    <a:pt x="13988" y="1736"/>
                    <a:pt x="13954" y="1738"/>
                    <a:pt x="13919" y="1743"/>
                  </a:cubicBezTo>
                  <a:cubicBezTo>
                    <a:pt x="13859" y="1708"/>
                    <a:pt x="13788" y="1684"/>
                    <a:pt x="13692" y="1672"/>
                  </a:cubicBezTo>
                  <a:cubicBezTo>
                    <a:pt x="13620" y="1655"/>
                    <a:pt x="13550" y="1648"/>
                    <a:pt x="13483" y="1648"/>
                  </a:cubicBezTo>
                  <a:cubicBezTo>
                    <a:pt x="13309" y="1648"/>
                    <a:pt x="13155" y="1698"/>
                    <a:pt x="13026" y="1767"/>
                  </a:cubicBezTo>
                  <a:cubicBezTo>
                    <a:pt x="13002" y="1764"/>
                    <a:pt x="12979" y="1763"/>
                    <a:pt x="12956" y="1763"/>
                  </a:cubicBezTo>
                  <a:cubicBezTo>
                    <a:pt x="12889" y="1763"/>
                    <a:pt x="12829" y="1776"/>
                    <a:pt x="12776" y="1803"/>
                  </a:cubicBezTo>
                  <a:cubicBezTo>
                    <a:pt x="12740" y="1803"/>
                    <a:pt x="12716" y="1803"/>
                    <a:pt x="12692" y="1779"/>
                  </a:cubicBezTo>
                  <a:cubicBezTo>
                    <a:pt x="12621" y="1779"/>
                    <a:pt x="12561" y="1779"/>
                    <a:pt x="12502" y="1803"/>
                  </a:cubicBezTo>
                  <a:cubicBezTo>
                    <a:pt x="12454" y="1779"/>
                    <a:pt x="12418" y="1767"/>
                    <a:pt x="12371" y="1767"/>
                  </a:cubicBezTo>
                  <a:lnTo>
                    <a:pt x="12359" y="1755"/>
                  </a:lnTo>
                  <a:cubicBezTo>
                    <a:pt x="12271" y="1692"/>
                    <a:pt x="12182" y="1666"/>
                    <a:pt x="12094" y="1666"/>
                  </a:cubicBezTo>
                  <a:cubicBezTo>
                    <a:pt x="11853" y="1666"/>
                    <a:pt x="11627" y="1869"/>
                    <a:pt x="11478" y="2053"/>
                  </a:cubicBezTo>
                  <a:cubicBezTo>
                    <a:pt x="11263" y="2208"/>
                    <a:pt x="11132" y="2470"/>
                    <a:pt x="11121" y="2779"/>
                  </a:cubicBezTo>
                  <a:cubicBezTo>
                    <a:pt x="11109" y="2827"/>
                    <a:pt x="11085" y="2886"/>
                    <a:pt x="11073" y="2934"/>
                  </a:cubicBezTo>
                  <a:cubicBezTo>
                    <a:pt x="11013" y="2958"/>
                    <a:pt x="10954" y="2993"/>
                    <a:pt x="10906" y="3017"/>
                  </a:cubicBezTo>
                  <a:lnTo>
                    <a:pt x="10835" y="3017"/>
                  </a:lnTo>
                  <a:cubicBezTo>
                    <a:pt x="10823" y="2922"/>
                    <a:pt x="10751" y="2827"/>
                    <a:pt x="10632" y="2815"/>
                  </a:cubicBezTo>
                  <a:cubicBezTo>
                    <a:pt x="10201" y="2755"/>
                    <a:pt x="9744" y="2719"/>
                    <a:pt x="9284" y="2719"/>
                  </a:cubicBezTo>
                  <a:cubicBezTo>
                    <a:pt x="8552" y="2719"/>
                    <a:pt x="7810" y="2812"/>
                    <a:pt x="7144" y="3053"/>
                  </a:cubicBezTo>
                  <a:lnTo>
                    <a:pt x="7072" y="3053"/>
                  </a:lnTo>
                  <a:cubicBezTo>
                    <a:pt x="7061" y="2958"/>
                    <a:pt x="7013" y="2886"/>
                    <a:pt x="6906" y="2851"/>
                  </a:cubicBezTo>
                  <a:cubicBezTo>
                    <a:pt x="6447" y="2725"/>
                    <a:pt x="5939" y="2667"/>
                    <a:pt x="5420" y="2667"/>
                  </a:cubicBezTo>
                  <a:cubicBezTo>
                    <a:pt x="4607" y="2667"/>
                    <a:pt x="3768" y="2811"/>
                    <a:pt x="3048" y="3065"/>
                  </a:cubicBezTo>
                  <a:lnTo>
                    <a:pt x="2703" y="3065"/>
                  </a:lnTo>
                  <a:cubicBezTo>
                    <a:pt x="2679" y="3017"/>
                    <a:pt x="2631" y="2993"/>
                    <a:pt x="2572" y="2970"/>
                  </a:cubicBezTo>
                  <a:cubicBezTo>
                    <a:pt x="1820" y="2756"/>
                    <a:pt x="983" y="2575"/>
                    <a:pt x="151" y="2575"/>
                  </a:cubicBezTo>
                  <a:cubicBezTo>
                    <a:pt x="100" y="2575"/>
                    <a:pt x="50" y="2575"/>
                    <a:pt x="0" y="2577"/>
                  </a:cubicBezTo>
                  <a:lnTo>
                    <a:pt x="0" y="3672"/>
                  </a:lnTo>
                  <a:cubicBezTo>
                    <a:pt x="368" y="3757"/>
                    <a:pt x="762" y="3810"/>
                    <a:pt x="1137" y="3810"/>
                  </a:cubicBezTo>
                  <a:cubicBezTo>
                    <a:pt x="1552" y="3810"/>
                    <a:pt x="1944" y="3745"/>
                    <a:pt x="2250" y="3589"/>
                  </a:cubicBezTo>
                  <a:cubicBezTo>
                    <a:pt x="2643" y="3613"/>
                    <a:pt x="3060" y="3648"/>
                    <a:pt x="3465" y="3660"/>
                  </a:cubicBezTo>
                  <a:cubicBezTo>
                    <a:pt x="4036" y="3823"/>
                    <a:pt x="4746" y="3932"/>
                    <a:pt x="5447" y="3932"/>
                  </a:cubicBezTo>
                  <a:cubicBezTo>
                    <a:pt x="6031" y="3932"/>
                    <a:pt x="6609" y="3856"/>
                    <a:pt x="7096" y="3672"/>
                  </a:cubicBezTo>
                  <a:cubicBezTo>
                    <a:pt x="7311" y="3672"/>
                    <a:pt x="7501" y="3660"/>
                    <a:pt x="7703" y="3648"/>
                  </a:cubicBezTo>
                  <a:cubicBezTo>
                    <a:pt x="7727" y="3672"/>
                    <a:pt x="7739" y="3708"/>
                    <a:pt x="7787" y="3720"/>
                  </a:cubicBezTo>
                  <a:cubicBezTo>
                    <a:pt x="8180" y="3873"/>
                    <a:pt x="8603" y="3936"/>
                    <a:pt x="9032" y="3936"/>
                  </a:cubicBezTo>
                  <a:cubicBezTo>
                    <a:pt x="9604" y="3936"/>
                    <a:pt x="10185" y="3824"/>
                    <a:pt x="10716" y="3660"/>
                  </a:cubicBezTo>
                  <a:cubicBezTo>
                    <a:pt x="10775" y="3648"/>
                    <a:pt x="10823" y="3601"/>
                    <a:pt x="10847" y="3553"/>
                  </a:cubicBezTo>
                  <a:cubicBezTo>
                    <a:pt x="10882" y="3601"/>
                    <a:pt x="10906" y="3613"/>
                    <a:pt x="10954" y="3636"/>
                  </a:cubicBezTo>
                  <a:cubicBezTo>
                    <a:pt x="10954" y="3732"/>
                    <a:pt x="10966" y="3827"/>
                    <a:pt x="11002" y="3898"/>
                  </a:cubicBezTo>
                  <a:cubicBezTo>
                    <a:pt x="11002" y="3910"/>
                    <a:pt x="11002" y="3946"/>
                    <a:pt x="10990" y="3958"/>
                  </a:cubicBezTo>
                  <a:cubicBezTo>
                    <a:pt x="10966" y="4017"/>
                    <a:pt x="11002" y="4065"/>
                    <a:pt x="11025" y="4089"/>
                  </a:cubicBezTo>
                  <a:cubicBezTo>
                    <a:pt x="10716" y="4517"/>
                    <a:pt x="10406" y="4958"/>
                    <a:pt x="10109" y="5399"/>
                  </a:cubicBezTo>
                  <a:cubicBezTo>
                    <a:pt x="9961" y="5620"/>
                    <a:pt x="10164" y="5830"/>
                    <a:pt x="10363" y="5830"/>
                  </a:cubicBezTo>
                  <a:cubicBezTo>
                    <a:pt x="10452" y="5830"/>
                    <a:pt x="10541" y="5788"/>
                    <a:pt x="10597" y="5684"/>
                  </a:cubicBezTo>
                  <a:cubicBezTo>
                    <a:pt x="10859" y="5208"/>
                    <a:pt x="11132" y="4720"/>
                    <a:pt x="11383" y="4220"/>
                  </a:cubicBezTo>
                  <a:lnTo>
                    <a:pt x="11394" y="4220"/>
                  </a:lnTo>
                  <a:cubicBezTo>
                    <a:pt x="11511" y="4304"/>
                    <a:pt x="11641" y="4346"/>
                    <a:pt x="11769" y="4346"/>
                  </a:cubicBezTo>
                  <a:cubicBezTo>
                    <a:pt x="11879" y="4346"/>
                    <a:pt x="11987" y="4316"/>
                    <a:pt x="12085" y="4256"/>
                  </a:cubicBezTo>
                  <a:cubicBezTo>
                    <a:pt x="12137" y="4298"/>
                    <a:pt x="12198" y="4318"/>
                    <a:pt x="12259" y="4318"/>
                  </a:cubicBezTo>
                  <a:cubicBezTo>
                    <a:pt x="12353" y="4318"/>
                    <a:pt x="12449" y="4271"/>
                    <a:pt x="12514" y="4184"/>
                  </a:cubicBezTo>
                  <a:lnTo>
                    <a:pt x="12561" y="4267"/>
                  </a:lnTo>
                  <a:cubicBezTo>
                    <a:pt x="12601" y="4367"/>
                    <a:pt x="12708" y="4415"/>
                    <a:pt x="12817" y="4415"/>
                  </a:cubicBezTo>
                  <a:cubicBezTo>
                    <a:pt x="12903" y="4415"/>
                    <a:pt x="12991" y="4385"/>
                    <a:pt x="13049" y="4327"/>
                  </a:cubicBezTo>
                  <a:cubicBezTo>
                    <a:pt x="13061" y="4315"/>
                    <a:pt x="13097" y="4279"/>
                    <a:pt x="13109" y="4256"/>
                  </a:cubicBezTo>
                  <a:cubicBezTo>
                    <a:pt x="13145" y="4256"/>
                    <a:pt x="13157" y="4244"/>
                    <a:pt x="13180" y="4220"/>
                  </a:cubicBezTo>
                  <a:cubicBezTo>
                    <a:pt x="13240" y="4269"/>
                    <a:pt x="13312" y="4294"/>
                    <a:pt x="13384" y="4294"/>
                  </a:cubicBezTo>
                  <a:cubicBezTo>
                    <a:pt x="13485" y="4294"/>
                    <a:pt x="13587" y="4246"/>
                    <a:pt x="13657" y="4148"/>
                  </a:cubicBezTo>
                  <a:cubicBezTo>
                    <a:pt x="13692" y="4101"/>
                    <a:pt x="13740" y="4041"/>
                    <a:pt x="13776" y="3970"/>
                  </a:cubicBezTo>
                  <a:cubicBezTo>
                    <a:pt x="13776" y="3994"/>
                    <a:pt x="13799" y="4017"/>
                    <a:pt x="13799" y="4029"/>
                  </a:cubicBezTo>
                  <a:cubicBezTo>
                    <a:pt x="13823" y="4101"/>
                    <a:pt x="13883" y="4160"/>
                    <a:pt x="13942" y="4208"/>
                  </a:cubicBezTo>
                  <a:cubicBezTo>
                    <a:pt x="13871" y="4982"/>
                    <a:pt x="13978" y="5768"/>
                    <a:pt x="14300" y="6530"/>
                  </a:cubicBezTo>
                  <a:cubicBezTo>
                    <a:pt x="14343" y="6632"/>
                    <a:pt x="14422" y="6675"/>
                    <a:pt x="14505" y="6675"/>
                  </a:cubicBezTo>
                  <a:cubicBezTo>
                    <a:pt x="14674" y="6675"/>
                    <a:pt x="14863" y="6502"/>
                    <a:pt x="14823" y="6303"/>
                  </a:cubicBezTo>
                  <a:cubicBezTo>
                    <a:pt x="14657" y="5530"/>
                    <a:pt x="14550" y="4744"/>
                    <a:pt x="14550" y="3970"/>
                  </a:cubicBezTo>
                  <a:cubicBezTo>
                    <a:pt x="14609" y="3946"/>
                    <a:pt x="14669" y="3886"/>
                    <a:pt x="14716" y="3791"/>
                  </a:cubicBezTo>
                  <a:cubicBezTo>
                    <a:pt x="14764" y="3696"/>
                    <a:pt x="14788" y="3565"/>
                    <a:pt x="14823" y="3470"/>
                  </a:cubicBezTo>
                  <a:lnTo>
                    <a:pt x="14883" y="3470"/>
                  </a:lnTo>
                  <a:cubicBezTo>
                    <a:pt x="14883" y="3494"/>
                    <a:pt x="14883" y="3529"/>
                    <a:pt x="14907" y="3541"/>
                  </a:cubicBezTo>
                  <a:cubicBezTo>
                    <a:pt x="15224" y="3826"/>
                    <a:pt x="15685" y="3883"/>
                    <a:pt x="16131" y="3883"/>
                  </a:cubicBezTo>
                  <a:cubicBezTo>
                    <a:pt x="16339" y="3883"/>
                    <a:pt x="16543" y="3870"/>
                    <a:pt x="16728" y="3863"/>
                  </a:cubicBezTo>
                  <a:cubicBezTo>
                    <a:pt x="17479" y="3851"/>
                    <a:pt x="18229" y="3732"/>
                    <a:pt x="18943" y="3529"/>
                  </a:cubicBezTo>
                  <a:cubicBezTo>
                    <a:pt x="18979" y="3553"/>
                    <a:pt x="19026" y="3589"/>
                    <a:pt x="19086" y="3601"/>
                  </a:cubicBezTo>
                  <a:cubicBezTo>
                    <a:pt x="19539" y="3680"/>
                    <a:pt x="19987" y="3722"/>
                    <a:pt x="20432" y="3722"/>
                  </a:cubicBezTo>
                  <a:cubicBezTo>
                    <a:pt x="20922" y="3722"/>
                    <a:pt x="21409" y="3671"/>
                    <a:pt x="21896" y="3565"/>
                  </a:cubicBezTo>
                  <a:cubicBezTo>
                    <a:pt x="21915" y="3614"/>
                    <a:pt x="21959" y="3655"/>
                    <a:pt x="22020" y="3655"/>
                  </a:cubicBezTo>
                  <a:cubicBezTo>
                    <a:pt x="22033" y="3655"/>
                    <a:pt x="22047" y="3653"/>
                    <a:pt x="22062" y="3648"/>
                  </a:cubicBezTo>
                  <a:cubicBezTo>
                    <a:pt x="22193" y="3601"/>
                    <a:pt x="22336" y="3553"/>
                    <a:pt x="22479" y="3517"/>
                  </a:cubicBezTo>
                  <a:cubicBezTo>
                    <a:pt x="22942" y="3730"/>
                    <a:pt x="23494" y="3812"/>
                    <a:pt x="24060" y="3812"/>
                  </a:cubicBezTo>
                  <a:cubicBezTo>
                    <a:pt x="24760" y="3812"/>
                    <a:pt x="25481" y="3687"/>
                    <a:pt x="26087" y="3529"/>
                  </a:cubicBezTo>
                  <a:cubicBezTo>
                    <a:pt x="26170" y="3529"/>
                    <a:pt x="26242" y="3529"/>
                    <a:pt x="26313" y="3517"/>
                  </a:cubicBezTo>
                  <a:cubicBezTo>
                    <a:pt x="26644" y="3688"/>
                    <a:pt x="27029" y="3757"/>
                    <a:pt x="27426" y="3757"/>
                  </a:cubicBezTo>
                  <a:cubicBezTo>
                    <a:pt x="28028" y="3757"/>
                    <a:pt x="28659" y="3599"/>
                    <a:pt x="29182" y="3398"/>
                  </a:cubicBezTo>
                  <a:cubicBezTo>
                    <a:pt x="29301" y="3398"/>
                    <a:pt x="29420" y="3374"/>
                    <a:pt x="29540" y="3374"/>
                  </a:cubicBezTo>
                  <a:cubicBezTo>
                    <a:pt x="30444" y="3501"/>
                    <a:pt x="31340" y="3548"/>
                    <a:pt x="32248" y="3548"/>
                  </a:cubicBezTo>
                  <a:cubicBezTo>
                    <a:pt x="32452" y="3548"/>
                    <a:pt x="32656" y="3546"/>
                    <a:pt x="32861" y="3541"/>
                  </a:cubicBezTo>
                  <a:cubicBezTo>
                    <a:pt x="32888" y="3577"/>
                    <a:pt x="32929" y="3613"/>
                    <a:pt x="32973" y="3613"/>
                  </a:cubicBezTo>
                  <a:cubicBezTo>
                    <a:pt x="32987" y="3613"/>
                    <a:pt x="33002" y="3609"/>
                    <a:pt x="33016" y="3601"/>
                  </a:cubicBezTo>
                  <a:cubicBezTo>
                    <a:pt x="33100" y="3565"/>
                    <a:pt x="33171" y="3541"/>
                    <a:pt x="33266" y="3529"/>
                  </a:cubicBezTo>
                  <a:cubicBezTo>
                    <a:pt x="33860" y="3634"/>
                    <a:pt x="34471" y="3731"/>
                    <a:pt x="35077" y="3731"/>
                  </a:cubicBezTo>
                  <a:cubicBezTo>
                    <a:pt x="35577" y="3731"/>
                    <a:pt x="36073" y="3665"/>
                    <a:pt x="36552" y="3482"/>
                  </a:cubicBezTo>
                  <a:cubicBezTo>
                    <a:pt x="36612" y="3446"/>
                    <a:pt x="36671" y="3422"/>
                    <a:pt x="36707" y="3363"/>
                  </a:cubicBezTo>
                  <a:cubicBezTo>
                    <a:pt x="36719" y="3374"/>
                    <a:pt x="36743" y="3374"/>
                    <a:pt x="36779" y="3386"/>
                  </a:cubicBezTo>
                  <a:cubicBezTo>
                    <a:pt x="37206" y="3475"/>
                    <a:pt x="37637" y="3521"/>
                    <a:pt x="38067" y="3521"/>
                  </a:cubicBezTo>
                  <a:cubicBezTo>
                    <a:pt x="38680" y="3521"/>
                    <a:pt x="39291" y="3428"/>
                    <a:pt x="39886" y="3232"/>
                  </a:cubicBezTo>
                  <a:cubicBezTo>
                    <a:pt x="40231" y="3232"/>
                    <a:pt x="40553" y="3232"/>
                    <a:pt x="40898" y="3244"/>
                  </a:cubicBezTo>
                  <a:lnTo>
                    <a:pt x="41208" y="3244"/>
                  </a:lnTo>
                  <a:cubicBezTo>
                    <a:pt x="41625" y="3318"/>
                    <a:pt x="42040" y="3354"/>
                    <a:pt x="42454" y="3354"/>
                  </a:cubicBezTo>
                  <a:cubicBezTo>
                    <a:pt x="42772" y="3354"/>
                    <a:pt x="43090" y="3332"/>
                    <a:pt x="43410" y="3291"/>
                  </a:cubicBezTo>
                  <a:lnTo>
                    <a:pt x="43517" y="3291"/>
                  </a:lnTo>
                  <a:cubicBezTo>
                    <a:pt x="44077" y="3303"/>
                    <a:pt x="44625" y="3363"/>
                    <a:pt x="45137" y="3410"/>
                  </a:cubicBezTo>
                  <a:cubicBezTo>
                    <a:pt x="45343" y="3455"/>
                    <a:pt x="45560" y="3476"/>
                    <a:pt x="45778" y="3476"/>
                  </a:cubicBezTo>
                  <a:cubicBezTo>
                    <a:pt x="45962" y="3476"/>
                    <a:pt x="46147" y="3461"/>
                    <a:pt x="46327" y="3434"/>
                  </a:cubicBezTo>
                  <a:cubicBezTo>
                    <a:pt x="46613" y="3422"/>
                    <a:pt x="46899" y="3374"/>
                    <a:pt x="47197" y="3315"/>
                  </a:cubicBezTo>
                  <a:cubicBezTo>
                    <a:pt x="47518" y="3244"/>
                    <a:pt x="47851" y="3184"/>
                    <a:pt x="48197" y="3136"/>
                  </a:cubicBezTo>
                  <a:lnTo>
                    <a:pt x="48280" y="3184"/>
                  </a:lnTo>
                  <a:cubicBezTo>
                    <a:pt x="48518" y="3244"/>
                    <a:pt x="49340" y="3434"/>
                    <a:pt x="50233" y="3541"/>
                  </a:cubicBezTo>
                  <a:cubicBezTo>
                    <a:pt x="50281" y="3582"/>
                    <a:pt x="50336" y="3600"/>
                    <a:pt x="50396" y="3600"/>
                  </a:cubicBezTo>
                  <a:cubicBezTo>
                    <a:pt x="50424" y="3600"/>
                    <a:pt x="50452" y="3596"/>
                    <a:pt x="50483" y="3589"/>
                  </a:cubicBezTo>
                  <a:cubicBezTo>
                    <a:pt x="50495" y="3589"/>
                    <a:pt x="50518" y="3565"/>
                    <a:pt x="50530" y="3565"/>
                  </a:cubicBezTo>
                  <a:cubicBezTo>
                    <a:pt x="50784" y="3592"/>
                    <a:pt x="51037" y="3607"/>
                    <a:pt x="51277" y="3607"/>
                  </a:cubicBezTo>
                  <a:cubicBezTo>
                    <a:pt x="51890" y="3607"/>
                    <a:pt x="52412" y="3506"/>
                    <a:pt x="52626" y="3232"/>
                  </a:cubicBezTo>
                  <a:cubicBezTo>
                    <a:pt x="52697" y="3196"/>
                    <a:pt x="52757" y="3172"/>
                    <a:pt x="52816" y="3113"/>
                  </a:cubicBezTo>
                  <a:cubicBezTo>
                    <a:pt x="53726" y="3289"/>
                    <a:pt x="54655" y="3387"/>
                    <a:pt x="55579" y="3387"/>
                  </a:cubicBezTo>
                  <a:cubicBezTo>
                    <a:pt x="55902" y="3387"/>
                    <a:pt x="56223" y="3375"/>
                    <a:pt x="56543" y="3351"/>
                  </a:cubicBezTo>
                  <a:cubicBezTo>
                    <a:pt x="56567" y="3351"/>
                    <a:pt x="56602" y="3327"/>
                    <a:pt x="56626" y="3327"/>
                  </a:cubicBezTo>
                  <a:cubicBezTo>
                    <a:pt x="56674" y="3363"/>
                    <a:pt x="56733" y="3386"/>
                    <a:pt x="56805" y="3386"/>
                  </a:cubicBezTo>
                  <a:cubicBezTo>
                    <a:pt x="57072" y="3409"/>
                    <a:pt x="57339" y="3421"/>
                    <a:pt x="57606" y="3421"/>
                  </a:cubicBezTo>
                  <a:cubicBezTo>
                    <a:pt x="58040" y="3421"/>
                    <a:pt x="58473" y="3389"/>
                    <a:pt x="58900" y="3315"/>
                  </a:cubicBezTo>
                  <a:cubicBezTo>
                    <a:pt x="59275" y="3533"/>
                    <a:pt x="59670" y="3634"/>
                    <a:pt x="60082" y="3634"/>
                  </a:cubicBezTo>
                  <a:cubicBezTo>
                    <a:pt x="60299" y="3634"/>
                    <a:pt x="60520" y="3606"/>
                    <a:pt x="60746" y="3553"/>
                  </a:cubicBezTo>
                  <a:cubicBezTo>
                    <a:pt x="60782" y="3553"/>
                    <a:pt x="60793" y="3541"/>
                    <a:pt x="60805" y="3529"/>
                  </a:cubicBezTo>
                  <a:cubicBezTo>
                    <a:pt x="61460" y="3505"/>
                    <a:pt x="62115" y="3434"/>
                    <a:pt x="62770" y="3327"/>
                  </a:cubicBezTo>
                  <a:cubicBezTo>
                    <a:pt x="62794" y="3410"/>
                    <a:pt x="62829" y="3482"/>
                    <a:pt x="62913" y="3541"/>
                  </a:cubicBezTo>
                  <a:cubicBezTo>
                    <a:pt x="63160" y="3735"/>
                    <a:pt x="63436" y="3827"/>
                    <a:pt x="63720" y="3827"/>
                  </a:cubicBezTo>
                  <a:cubicBezTo>
                    <a:pt x="63942" y="3827"/>
                    <a:pt x="64169" y="3770"/>
                    <a:pt x="64389" y="3660"/>
                  </a:cubicBezTo>
                  <a:cubicBezTo>
                    <a:pt x="64883" y="3727"/>
                    <a:pt x="65384" y="3793"/>
                    <a:pt x="65881" y="3793"/>
                  </a:cubicBezTo>
                  <a:cubicBezTo>
                    <a:pt x="66007" y="3793"/>
                    <a:pt x="66133" y="3789"/>
                    <a:pt x="66258" y="3779"/>
                  </a:cubicBezTo>
                  <a:cubicBezTo>
                    <a:pt x="66300" y="3800"/>
                    <a:pt x="66332" y="3829"/>
                    <a:pt x="66370" y="3829"/>
                  </a:cubicBezTo>
                  <a:cubicBezTo>
                    <a:pt x="66377" y="3829"/>
                    <a:pt x="66383" y="3829"/>
                    <a:pt x="66389" y="3827"/>
                  </a:cubicBezTo>
                  <a:cubicBezTo>
                    <a:pt x="66449" y="3803"/>
                    <a:pt x="66532" y="3779"/>
                    <a:pt x="66604" y="3767"/>
                  </a:cubicBezTo>
                  <a:cubicBezTo>
                    <a:pt x="67057" y="4044"/>
                    <a:pt x="67577" y="4205"/>
                    <a:pt x="68114" y="4205"/>
                  </a:cubicBezTo>
                  <a:cubicBezTo>
                    <a:pt x="68225" y="4205"/>
                    <a:pt x="68337" y="4198"/>
                    <a:pt x="68449" y="4184"/>
                  </a:cubicBezTo>
                  <a:cubicBezTo>
                    <a:pt x="68687" y="4148"/>
                    <a:pt x="69044" y="4065"/>
                    <a:pt x="69271" y="3886"/>
                  </a:cubicBezTo>
                  <a:cubicBezTo>
                    <a:pt x="69414" y="3886"/>
                    <a:pt x="69545" y="3863"/>
                    <a:pt x="69699" y="3863"/>
                  </a:cubicBezTo>
                  <a:cubicBezTo>
                    <a:pt x="69747" y="3898"/>
                    <a:pt x="69783" y="3910"/>
                    <a:pt x="69842" y="3910"/>
                  </a:cubicBezTo>
                  <a:cubicBezTo>
                    <a:pt x="69949" y="3970"/>
                    <a:pt x="70057" y="4017"/>
                    <a:pt x="70164" y="4065"/>
                  </a:cubicBezTo>
                  <a:cubicBezTo>
                    <a:pt x="70187" y="4089"/>
                    <a:pt x="70235" y="4101"/>
                    <a:pt x="70283" y="4101"/>
                  </a:cubicBezTo>
                  <a:cubicBezTo>
                    <a:pt x="70426" y="4148"/>
                    <a:pt x="70592" y="4184"/>
                    <a:pt x="70771" y="4196"/>
                  </a:cubicBezTo>
                  <a:cubicBezTo>
                    <a:pt x="70780" y="4197"/>
                    <a:pt x="70789" y="4198"/>
                    <a:pt x="70798" y="4198"/>
                  </a:cubicBezTo>
                  <a:cubicBezTo>
                    <a:pt x="70890" y="4198"/>
                    <a:pt x="70955" y="4142"/>
                    <a:pt x="71009" y="4077"/>
                  </a:cubicBezTo>
                  <a:cubicBezTo>
                    <a:pt x="71209" y="4131"/>
                    <a:pt x="71429" y="4153"/>
                    <a:pt x="71657" y="4153"/>
                  </a:cubicBezTo>
                  <a:cubicBezTo>
                    <a:pt x="72393" y="4153"/>
                    <a:pt x="73228" y="3917"/>
                    <a:pt x="73855" y="3708"/>
                  </a:cubicBezTo>
                  <a:cubicBezTo>
                    <a:pt x="74069" y="3720"/>
                    <a:pt x="74283" y="3732"/>
                    <a:pt x="74509" y="3744"/>
                  </a:cubicBezTo>
                  <a:lnTo>
                    <a:pt x="74509" y="3017"/>
                  </a:lnTo>
                  <a:lnTo>
                    <a:pt x="74498" y="3017"/>
                  </a:lnTo>
                  <a:cubicBezTo>
                    <a:pt x="74355" y="3041"/>
                    <a:pt x="74224" y="3053"/>
                    <a:pt x="74069" y="3065"/>
                  </a:cubicBezTo>
                  <a:cubicBezTo>
                    <a:pt x="74057" y="3065"/>
                    <a:pt x="74021" y="3053"/>
                    <a:pt x="74009" y="3053"/>
                  </a:cubicBezTo>
                  <a:cubicBezTo>
                    <a:pt x="73983" y="3040"/>
                    <a:pt x="73957" y="3035"/>
                    <a:pt x="73931" y="3035"/>
                  </a:cubicBezTo>
                  <a:cubicBezTo>
                    <a:pt x="73887" y="3035"/>
                    <a:pt x="73845" y="3050"/>
                    <a:pt x="73807" y="3065"/>
                  </a:cubicBezTo>
                  <a:cubicBezTo>
                    <a:pt x="73496" y="3003"/>
                    <a:pt x="73173" y="2970"/>
                    <a:pt x="72850" y="2970"/>
                  </a:cubicBezTo>
                  <a:cubicBezTo>
                    <a:pt x="72307" y="2970"/>
                    <a:pt x="71763" y="3061"/>
                    <a:pt x="71271" y="3255"/>
                  </a:cubicBezTo>
                  <a:cubicBezTo>
                    <a:pt x="71033" y="3279"/>
                    <a:pt x="70795" y="3279"/>
                    <a:pt x="70557" y="3279"/>
                  </a:cubicBezTo>
                  <a:cubicBezTo>
                    <a:pt x="70524" y="3263"/>
                    <a:pt x="70495" y="3257"/>
                    <a:pt x="70466" y="3257"/>
                  </a:cubicBezTo>
                  <a:cubicBezTo>
                    <a:pt x="70431" y="3257"/>
                    <a:pt x="70399" y="3266"/>
                    <a:pt x="70366" y="3279"/>
                  </a:cubicBezTo>
                  <a:lnTo>
                    <a:pt x="70211" y="3279"/>
                  </a:lnTo>
                  <a:cubicBezTo>
                    <a:pt x="69949" y="3089"/>
                    <a:pt x="69597" y="2914"/>
                    <a:pt x="69297" y="2914"/>
                  </a:cubicBezTo>
                  <a:cubicBezTo>
                    <a:pt x="69146" y="2914"/>
                    <a:pt x="69009" y="2958"/>
                    <a:pt x="68902" y="3065"/>
                  </a:cubicBezTo>
                  <a:lnTo>
                    <a:pt x="68330" y="3113"/>
                  </a:lnTo>
                  <a:lnTo>
                    <a:pt x="68128" y="3113"/>
                  </a:lnTo>
                  <a:cubicBezTo>
                    <a:pt x="67866" y="3124"/>
                    <a:pt x="67580" y="3160"/>
                    <a:pt x="67330" y="3220"/>
                  </a:cubicBezTo>
                  <a:cubicBezTo>
                    <a:pt x="67175" y="3232"/>
                    <a:pt x="67032" y="3244"/>
                    <a:pt x="66878" y="3279"/>
                  </a:cubicBezTo>
                  <a:cubicBezTo>
                    <a:pt x="66663" y="3279"/>
                    <a:pt x="66449" y="3279"/>
                    <a:pt x="66223" y="3255"/>
                  </a:cubicBezTo>
                  <a:cubicBezTo>
                    <a:pt x="65677" y="3022"/>
                    <a:pt x="65117" y="2885"/>
                    <a:pt x="64548" y="2885"/>
                  </a:cubicBezTo>
                  <a:cubicBezTo>
                    <a:pt x="64247" y="2885"/>
                    <a:pt x="63944" y="2923"/>
                    <a:pt x="63639" y="3005"/>
                  </a:cubicBezTo>
                  <a:cubicBezTo>
                    <a:pt x="63532" y="3005"/>
                    <a:pt x="63413" y="3041"/>
                    <a:pt x="63294" y="3065"/>
                  </a:cubicBezTo>
                  <a:cubicBezTo>
                    <a:pt x="63246" y="3077"/>
                    <a:pt x="63222" y="3101"/>
                    <a:pt x="63187" y="3124"/>
                  </a:cubicBezTo>
                  <a:cubicBezTo>
                    <a:pt x="63187" y="3101"/>
                    <a:pt x="63175" y="3077"/>
                    <a:pt x="63163" y="3053"/>
                  </a:cubicBezTo>
                  <a:cubicBezTo>
                    <a:pt x="62790" y="2516"/>
                    <a:pt x="62144" y="2328"/>
                    <a:pt x="61439" y="2328"/>
                  </a:cubicBezTo>
                  <a:cubicBezTo>
                    <a:pt x="60658" y="2328"/>
                    <a:pt x="59806" y="2559"/>
                    <a:pt x="59174" y="2803"/>
                  </a:cubicBezTo>
                  <a:cubicBezTo>
                    <a:pt x="58726" y="2625"/>
                    <a:pt x="58250" y="2523"/>
                    <a:pt x="57779" y="2523"/>
                  </a:cubicBezTo>
                  <a:cubicBezTo>
                    <a:pt x="57336" y="2523"/>
                    <a:pt x="56899" y="2613"/>
                    <a:pt x="56495" y="2815"/>
                  </a:cubicBezTo>
                  <a:cubicBezTo>
                    <a:pt x="56192" y="2610"/>
                    <a:pt x="55801" y="2573"/>
                    <a:pt x="55420" y="2573"/>
                  </a:cubicBezTo>
                  <a:cubicBezTo>
                    <a:pt x="55337" y="2573"/>
                    <a:pt x="55255" y="2575"/>
                    <a:pt x="55174" y="2577"/>
                  </a:cubicBezTo>
                  <a:cubicBezTo>
                    <a:pt x="54555" y="2589"/>
                    <a:pt x="53947" y="2636"/>
                    <a:pt x="53340" y="2708"/>
                  </a:cubicBezTo>
                  <a:cubicBezTo>
                    <a:pt x="53293" y="2684"/>
                    <a:pt x="53233" y="2648"/>
                    <a:pt x="53150" y="2648"/>
                  </a:cubicBezTo>
                  <a:lnTo>
                    <a:pt x="52888" y="2648"/>
                  </a:lnTo>
                  <a:cubicBezTo>
                    <a:pt x="52804" y="2506"/>
                    <a:pt x="52644" y="2423"/>
                    <a:pt x="52478" y="2423"/>
                  </a:cubicBezTo>
                  <a:cubicBezTo>
                    <a:pt x="52408" y="2423"/>
                    <a:pt x="52336" y="2438"/>
                    <a:pt x="52269" y="2470"/>
                  </a:cubicBezTo>
                  <a:cubicBezTo>
                    <a:pt x="52107" y="2425"/>
                    <a:pt x="51919" y="2410"/>
                    <a:pt x="51733" y="2410"/>
                  </a:cubicBezTo>
                  <a:cubicBezTo>
                    <a:pt x="51423" y="2410"/>
                    <a:pt x="51118" y="2450"/>
                    <a:pt x="50947" y="2458"/>
                  </a:cubicBezTo>
                  <a:cubicBezTo>
                    <a:pt x="50078" y="2470"/>
                    <a:pt x="49232" y="2529"/>
                    <a:pt x="48399" y="2708"/>
                  </a:cubicBezTo>
                  <a:lnTo>
                    <a:pt x="48363" y="2708"/>
                  </a:lnTo>
                  <a:cubicBezTo>
                    <a:pt x="48304" y="2708"/>
                    <a:pt x="48244" y="2720"/>
                    <a:pt x="48209" y="2755"/>
                  </a:cubicBezTo>
                  <a:cubicBezTo>
                    <a:pt x="47994" y="2767"/>
                    <a:pt x="47792" y="2767"/>
                    <a:pt x="47589" y="2779"/>
                  </a:cubicBezTo>
                  <a:cubicBezTo>
                    <a:pt x="47566" y="2755"/>
                    <a:pt x="47530" y="2743"/>
                    <a:pt x="47494" y="2720"/>
                  </a:cubicBezTo>
                  <a:cubicBezTo>
                    <a:pt x="47065" y="2626"/>
                    <a:pt x="46628" y="2572"/>
                    <a:pt x="46193" y="2572"/>
                  </a:cubicBezTo>
                  <a:cubicBezTo>
                    <a:pt x="45747" y="2572"/>
                    <a:pt x="45303" y="2629"/>
                    <a:pt x="44875" y="2755"/>
                  </a:cubicBezTo>
                  <a:cubicBezTo>
                    <a:pt x="44768" y="2720"/>
                    <a:pt x="44660" y="2696"/>
                    <a:pt x="44553" y="2672"/>
                  </a:cubicBezTo>
                  <a:cubicBezTo>
                    <a:pt x="44540" y="2670"/>
                    <a:pt x="44527" y="2669"/>
                    <a:pt x="44513" y="2669"/>
                  </a:cubicBezTo>
                  <a:cubicBezTo>
                    <a:pt x="44373" y="2669"/>
                    <a:pt x="44244" y="2780"/>
                    <a:pt x="44244" y="2910"/>
                  </a:cubicBezTo>
                  <a:lnTo>
                    <a:pt x="44220" y="2910"/>
                  </a:lnTo>
                  <a:cubicBezTo>
                    <a:pt x="44184" y="2827"/>
                    <a:pt x="44113" y="2755"/>
                    <a:pt x="44018" y="2720"/>
                  </a:cubicBezTo>
                  <a:cubicBezTo>
                    <a:pt x="43486" y="2496"/>
                    <a:pt x="42881" y="2391"/>
                    <a:pt x="42271" y="2391"/>
                  </a:cubicBezTo>
                  <a:cubicBezTo>
                    <a:pt x="41843" y="2391"/>
                    <a:pt x="41413" y="2443"/>
                    <a:pt x="41005" y="2541"/>
                  </a:cubicBezTo>
                  <a:cubicBezTo>
                    <a:pt x="40977" y="2539"/>
                    <a:pt x="40948" y="2538"/>
                    <a:pt x="40919" y="2538"/>
                  </a:cubicBezTo>
                  <a:cubicBezTo>
                    <a:pt x="40781" y="2538"/>
                    <a:pt x="40641" y="2561"/>
                    <a:pt x="40493" y="2601"/>
                  </a:cubicBezTo>
                  <a:cubicBezTo>
                    <a:pt x="40410" y="2612"/>
                    <a:pt x="40350" y="2672"/>
                    <a:pt x="40315" y="2743"/>
                  </a:cubicBezTo>
                  <a:lnTo>
                    <a:pt x="40303" y="2743"/>
                  </a:lnTo>
                  <a:cubicBezTo>
                    <a:pt x="39912" y="2490"/>
                    <a:pt x="39482" y="2394"/>
                    <a:pt x="39041" y="2394"/>
                  </a:cubicBezTo>
                  <a:cubicBezTo>
                    <a:pt x="38301" y="2394"/>
                    <a:pt x="37529" y="2664"/>
                    <a:pt x="36850" y="2910"/>
                  </a:cubicBezTo>
                  <a:cubicBezTo>
                    <a:pt x="36802" y="2910"/>
                    <a:pt x="36755" y="2934"/>
                    <a:pt x="36731" y="2958"/>
                  </a:cubicBezTo>
                  <a:lnTo>
                    <a:pt x="36207" y="2958"/>
                  </a:lnTo>
                  <a:cubicBezTo>
                    <a:pt x="35825" y="2871"/>
                    <a:pt x="35432" y="2821"/>
                    <a:pt x="35041" y="2821"/>
                  </a:cubicBezTo>
                  <a:cubicBezTo>
                    <a:pt x="34628" y="2821"/>
                    <a:pt x="34217" y="2877"/>
                    <a:pt x="33826" y="3005"/>
                  </a:cubicBezTo>
                  <a:cubicBezTo>
                    <a:pt x="33600" y="3005"/>
                    <a:pt x="33361" y="3017"/>
                    <a:pt x="33147" y="3017"/>
                  </a:cubicBezTo>
                  <a:cubicBezTo>
                    <a:pt x="32909" y="2708"/>
                    <a:pt x="32552" y="2648"/>
                    <a:pt x="32087" y="2648"/>
                  </a:cubicBezTo>
                  <a:cubicBezTo>
                    <a:pt x="31325" y="2648"/>
                    <a:pt x="30504" y="2708"/>
                    <a:pt x="29766" y="2922"/>
                  </a:cubicBezTo>
                  <a:cubicBezTo>
                    <a:pt x="29611" y="2898"/>
                    <a:pt x="29480" y="2886"/>
                    <a:pt x="29337" y="2874"/>
                  </a:cubicBezTo>
                  <a:cubicBezTo>
                    <a:pt x="29083" y="2834"/>
                    <a:pt x="28828" y="2813"/>
                    <a:pt x="28574" y="2813"/>
                  </a:cubicBezTo>
                  <a:cubicBezTo>
                    <a:pt x="28008" y="2813"/>
                    <a:pt x="27450" y="2918"/>
                    <a:pt x="26932" y="3148"/>
                  </a:cubicBezTo>
                  <a:cubicBezTo>
                    <a:pt x="26789" y="3136"/>
                    <a:pt x="26634" y="3124"/>
                    <a:pt x="26480" y="3124"/>
                  </a:cubicBezTo>
                  <a:cubicBezTo>
                    <a:pt x="26444" y="3065"/>
                    <a:pt x="26384" y="3041"/>
                    <a:pt x="26313" y="3005"/>
                  </a:cubicBezTo>
                  <a:cubicBezTo>
                    <a:pt x="25731" y="2826"/>
                    <a:pt x="25099" y="2718"/>
                    <a:pt x="24469" y="2718"/>
                  </a:cubicBezTo>
                  <a:cubicBezTo>
                    <a:pt x="23849" y="2718"/>
                    <a:pt x="23231" y="2823"/>
                    <a:pt x="22670" y="3065"/>
                  </a:cubicBezTo>
                  <a:cubicBezTo>
                    <a:pt x="22634" y="3005"/>
                    <a:pt x="22574" y="2958"/>
                    <a:pt x="22503" y="2934"/>
                  </a:cubicBezTo>
                  <a:cubicBezTo>
                    <a:pt x="21865" y="2712"/>
                    <a:pt x="21095" y="2559"/>
                    <a:pt x="20338" y="2559"/>
                  </a:cubicBezTo>
                  <a:cubicBezTo>
                    <a:pt x="19752" y="2559"/>
                    <a:pt x="19173" y="2651"/>
                    <a:pt x="18669" y="2874"/>
                  </a:cubicBezTo>
                  <a:cubicBezTo>
                    <a:pt x="18633" y="2827"/>
                    <a:pt x="18586" y="2791"/>
                    <a:pt x="18514" y="2779"/>
                  </a:cubicBezTo>
                  <a:cubicBezTo>
                    <a:pt x="17979" y="2644"/>
                    <a:pt x="17370" y="2550"/>
                    <a:pt x="16762" y="2550"/>
                  </a:cubicBezTo>
                  <a:cubicBezTo>
                    <a:pt x="16194" y="2550"/>
                    <a:pt x="15627" y="2632"/>
                    <a:pt x="15121" y="2839"/>
                  </a:cubicBezTo>
                  <a:cubicBezTo>
                    <a:pt x="15097" y="2827"/>
                    <a:pt x="15050" y="2827"/>
                    <a:pt x="15002" y="2827"/>
                  </a:cubicBezTo>
                  <a:cubicBezTo>
                    <a:pt x="15062" y="2636"/>
                    <a:pt x="15073" y="2446"/>
                    <a:pt x="15050" y="2291"/>
                  </a:cubicBezTo>
                  <a:cubicBezTo>
                    <a:pt x="15347" y="1636"/>
                    <a:pt x="15597" y="981"/>
                    <a:pt x="15847" y="326"/>
                  </a:cubicBezTo>
                  <a:cubicBezTo>
                    <a:pt x="15920" y="137"/>
                    <a:pt x="15743" y="1"/>
                    <a:pt x="155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1"/>
            <p:cNvSpPr/>
            <p:nvPr/>
          </p:nvSpPr>
          <p:spPr>
            <a:xfrm>
              <a:off x="3613088" y="2723475"/>
              <a:ext cx="149150" cy="169550"/>
            </a:xfrm>
            <a:custGeom>
              <a:rect b="b" l="l" r="r" t="t"/>
              <a:pathLst>
                <a:path extrusionOk="0" h="6782" w="5966">
                  <a:moveTo>
                    <a:pt x="5620" y="0"/>
                  </a:moveTo>
                  <a:cubicBezTo>
                    <a:pt x="5515" y="0"/>
                    <a:pt x="5413" y="54"/>
                    <a:pt x="5381" y="183"/>
                  </a:cubicBezTo>
                  <a:cubicBezTo>
                    <a:pt x="5131" y="755"/>
                    <a:pt x="4881" y="1350"/>
                    <a:pt x="4643" y="1945"/>
                  </a:cubicBezTo>
                  <a:lnTo>
                    <a:pt x="4607" y="1945"/>
                  </a:lnTo>
                  <a:cubicBezTo>
                    <a:pt x="4577" y="1939"/>
                    <a:pt x="4547" y="1936"/>
                    <a:pt x="4517" y="1936"/>
                  </a:cubicBezTo>
                  <a:cubicBezTo>
                    <a:pt x="4488" y="1936"/>
                    <a:pt x="4458" y="1939"/>
                    <a:pt x="4428" y="1945"/>
                  </a:cubicBezTo>
                  <a:cubicBezTo>
                    <a:pt x="4362" y="1813"/>
                    <a:pt x="4234" y="1742"/>
                    <a:pt x="4007" y="1742"/>
                  </a:cubicBezTo>
                  <a:cubicBezTo>
                    <a:pt x="3989" y="1742"/>
                    <a:pt x="3971" y="1742"/>
                    <a:pt x="3952" y="1743"/>
                  </a:cubicBezTo>
                  <a:cubicBezTo>
                    <a:pt x="3881" y="1707"/>
                    <a:pt x="3821" y="1683"/>
                    <a:pt x="3738" y="1671"/>
                  </a:cubicBezTo>
                  <a:cubicBezTo>
                    <a:pt x="3650" y="1652"/>
                    <a:pt x="3568" y="1643"/>
                    <a:pt x="3490" y="1643"/>
                  </a:cubicBezTo>
                  <a:cubicBezTo>
                    <a:pt x="3324" y="1643"/>
                    <a:pt x="3181" y="1686"/>
                    <a:pt x="3059" y="1767"/>
                  </a:cubicBezTo>
                  <a:cubicBezTo>
                    <a:pt x="3038" y="1764"/>
                    <a:pt x="3017" y="1762"/>
                    <a:pt x="2995" y="1762"/>
                  </a:cubicBezTo>
                  <a:cubicBezTo>
                    <a:pt x="2929" y="1762"/>
                    <a:pt x="2863" y="1776"/>
                    <a:pt x="2809" y="1802"/>
                  </a:cubicBezTo>
                  <a:cubicBezTo>
                    <a:pt x="2797" y="1790"/>
                    <a:pt x="2761" y="1790"/>
                    <a:pt x="2738" y="1790"/>
                  </a:cubicBezTo>
                  <a:cubicBezTo>
                    <a:pt x="2666" y="1790"/>
                    <a:pt x="2607" y="1790"/>
                    <a:pt x="2547" y="1802"/>
                  </a:cubicBezTo>
                  <a:cubicBezTo>
                    <a:pt x="2499" y="1790"/>
                    <a:pt x="2452" y="1767"/>
                    <a:pt x="2404" y="1767"/>
                  </a:cubicBezTo>
                  <a:lnTo>
                    <a:pt x="2392" y="1755"/>
                  </a:lnTo>
                  <a:cubicBezTo>
                    <a:pt x="2307" y="1692"/>
                    <a:pt x="2220" y="1665"/>
                    <a:pt x="2135" y="1665"/>
                  </a:cubicBezTo>
                  <a:cubicBezTo>
                    <a:pt x="1897" y="1665"/>
                    <a:pt x="1669" y="1869"/>
                    <a:pt x="1511" y="2052"/>
                  </a:cubicBezTo>
                  <a:cubicBezTo>
                    <a:pt x="1321" y="2219"/>
                    <a:pt x="1166" y="2481"/>
                    <a:pt x="1154" y="2779"/>
                  </a:cubicBezTo>
                  <a:lnTo>
                    <a:pt x="761" y="3767"/>
                  </a:lnTo>
                  <a:cubicBezTo>
                    <a:pt x="821" y="3731"/>
                    <a:pt x="856" y="3707"/>
                    <a:pt x="892" y="3660"/>
                  </a:cubicBezTo>
                  <a:cubicBezTo>
                    <a:pt x="916" y="3684"/>
                    <a:pt x="952" y="3719"/>
                    <a:pt x="999" y="3731"/>
                  </a:cubicBezTo>
                  <a:cubicBezTo>
                    <a:pt x="999" y="3826"/>
                    <a:pt x="1011" y="3910"/>
                    <a:pt x="1035" y="4005"/>
                  </a:cubicBezTo>
                  <a:cubicBezTo>
                    <a:pt x="1023" y="4017"/>
                    <a:pt x="1023" y="4041"/>
                    <a:pt x="1023" y="4065"/>
                  </a:cubicBezTo>
                  <a:cubicBezTo>
                    <a:pt x="1011" y="4124"/>
                    <a:pt x="1035" y="4160"/>
                    <a:pt x="1071" y="4196"/>
                  </a:cubicBezTo>
                  <a:cubicBezTo>
                    <a:pt x="761" y="4624"/>
                    <a:pt x="440" y="5053"/>
                    <a:pt x="142" y="5505"/>
                  </a:cubicBezTo>
                  <a:cubicBezTo>
                    <a:pt x="0" y="5713"/>
                    <a:pt x="214" y="5927"/>
                    <a:pt x="416" y="5927"/>
                  </a:cubicBezTo>
                  <a:cubicBezTo>
                    <a:pt x="503" y="5927"/>
                    <a:pt x="588" y="5888"/>
                    <a:pt x="642" y="5791"/>
                  </a:cubicBezTo>
                  <a:cubicBezTo>
                    <a:pt x="904" y="5315"/>
                    <a:pt x="1178" y="4815"/>
                    <a:pt x="1428" y="4327"/>
                  </a:cubicBezTo>
                  <a:lnTo>
                    <a:pt x="1440" y="4327"/>
                  </a:lnTo>
                  <a:cubicBezTo>
                    <a:pt x="1549" y="4410"/>
                    <a:pt x="1680" y="4452"/>
                    <a:pt x="1809" y="4452"/>
                  </a:cubicBezTo>
                  <a:cubicBezTo>
                    <a:pt x="1918" y="4452"/>
                    <a:pt x="2026" y="4422"/>
                    <a:pt x="2118" y="4362"/>
                  </a:cubicBezTo>
                  <a:cubicBezTo>
                    <a:pt x="2175" y="4395"/>
                    <a:pt x="2240" y="4413"/>
                    <a:pt x="2303" y="4413"/>
                  </a:cubicBezTo>
                  <a:cubicBezTo>
                    <a:pt x="2400" y="4413"/>
                    <a:pt x="2494" y="4372"/>
                    <a:pt x="2559" y="4279"/>
                  </a:cubicBezTo>
                  <a:lnTo>
                    <a:pt x="2595" y="4374"/>
                  </a:lnTo>
                  <a:cubicBezTo>
                    <a:pt x="2648" y="4474"/>
                    <a:pt x="2760" y="4522"/>
                    <a:pt x="2870" y="4522"/>
                  </a:cubicBezTo>
                  <a:cubicBezTo>
                    <a:pt x="2957" y="4522"/>
                    <a:pt x="3042" y="4492"/>
                    <a:pt x="3095" y="4434"/>
                  </a:cubicBezTo>
                  <a:cubicBezTo>
                    <a:pt x="3107" y="4398"/>
                    <a:pt x="3142" y="4386"/>
                    <a:pt x="3154" y="4362"/>
                  </a:cubicBezTo>
                  <a:cubicBezTo>
                    <a:pt x="3178" y="4338"/>
                    <a:pt x="3190" y="4338"/>
                    <a:pt x="3226" y="4327"/>
                  </a:cubicBezTo>
                  <a:cubicBezTo>
                    <a:pt x="3280" y="4376"/>
                    <a:pt x="3351" y="4401"/>
                    <a:pt x="3424" y="4401"/>
                  </a:cubicBezTo>
                  <a:cubicBezTo>
                    <a:pt x="3527" y="4401"/>
                    <a:pt x="3632" y="4352"/>
                    <a:pt x="3702" y="4255"/>
                  </a:cubicBezTo>
                  <a:cubicBezTo>
                    <a:pt x="3750" y="4207"/>
                    <a:pt x="3773" y="4148"/>
                    <a:pt x="3821" y="4076"/>
                  </a:cubicBezTo>
                  <a:cubicBezTo>
                    <a:pt x="3821" y="4088"/>
                    <a:pt x="3821" y="4124"/>
                    <a:pt x="3833" y="4136"/>
                  </a:cubicBezTo>
                  <a:cubicBezTo>
                    <a:pt x="3869" y="4207"/>
                    <a:pt x="3928" y="4267"/>
                    <a:pt x="3988" y="4315"/>
                  </a:cubicBezTo>
                  <a:cubicBezTo>
                    <a:pt x="3904" y="5089"/>
                    <a:pt x="4011" y="5874"/>
                    <a:pt x="4345" y="6636"/>
                  </a:cubicBezTo>
                  <a:cubicBezTo>
                    <a:pt x="4388" y="6739"/>
                    <a:pt x="4467" y="6781"/>
                    <a:pt x="4551" y="6781"/>
                  </a:cubicBezTo>
                  <a:cubicBezTo>
                    <a:pt x="4720" y="6781"/>
                    <a:pt x="4909" y="6609"/>
                    <a:pt x="4869" y="6410"/>
                  </a:cubicBezTo>
                  <a:cubicBezTo>
                    <a:pt x="4678" y="5624"/>
                    <a:pt x="4583" y="4850"/>
                    <a:pt x="4595" y="4076"/>
                  </a:cubicBezTo>
                  <a:cubicBezTo>
                    <a:pt x="4666" y="4029"/>
                    <a:pt x="4726" y="3981"/>
                    <a:pt x="4762" y="3898"/>
                  </a:cubicBezTo>
                  <a:cubicBezTo>
                    <a:pt x="4785" y="3791"/>
                    <a:pt x="4833" y="3672"/>
                    <a:pt x="4869" y="3565"/>
                  </a:cubicBezTo>
                  <a:lnTo>
                    <a:pt x="4928" y="3565"/>
                  </a:lnTo>
                  <a:cubicBezTo>
                    <a:pt x="4928" y="3600"/>
                    <a:pt x="4940" y="3624"/>
                    <a:pt x="4952" y="3648"/>
                  </a:cubicBezTo>
                  <a:lnTo>
                    <a:pt x="5166" y="2838"/>
                  </a:lnTo>
                  <a:cubicBezTo>
                    <a:pt x="5119" y="2826"/>
                    <a:pt x="5083" y="2826"/>
                    <a:pt x="5047" y="2826"/>
                  </a:cubicBezTo>
                  <a:cubicBezTo>
                    <a:pt x="5107" y="2636"/>
                    <a:pt x="5119" y="2445"/>
                    <a:pt x="5083" y="2291"/>
                  </a:cubicBezTo>
                  <a:cubicBezTo>
                    <a:pt x="5381" y="1648"/>
                    <a:pt x="5643" y="981"/>
                    <a:pt x="5893" y="326"/>
                  </a:cubicBezTo>
                  <a:cubicBezTo>
                    <a:pt x="5966" y="136"/>
                    <a:pt x="5788"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1"/>
            <p:cNvSpPr/>
            <p:nvPr/>
          </p:nvSpPr>
          <p:spPr>
            <a:xfrm>
              <a:off x="4251938" y="2723475"/>
              <a:ext cx="149075" cy="169550"/>
            </a:xfrm>
            <a:custGeom>
              <a:rect b="b" l="l" r="r" t="t"/>
              <a:pathLst>
                <a:path extrusionOk="0" h="6782" w="5963">
                  <a:moveTo>
                    <a:pt x="5620" y="0"/>
                  </a:moveTo>
                  <a:cubicBezTo>
                    <a:pt x="5516" y="0"/>
                    <a:pt x="5417" y="54"/>
                    <a:pt x="5389" y="183"/>
                  </a:cubicBezTo>
                  <a:cubicBezTo>
                    <a:pt x="5127" y="755"/>
                    <a:pt x="4877" y="1350"/>
                    <a:pt x="4639" y="1945"/>
                  </a:cubicBezTo>
                  <a:lnTo>
                    <a:pt x="4616" y="1945"/>
                  </a:lnTo>
                  <a:cubicBezTo>
                    <a:pt x="4580" y="1939"/>
                    <a:pt x="4550" y="1936"/>
                    <a:pt x="4520" y="1936"/>
                  </a:cubicBezTo>
                  <a:cubicBezTo>
                    <a:pt x="4490" y="1936"/>
                    <a:pt x="4461" y="1939"/>
                    <a:pt x="4425" y="1945"/>
                  </a:cubicBezTo>
                  <a:cubicBezTo>
                    <a:pt x="4359" y="1813"/>
                    <a:pt x="4231" y="1742"/>
                    <a:pt x="4003" y="1742"/>
                  </a:cubicBezTo>
                  <a:cubicBezTo>
                    <a:pt x="3986" y="1742"/>
                    <a:pt x="3968" y="1742"/>
                    <a:pt x="3949" y="1743"/>
                  </a:cubicBezTo>
                  <a:cubicBezTo>
                    <a:pt x="3877" y="1707"/>
                    <a:pt x="3818" y="1683"/>
                    <a:pt x="3734" y="1671"/>
                  </a:cubicBezTo>
                  <a:cubicBezTo>
                    <a:pt x="3647" y="1652"/>
                    <a:pt x="3565" y="1643"/>
                    <a:pt x="3487" y="1643"/>
                  </a:cubicBezTo>
                  <a:cubicBezTo>
                    <a:pt x="3321" y="1643"/>
                    <a:pt x="3177" y="1686"/>
                    <a:pt x="3056" y="1767"/>
                  </a:cubicBezTo>
                  <a:cubicBezTo>
                    <a:pt x="3035" y="1764"/>
                    <a:pt x="3013" y="1762"/>
                    <a:pt x="2992" y="1762"/>
                  </a:cubicBezTo>
                  <a:cubicBezTo>
                    <a:pt x="2926" y="1762"/>
                    <a:pt x="2859" y="1776"/>
                    <a:pt x="2806" y="1802"/>
                  </a:cubicBezTo>
                  <a:cubicBezTo>
                    <a:pt x="2794" y="1790"/>
                    <a:pt x="2758" y="1790"/>
                    <a:pt x="2734" y="1790"/>
                  </a:cubicBezTo>
                  <a:cubicBezTo>
                    <a:pt x="2663" y="1790"/>
                    <a:pt x="2603" y="1790"/>
                    <a:pt x="2544" y="1802"/>
                  </a:cubicBezTo>
                  <a:cubicBezTo>
                    <a:pt x="2496" y="1790"/>
                    <a:pt x="2449" y="1767"/>
                    <a:pt x="2401" y="1767"/>
                  </a:cubicBezTo>
                  <a:lnTo>
                    <a:pt x="2389" y="1755"/>
                  </a:lnTo>
                  <a:cubicBezTo>
                    <a:pt x="2304" y="1692"/>
                    <a:pt x="2217" y="1665"/>
                    <a:pt x="2132" y="1665"/>
                  </a:cubicBezTo>
                  <a:cubicBezTo>
                    <a:pt x="1894" y="1665"/>
                    <a:pt x="1666" y="1869"/>
                    <a:pt x="1508" y="2052"/>
                  </a:cubicBezTo>
                  <a:cubicBezTo>
                    <a:pt x="1317" y="2219"/>
                    <a:pt x="1175" y="2481"/>
                    <a:pt x="1151" y="2779"/>
                  </a:cubicBezTo>
                  <a:lnTo>
                    <a:pt x="758" y="3767"/>
                  </a:lnTo>
                  <a:cubicBezTo>
                    <a:pt x="817" y="3731"/>
                    <a:pt x="853" y="3707"/>
                    <a:pt x="889" y="3660"/>
                  </a:cubicBezTo>
                  <a:cubicBezTo>
                    <a:pt x="925" y="3684"/>
                    <a:pt x="948" y="3719"/>
                    <a:pt x="996" y="3731"/>
                  </a:cubicBezTo>
                  <a:cubicBezTo>
                    <a:pt x="996" y="3826"/>
                    <a:pt x="1008" y="3910"/>
                    <a:pt x="1044" y="4005"/>
                  </a:cubicBezTo>
                  <a:cubicBezTo>
                    <a:pt x="1020" y="4017"/>
                    <a:pt x="1020" y="4041"/>
                    <a:pt x="1020" y="4065"/>
                  </a:cubicBezTo>
                  <a:cubicBezTo>
                    <a:pt x="1008" y="4124"/>
                    <a:pt x="1044" y="4160"/>
                    <a:pt x="1067" y="4196"/>
                  </a:cubicBezTo>
                  <a:cubicBezTo>
                    <a:pt x="758" y="4624"/>
                    <a:pt x="448" y="5053"/>
                    <a:pt x="151" y="5505"/>
                  </a:cubicBezTo>
                  <a:cubicBezTo>
                    <a:pt x="1" y="5713"/>
                    <a:pt x="212" y="5927"/>
                    <a:pt x="413" y="5927"/>
                  </a:cubicBezTo>
                  <a:cubicBezTo>
                    <a:pt x="500" y="5927"/>
                    <a:pt x="585" y="5888"/>
                    <a:pt x="639" y="5791"/>
                  </a:cubicBezTo>
                  <a:cubicBezTo>
                    <a:pt x="901" y="5315"/>
                    <a:pt x="1175" y="4815"/>
                    <a:pt x="1425" y="4327"/>
                  </a:cubicBezTo>
                  <a:lnTo>
                    <a:pt x="1437" y="4327"/>
                  </a:lnTo>
                  <a:cubicBezTo>
                    <a:pt x="1553" y="4410"/>
                    <a:pt x="1683" y="4452"/>
                    <a:pt x="1812" y="4452"/>
                  </a:cubicBezTo>
                  <a:cubicBezTo>
                    <a:pt x="1921" y="4452"/>
                    <a:pt x="2029" y="4422"/>
                    <a:pt x="2127" y="4362"/>
                  </a:cubicBezTo>
                  <a:cubicBezTo>
                    <a:pt x="2179" y="4395"/>
                    <a:pt x="2241" y="4413"/>
                    <a:pt x="2303" y="4413"/>
                  </a:cubicBezTo>
                  <a:cubicBezTo>
                    <a:pt x="2396" y="4413"/>
                    <a:pt x="2491" y="4372"/>
                    <a:pt x="2556" y="4279"/>
                  </a:cubicBezTo>
                  <a:lnTo>
                    <a:pt x="2603" y="4374"/>
                  </a:lnTo>
                  <a:cubicBezTo>
                    <a:pt x="2650" y="4474"/>
                    <a:pt x="2759" y="4522"/>
                    <a:pt x="2868" y="4522"/>
                  </a:cubicBezTo>
                  <a:cubicBezTo>
                    <a:pt x="2954" y="4522"/>
                    <a:pt x="3039" y="4492"/>
                    <a:pt x="3092" y="4434"/>
                  </a:cubicBezTo>
                  <a:cubicBezTo>
                    <a:pt x="3103" y="4398"/>
                    <a:pt x="3139" y="4386"/>
                    <a:pt x="3151" y="4362"/>
                  </a:cubicBezTo>
                  <a:cubicBezTo>
                    <a:pt x="3175" y="4338"/>
                    <a:pt x="3199" y="4338"/>
                    <a:pt x="3222" y="4327"/>
                  </a:cubicBezTo>
                  <a:cubicBezTo>
                    <a:pt x="3277" y="4376"/>
                    <a:pt x="3348" y="4401"/>
                    <a:pt x="3421" y="4401"/>
                  </a:cubicBezTo>
                  <a:cubicBezTo>
                    <a:pt x="3523" y="4401"/>
                    <a:pt x="3629" y="4352"/>
                    <a:pt x="3699" y="4255"/>
                  </a:cubicBezTo>
                  <a:cubicBezTo>
                    <a:pt x="3746" y="4207"/>
                    <a:pt x="3770" y="4148"/>
                    <a:pt x="3818" y="4076"/>
                  </a:cubicBezTo>
                  <a:cubicBezTo>
                    <a:pt x="3818" y="4088"/>
                    <a:pt x="3818" y="4124"/>
                    <a:pt x="3830" y="4136"/>
                  </a:cubicBezTo>
                  <a:cubicBezTo>
                    <a:pt x="3865" y="4207"/>
                    <a:pt x="3925" y="4267"/>
                    <a:pt x="3984" y="4315"/>
                  </a:cubicBezTo>
                  <a:cubicBezTo>
                    <a:pt x="3913" y="5089"/>
                    <a:pt x="4008" y="5874"/>
                    <a:pt x="4342" y="6636"/>
                  </a:cubicBezTo>
                  <a:cubicBezTo>
                    <a:pt x="4385" y="6739"/>
                    <a:pt x="4464" y="6781"/>
                    <a:pt x="4548" y="6781"/>
                  </a:cubicBezTo>
                  <a:cubicBezTo>
                    <a:pt x="4716" y="6781"/>
                    <a:pt x="4905" y="6609"/>
                    <a:pt x="4866" y="6410"/>
                  </a:cubicBezTo>
                  <a:cubicBezTo>
                    <a:pt x="4687" y="5624"/>
                    <a:pt x="4580" y="4850"/>
                    <a:pt x="4592" y="4076"/>
                  </a:cubicBezTo>
                  <a:cubicBezTo>
                    <a:pt x="4663" y="4029"/>
                    <a:pt x="4723" y="3981"/>
                    <a:pt x="4758" y="3898"/>
                  </a:cubicBezTo>
                  <a:cubicBezTo>
                    <a:pt x="4782" y="3791"/>
                    <a:pt x="4830" y="3672"/>
                    <a:pt x="4866" y="3565"/>
                  </a:cubicBezTo>
                  <a:lnTo>
                    <a:pt x="4925" y="3565"/>
                  </a:lnTo>
                  <a:cubicBezTo>
                    <a:pt x="4925" y="3600"/>
                    <a:pt x="4937" y="3624"/>
                    <a:pt x="4949" y="3648"/>
                  </a:cubicBezTo>
                  <a:lnTo>
                    <a:pt x="5163" y="2838"/>
                  </a:lnTo>
                  <a:cubicBezTo>
                    <a:pt x="5116" y="2826"/>
                    <a:pt x="5092" y="2826"/>
                    <a:pt x="5044" y="2826"/>
                  </a:cubicBezTo>
                  <a:cubicBezTo>
                    <a:pt x="5104" y="2636"/>
                    <a:pt x="5116" y="2445"/>
                    <a:pt x="5092" y="2291"/>
                  </a:cubicBezTo>
                  <a:cubicBezTo>
                    <a:pt x="5389" y="1648"/>
                    <a:pt x="5639" y="981"/>
                    <a:pt x="5889" y="326"/>
                  </a:cubicBezTo>
                  <a:cubicBezTo>
                    <a:pt x="5962" y="136"/>
                    <a:pt x="5785"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 name="Google Shape;2147;p41"/>
          <p:cNvGrpSpPr/>
          <p:nvPr/>
        </p:nvGrpSpPr>
        <p:grpSpPr>
          <a:xfrm>
            <a:off x="3726013" y="784163"/>
            <a:ext cx="1862750" cy="171050"/>
            <a:chOff x="2739738" y="2721975"/>
            <a:chExt cx="1862750" cy="171050"/>
          </a:xfrm>
        </p:grpSpPr>
        <p:sp>
          <p:nvSpPr>
            <p:cNvPr id="2148" name="Google Shape;2148;p41"/>
            <p:cNvSpPr/>
            <p:nvPr/>
          </p:nvSpPr>
          <p:spPr>
            <a:xfrm>
              <a:off x="2739738" y="2721975"/>
              <a:ext cx="1862750" cy="166875"/>
            </a:xfrm>
            <a:custGeom>
              <a:rect b="b" l="l" r="r" t="t"/>
              <a:pathLst>
                <a:path extrusionOk="0" h="6675" w="74510">
                  <a:moveTo>
                    <a:pt x="15578" y="1"/>
                  </a:moveTo>
                  <a:cubicBezTo>
                    <a:pt x="15474" y="1"/>
                    <a:pt x="15375" y="55"/>
                    <a:pt x="15347" y="184"/>
                  </a:cubicBezTo>
                  <a:cubicBezTo>
                    <a:pt x="15097" y="755"/>
                    <a:pt x="14823" y="1350"/>
                    <a:pt x="14597" y="1946"/>
                  </a:cubicBezTo>
                  <a:lnTo>
                    <a:pt x="14395" y="1946"/>
                  </a:lnTo>
                  <a:cubicBezTo>
                    <a:pt x="14334" y="1823"/>
                    <a:pt x="14211" y="1736"/>
                    <a:pt x="14020" y="1736"/>
                  </a:cubicBezTo>
                  <a:cubicBezTo>
                    <a:pt x="13988" y="1736"/>
                    <a:pt x="13954" y="1738"/>
                    <a:pt x="13919" y="1743"/>
                  </a:cubicBezTo>
                  <a:cubicBezTo>
                    <a:pt x="13859" y="1708"/>
                    <a:pt x="13788" y="1684"/>
                    <a:pt x="13692" y="1672"/>
                  </a:cubicBezTo>
                  <a:cubicBezTo>
                    <a:pt x="13620" y="1655"/>
                    <a:pt x="13550" y="1648"/>
                    <a:pt x="13483" y="1648"/>
                  </a:cubicBezTo>
                  <a:cubicBezTo>
                    <a:pt x="13309" y="1648"/>
                    <a:pt x="13155" y="1698"/>
                    <a:pt x="13026" y="1767"/>
                  </a:cubicBezTo>
                  <a:cubicBezTo>
                    <a:pt x="13002" y="1764"/>
                    <a:pt x="12979" y="1763"/>
                    <a:pt x="12956" y="1763"/>
                  </a:cubicBezTo>
                  <a:cubicBezTo>
                    <a:pt x="12889" y="1763"/>
                    <a:pt x="12829" y="1776"/>
                    <a:pt x="12776" y="1803"/>
                  </a:cubicBezTo>
                  <a:cubicBezTo>
                    <a:pt x="12740" y="1803"/>
                    <a:pt x="12716" y="1803"/>
                    <a:pt x="12692" y="1779"/>
                  </a:cubicBezTo>
                  <a:cubicBezTo>
                    <a:pt x="12621" y="1779"/>
                    <a:pt x="12561" y="1779"/>
                    <a:pt x="12502" y="1803"/>
                  </a:cubicBezTo>
                  <a:cubicBezTo>
                    <a:pt x="12454" y="1779"/>
                    <a:pt x="12418" y="1767"/>
                    <a:pt x="12371" y="1767"/>
                  </a:cubicBezTo>
                  <a:lnTo>
                    <a:pt x="12359" y="1755"/>
                  </a:lnTo>
                  <a:cubicBezTo>
                    <a:pt x="12271" y="1692"/>
                    <a:pt x="12182" y="1666"/>
                    <a:pt x="12094" y="1666"/>
                  </a:cubicBezTo>
                  <a:cubicBezTo>
                    <a:pt x="11853" y="1666"/>
                    <a:pt x="11627" y="1869"/>
                    <a:pt x="11478" y="2053"/>
                  </a:cubicBezTo>
                  <a:cubicBezTo>
                    <a:pt x="11263" y="2208"/>
                    <a:pt x="11132" y="2470"/>
                    <a:pt x="11121" y="2779"/>
                  </a:cubicBezTo>
                  <a:cubicBezTo>
                    <a:pt x="11109" y="2827"/>
                    <a:pt x="11085" y="2886"/>
                    <a:pt x="11073" y="2934"/>
                  </a:cubicBezTo>
                  <a:cubicBezTo>
                    <a:pt x="11013" y="2958"/>
                    <a:pt x="10954" y="2993"/>
                    <a:pt x="10906" y="3017"/>
                  </a:cubicBezTo>
                  <a:lnTo>
                    <a:pt x="10835" y="3017"/>
                  </a:lnTo>
                  <a:cubicBezTo>
                    <a:pt x="10823" y="2922"/>
                    <a:pt x="10751" y="2827"/>
                    <a:pt x="10632" y="2815"/>
                  </a:cubicBezTo>
                  <a:cubicBezTo>
                    <a:pt x="10201" y="2755"/>
                    <a:pt x="9744" y="2719"/>
                    <a:pt x="9284" y="2719"/>
                  </a:cubicBezTo>
                  <a:cubicBezTo>
                    <a:pt x="8552" y="2719"/>
                    <a:pt x="7810" y="2812"/>
                    <a:pt x="7144" y="3053"/>
                  </a:cubicBezTo>
                  <a:lnTo>
                    <a:pt x="7072" y="3053"/>
                  </a:lnTo>
                  <a:cubicBezTo>
                    <a:pt x="7061" y="2958"/>
                    <a:pt x="7013" y="2886"/>
                    <a:pt x="6906" y="2851"/>
                  </a:cubicBezTo>
                  <a:cubicBezTo>
                    <a:pt x="6447" y="2725"/>
                    <a:pt x="5939" y="2667"/>
                    <a:pt x="5420" y="2667"/>
                  </a:cubicBezTo>
                  <a:cubicBezTo>
                    <a:pt x="4607" y="2667"/>
                    <a:pt x="3768" y="2811"/>
                    <a:pt x="3048" y="3065"/>
                  </a:cubicBezTo>
                  <a:lnTo>
                    <a:pt x="2703" y="3065"/>
                  </a:lnTo>
                  <a:cubicBezTo>
                    <a:pt x="2679" y="3017"/>
                    <a:pt x="2631" y="2993"/>
                    <a:pt x="2572" y="2970"/>
                  </a:cubicBezTo>
                  <a:cubicBezTo>
                    <a:pt x="1820" y="2756"/>
                    <a:pt x="983" y="2575"/>
                    <a:pt x="151" y="2575"/>
                  </a:cubicBezTo>
                  <a:cubicBezTo>
                    <a:pt x="100" y="2575"/>
                    <a:pt x="50" y="2575"/>
                    <a:pt x="0" y="2577"/>
                  </a:cubicBezTo>
                  <a:lnTo>
                    <a:pt x="0" y="3672"/>
                  </a:lnTo>
                  <a:cubicBezTo>
                    <a:pt x="368" y="3757"/>
                    <a:pt x="762" y="3810"/>
                    <a:pt x="1137" y="3810"/>
                  </a:cubicBezTo>
                  <a:cubicBezTo>
                    <a:pt x="1552" y="3810"/>
                    <a:pt x="1944" y="3745"/>
                    <a:pt x="2250" y="3589"/>
                  </a:cubicBezTo>
                  <a:cubicBezTo>
                    <a:pt x="2643" y="3613"/>
                    <a:pt x="3060" y="3648"/>
                    <a:pt x="3465" y="3660"/>
                  </a:cubicBezTo>
                  <a:cubicBezTo>
                    <a:pt x="4036" y="3823"/>
                    <a:pt x="4746" y="3932"/>
                    <a:pt x="5447" y="3932"/>
                  </a:cubicBezTo>
                  <a:cubicBezTo>
                    <a:pt x="6031" y="3932"/>
                    <a:pt x="6609" y="3856"/>
                    <a:pt x="7096" y="3672"/>
                  </a:cubicBezTo>
                  <a:cubicBezTo>
                    <a:pt x="7311" y="3672"/>
                    <a:pt x="7501" y="3660"/>
                    <a:pt x="7703" y="3648"/>
                  </a:cubicBezTo>
                  <a:cubicBezTo>
                    <a:pt x="7727" y="3672"/>
                    <a:pt x="7739" y="3708"/>
                    <a:pt x="7787" y="3720"/>
                  </a:cubicBezTo>
                  <a:cubicBezTo>
                    <a:pt x="8180" y="3873"/>
                    <a:pt x="8603" y="3936"/>
                    <a:pt x="9032" y="3936"/>
                  </a:cubicBezTo>
                  <a:cubicBezTo>
                    <a:pt x="9604" y="3936"/>
                    <a:pt x="10185" y="3824"/>
                    <a:pt x="10716" y="3660"/>
                  </a:cubicBezTo>
                  <a:cubicBezTo>
                    <a:pt x="10775" y="3648"/>
                    <a:pt x="10823" y="3601"/>
                    <a:pt x="10847" y="3553"/>
                  </a:cubicBezTo>
                  <a:cubicBezTo>
                    <a:pt x="10882" y="3601"/>
                    <a:pt x="10906" y="3613"/>
                    <a:pt x="10954" y="3636"/>
                  </a:cubicBezTo>
                  <a:cubicBezTo>
                    <a:pt x="10954" y="3732"/>
                    <a:pt x="10966" y="3827"/>
                    <a:pt x="11002" y="3898"/>
                  </a:cubicBezTo>
                  <a:cubicBezTo>
                    <a:pt x="11002" y="3910"/>
                    <a:pt x="11002" y="3946"/>
                    <a:pt x="10990" y="3958"/>
                  </a:cubicBezTo>
                  <a:cubicBezTo>
                    <a:pt x="10966" y="4017"/>
                    <a:pt x="11002" y="4065"/>
                    <a:pt x="11025" y="4089"/>
                  </a:cubicBezTo>
                  <a:cubicBezTo>
                    <a:pt x="10716" y="4517"/>
                    <a:pt x="10406" y="4958"/>
                    <a:pt x="10109" y="5399"/>
                  </a:cubicBezTo>
                  <a:cubicBezTo>
                    <a:pt x="9961" y="5620"/>
                    <a:pt x="10164" y="5830"/>
                    <a:pt x="10363" y="5830"/>
                  </a:cubicBezTo>
                  <a:cubicBezTo>
                    <a:pt x="10452" y="5830"/>
                    <a:pt x="10541" y="5788"/>
                    <a:pt x="10597" y="5684"/>
                  </a:cubicBezTo>
                  <a:cubicBezTo>
                    <a:pt x="10859" y="5208"/>
                    <a:pt x="11132" y="4720"/>
                    <a:pt x="11383" y="4220"/>
                  </a:cubicBezTo>
                  <a:lnTo>
                    <a:pt x="11394" y="4220"/>
                  </a:lnTo>
                  <a:cubicBezTo>
                    <a:pt x="11511" y="4304"/>
                    <a:pt x="11641" y="4346"/>
                    <a:pt x="11769" y="4346"/>
                  </a:cubicBezTo>
                  <a:cubicBezTo>
                    <a:pt x="11879" y="4346"/>
                    <a:pt x="11987" y="4316"/>
                    <a:pt x="12085" y="4256"/>
                  </a:cubicBezTo>
                  <a:cubicBezTo>
                    <a:pt x="12137" y="4298"/>
                    <a:pt x="12198" y="4318"/>
                    <a:pt x="12259" y="4318"/>
                  </a:cubicBezTo>
                  <a:cubicBezTo>
                    <a:pt x="12353" y="4318"/>
                    <a:pt x="12449" y="4271"/>
                    <a:pt x="12514" y="4184"/>
                  </a:cubicBezTo>
                  <a:lnTo>
                    <a:pt x="12561" y="4267"/>
                  </a:lnTo>
                  <a:cubicBezTo>
                    <a:pt x="12601" y="4367"/>
                    <a:pt x="12708" y="4415"/>
                    <a:pt x="12817" y="4415"/>
                  </a:cubicBezTo>
                  <a:cubicBezTo>
                    <a:pt x="12903" y="4415"/>
                    <a:pt x="12991" y="4385"/>
                    <a:pt x="13049" y="4327"/>
                  </a:cubicBezTo>
                  <a:cubicBezTo>
                    <a:pt x="13061" y="4315"/>
                    <a:pt x="13097" y="4279"/>
                    <a:pt x="13109" y="4256"/>
                  </a:cubicBezTo>
                  <a:cubicBezTo>
                    <a:pt x="13145" y="4256"/>
                    <a:pt x="13157" y="4244"/>
                    <a:pt x="13180" y="4220"/>
                  </a:cubicBezTo>
                  <a:cubicBezTo>
                    <a:pt x="13240" y="4269"/>
                    <a:pt x="13312" y="4294"/>
                    <a:pt x="13384" y="4294"/>
                  </a:cubicBezTo>
                  <a:cubicBezTo>
                    <a:pt x="13485" y="4294"/>
                    <a:pt x="13587" y="4246"/>
                    <a:pt x="13657" y="4148"/>
                  </a:cubicBezTo>
                  <a:cubicBezTo>
                    <a:pt x="13692" y="4101"/>
                    <a:pt x="13740" y="4041"/>
                    <a:pt x="13776" y="3970"/>
                  </a:cubicBezTo>
                  <a:cubicBezTo>
                    <a:pt x="13776" y="3994"/>
                    <a:pt x="13799" y="4017"/>
                    <a:pt x="13799" y="4029"/>
                  </a:cubicBezTo>
                  <a:cubicBezTo>
                    <a:pt x="13823" y="4101"/>
                    <a:pt x="13883" y="4160"/>
                    <a:pt x="13942" y="4208"/>
                  </a:cubicBezTo>
                  <a:cubicBezTo>
                    <a:pt x="13871" y="4982"/>
                    <a:pt x="13978" y="5768"/>
                    <a:pt x="14300" y="6530"/>
                  </a:cubicBezTo>
                  <a:cubicBezTo>
                    <a:pt x="14343" y="6632"/>
                    <a:pt x="14422" y="6675"/>
                    <a:pt x="14505" y="6675"/>
                  </a:cubicBezTo>
                  <a:cubicBezTo>
                    <a:pt x="14674" y="6675"/>
                    <a:pt x="14863" y="6502"/>
                    <a:pt x="14823" y="6303"/>
                  </a:cubicBezTo>
                  <a:cubicBezTo>
                    <a:pt x="14657" y="5530"/>
                    <a:pt x="14550" y="4744"/>
                    <a:pt x="14550" y="3970"/>
                  </a:cubicBezTo>
                  <a:cubicBezTo>
                    <a:pt x="14609" y="3946"/>
                    <a:pt x="14669" y="3886"/>
                    <a:pt x="14716" y="3791"/>
                  </a:cubicBezTo>
                  <a:cubicBezTo>
                    <a:pt x="14764" y="3696"/>
                    <a:pt x="14788" y="3565"/>
                    <a:pt x="14823" y="3470"/>
                  </a:cubicBezTo>
                  <a:lnTo>
                    <a:pt x="14883" y="3470"/>
                  </a:lnTo>
                  <a:cubicBezTo>
                    <a:pt x="14883" y="3494"/>
                    <a:pt x="14883" y="3529"/>
                    <a:pt x="14907" y="3541"/>
                  </a:cubicBezTo>
                  <a:cubicBezTo>
                    <a:pt x="15224" y="3826"/>
                    <a:pt x="15685" y="3883"/>
                    <a:pt x="16131" y="3883"/>
                  </a:cubicBezTo>
                  <a:cubicBezTo>
                    <a:pt x="16339" y="3883"/>
                    <a:pt x="16543" y="3870"/>
                    <a:pt x="16728" y="3863"/>
                  </a:cubicBezTo>
                  <a:cubicBezTo>
                    <a:pt x="17479" y="3851"/>
                    <a:pt x="18229" y="3732"/>
                    <a:pt x="18943" y="3529"/>
                  </a:cubicBezTo>
                  <a:cubicBezTo>
                    <a:pt x="18979" y="3553"/>
                    <a:pt x="19026" y="3589"/>
                    <a:pt x="19086" y="3601"/>
                  </a:cubicBezTo>
                  <a:cubicBezTo>
                    <a:pt x="19539" y="3680"/>
                    <a:pt x="19987" y="3722"/>
                    <a:pt x="20432" y="3722"/>
                  </a:cubicBezTo>
                  <a:cubicBezTo>
                    <a:pt x="20922" y="3722"/>
                    <a:pt x="21409" y="3671"/>
                    <a:pt x="21896" y="3565"/>
                  </a:cubicBezTo>
                  <a:cubicBezTo>
                    <a:pt x="21915" y="3614"/>
                    <a:pt x="21959" y="3655"/>
                    <a:pt x="22020" y="3655"/>
                  </a:cubicBezTo>
                  <a:cubicBezTo>
                    <a:pt x="22033" y="3655"/>
                    <a:pt x="22047" y="3653"/>
                    <a:pt x="22062" y="3648"/>
                  </a:cubicBezTo>
                  <a:cubicBezTo>
                    <a:pt x="22193" y="3601"/>
                    <a:pt x="22336" y="3553"/>
                    <a:pt x="22479" y="3517"/>
                  </a:cubicBezTo>
                  <a:cubicBezTo>
                    <a:pt x="22942" y="3730"/>
                    <a:pt x="23494" y="3812"/>
                    <a:pt x="24060" y="3812"/>
                  </a:cubicBezTo>
                  <a:cubicBezTo>
                    <a:pt x="24760" y="3812"/>
                    <a:pt x="25481" y="3687"/>
                    <a:pt x="26087" y="3529"/>
                  </a:cubicBezTo>
                  <a:cubicBezTo>
                    <a:pt x="26170" y="3529"/>
                    <a:pt x="26242" y="3529"/>
                    <a:pt x="26313" y="3517"/>
                  </a:cubicBezTo>
                  <a:cubicBezTo>
                    <a:pt x="26644" y="3688"/>
                    <a:pt x="27029" y="3757"/>
                    <a:pt x="27426" y="3757"/>
                  </a:cubicBezTo>
                  <a:cubicBezTo>
                    <a:pt x="28028" y="3757"/>
                    <a:pt x="28659" y="3599"/>
                    <a:pt x="29182" y="3398"/>
                  </a:cubicBezTo>
                  <a:cubicBezTo>
                    <a:pt x="29301" y="3398"/>
                    <a:pt x="29420" y="3374"/>
                    <a:pt x="29540" y="3374"/>
                  </a:cubicBezTo>
                  <a:cubicBezTo>
                    <a:pt x="30444" y="3501"/>
                    <a:pt x="31340" y="3548"/>
                    <a:pt x="32248" y="3548"/>
                  </a:cubicBezTo>
                  <a:cubicBezTo>
                    <a:pt x="32452" y="3548"/>
                    <a:pt x="32656" y="3546"/>
                    <a:pt x="32861" y="3541"/>
                  </a:cubicBezTo>
                  <a:cubicBezTo>
                    <a:pt x="32888" y="3577"/>
                    <a:pt x="32929" y="3613"/>
                    <a:pt x="32973" y="3613"/>
                  </a:cubicBezTo>
                  <a:cubicBezTo>
                    <a:pt x="32987" y="3613"/>
                    <a:pt x="33002" y="3609"/>
                    <a:pt x="33016" y="3601"/>
                  </a:cubicBezTo>
                  <a:cubicBezTo>
                    <a:pt x="33100" y="3565"/>
                    <a:pt x="33171" y="3541"/>
                    <a:pt x="33266" y="3529"/>
                  </a:cubicBezTo>
                  <a:cubicBezTo>
                    <a:pt x="33860" y="3634"/>
                    <a:pt x="34471" y="3731"/>
                    <a:pt x="35077" y="3731"/>
                  </a:cubicBezTo>
                  <a:cubicBezTo>
                    <a:pt x="35577" y="3731"/>
                    <a:pt x="36073" y="3665"/>
                    <a:pt x="36552" y="3482"/>
                  </a:cubicBezTo>
                  <a:cubicBezTo>
                    <a:pt x="36612" y="3446"/>
                    <a:pt x="36671" y="3422"/>
                    <a:pt x="36707" y="3363"/>
                  </a:cubicBezTo>
                  <a:cubicBezTo>
                    <a:pt x="36719" y="3374"/>
                    <a:pt x="36743" y="3374"/>
                    <a:pt x="36779" y="3386"/>
                  </a:cubicBezTo>
                  <a:cubicBezTo>
                    <a:pt x="37206" y="3475"/>
                    <a:pt x="37637" y="3521"/>
                    <a:pt x="38067" y="3521"/>
                  </a:cubicBezTo>
                  <a:cubicBezTo>
                    <a:pt x="38680" y="3521"/>
                    <a:pt x="39291" y="3428"/>
                    <a:pt x="39886" y="3232"/>
                  </a:cubicBezTo>
                  <a:cubicBezTo>
                    <a:pt x="40231" y="3232"/>
                    <a:pt x="40553" y="3232"/>
                    <a:pt x="40898" y="3244"/>
                  </a:cubicBezTo>
                  <a:lnTo>
                    <a:pt x="41208" y="3244"/>
                  </a:lnTo>
                  <a:cubicBezTo>
                    <a:pt x="41625" y="3318"/>
                    <a:pt x="42040" y="3354"/>
                    <a:pt x="42454" y="3354"/>
                  </a:cubicBezTo>
                  <a:cubicBezTo>
                    <a:pt x="42772" y="3354"/>
                    <a:pt x="43090" y="3332"/>
                    <a:pt x="43410" y="3291"/>
                  </a:cubicBezTo>
                  <a:lnTo>
                    <a:pt x="43517" y="3291"/>
                  </a:lnTo>
                  <a:cubicBezTo>
                    <a:pt x="44077" y="3303"/>
                    <a:pt x="44625" y="3363"/>
                    <a:pt x="45137" y="3410"/>
                  </a:cubicBezTo>
                  <a:cubicBezTo>
                    <a:pt x="45343" y="3455"/>
                    <a:pt x="45560" y="3476"/>
                    <a:pt x="45778" y="3476"/>
                  </a:cubicBezTo>
                  <a:cubicBezTo>
                    <a:pt x="45962" y="3476"/>
                    <a:pt x="46147" y="3461"/>
                    <a:pt x="46327" y="3434"/>
                  </a:cubicBezTo>
                  <a:cubicBezTo>
                    <a:pt x="46613" y="3422"/>
                    <a:pt x="46899" y="3374"/>
                    <a:pt x="47197" y="3315"/>
                  </a:cubicBezTo>
                  <a:cubicBezTo>
                    <a:pt x="47518" y="3244"/>
                    <a:pt x="47851" y="3184"/>
                    <a:pt x="48197" y="3136"/>
                  </a:cubicBezTo>
                  <a:lnTo>
                    <a:pt x="48280" y="3184"/>
                  </a:lnTo>
                  <a:cubicBezTo>
                    <a:pt x="48518" y="3244"/>
                    <a:pt x="49340" y="3434"/>
                    <a:pt x="50233" y="3541"/>
                  </a:cubicBezTo>
                  <a:cubicBezTo>
                    <a:pt x="50281" y="3582"/>
                    <a:pt x="50336" y="3600"/>
                    <a:pt x="50396" y="3600"/>
                  </a:cubicBezTo>
                  <a:cubicBezTo>
                    <a:pt x="50424" y="3600"/>
                    <a:pt x="50452" y="3596"/>
                    <a:pt x="50483" y="3589"/>
                  </a:cubicBezTo>
                  <a:cubicBezTo>
                    <a:pt x="50495" y="3589"/>
                    <a:pt x="50518" y="3565"/>
                    <a:pt x="50530" y="3565"/>
                  </a:cubicBezTo>
                  <a:cubicBezTo>
                    <a:pt x="50784" y="3592"/>
                    <a:pt x="51037" y="3607"/>
                    <a:pt x="51277" y="3607"/>
                  </a:cubicBezTo>
                  <a:cubicBezTo>
                    <a:pt x="51890" y="3607"/>
                    <a:pt x="52412" y="3506"/>
                    <a:pt x="52626" y="3232"/>
                  </a:cubicBezTo>
                  <a:cubicBezTo>
                    <a:pt x="52697" y="3196"/>
                    <a:pt x="52757" y="3172"/>
                    <a:pt x="52816" y="3113"/>
                  </a:cubicBezTo>
                  <a:cubicBezTo>
                    <a:pt x="53726" y="3289"/>
                    <a:pt x="54655" y="3387"/>
                    <a:pt x="55579" y="3387"/>
                  </a:cubicBezTo>
                  <a:cubicBezTo>
                    <a:pt x="55902" y="3387"/>
                    <a:pt x="56223" y="3375"/>
                    <a:pt x="56543" y="3351"/>
                  </a:cubicBezTo>
                  <a:cubicBezTo>
                    <a:pt x="56567" y="3351"/>
                    <a:pt x="56602" y="3327"/>
                    <a:pt x="56626" y="3327"/>
                  </a:cubicBezTo>
                  <a:cubicBezTo>
                    <a:pt x="56674" y="3363"/>
                    <a:pt x="56733" y="3386"/>
                    <a:pt x="56805" y="3386"/>
                  </a:cubicBezTo>
                  <a:cubicBezTo>
                    <a:pt x="57072" y="3409"/>
                    <a:pt x="57339" y="3421"/>
                    <a:pt x="57606" y="3421"/>
                  </a:cubicBezTo>
                  <a:cubicBezTo>
                    <a:pt x="58040" y="3421"/>
                    <a:pt x="58473" y="3389"/>
                    <a:pt x="58900" y="3315"/>
                  </a:cubicBezTo>
                  <a:cubicBezTo>
                    <a:pt x="59275" y="3533"/>
                    <a:pt x="59670" y="3634"/>
                    <a:pt x="60082" y="3634"/>
                  </a:cubicBezTo>
                  <a:cubicBezTo>
                    <a:pt x="60299" y="3634"/>
                    <a:pt x="60520" y="3606"/>
                    <a:pt x="60746" y="3553"/>
                  </a:cubicBezTo>
                  <a:cubicBezTo>
                    <a:pt x="60782" y="3553"/>
                    <a:pt x="60793" y="3541"/>
                    <a:pt x="60805" y="3529"/>
                  </a:cubicBezTo>
                  <a:cubicBezTo>
                    <a:pt x="61460" y="3505"/>
                    <a:pt x="62115" y="3434"/>
                    <a:pt x="62770" y="3327"/>
                  </a:cubicBezTo>
                  <a:cubicBezTo>
                    <a:pt x="62794" y="3410"/>
                    <a:pt x="62829" y="3482"/>
                    <a:pt x="62913" y="3541"/>
                  </a:cubicBezTo>
                  <a:cubicBezTo>
                    <a:pt x="63160" y="3735"/>
                    <a:pt x="63436" y="3827"/>
                    <a:pt x="63720" y="3827"/>
                  </a:cubicBezTo>
                  <a:cubicBezTo>
                    <a:pt x="63942" y="3827"/>
                    <a:pt x="64169" y="3770"/>
                    <a:pt x="64389" y="3660"/>
                  </a:cubicBezTo>
                  <a:cubicBezTo>
                    <a:pt x="64883" y="3727"/>
                    <a:pt x="65384" y="3793"/>
                    <a:pt x="65881" y="3793"/>
                  </a:cubicBezTo>
                  <a:cubicBezTo>
                    <a:pt x="66007" y="3793"/>
                    <a:pt x="66133" y="3789"/>
                    <a:pt x="66258" y="3779"/>
                  </a:cubicBezTo>
                  <a:cubicBezTo>
                    <a:pt x="66300" y="3800"/>
                    <a:pt x="66332" y="3829"/>
                    <a:pt x="66370" y="3829"/>
                  </a:cubicBezTo>
                  <a:cubicBezTo>
                    <a:pt x="66377" y="3829"/>
                    <a:pt x="66383" y="3829"/>
                    <a:pt x="66389" y="3827"/>
                  </a:cubicBezTo>
                  <a:cubicBezTo>
                    <a:pt x="66449" y="3803"/>
                    <a:pt x="66532" y="3779"/>
                    <a:pt x="66604" y="3767"/>
                  </a:cubicBezTo>
                  <a:cubicBezTo>
                    <a:pt x="67057" y="4044"/>
                    <a:pt x="67577" y="4205"/>
                    <a:pt x="68114" y="4205"/>
                  </a:cubicBezTo>
                  <a:cubicBezTo>
                    <a:pt x="68225" y="4205"/>
                    <a:pt x="68337" y="4198"/>
                    <a:pt x="68449" y="4184"/>
                  </a:cubicBezTo>
                  <a:cubicBezTo>
                    <a:pt x="68687" y="4148"/>
                    <a:pt x="69044" y="4065"/>
                    <a:pt x="69271" y="3886"/>
                  </a:cubicBezTo>
                  <a:cubicBezTo>
                    <a:pt x="69414" y="3886"/>
                    <a:pt x="69545" y="3863"/>
                    <a:pt x="69699" y="3863"/>
                  </a:cubicBezTo>
                  <a:cubicBezTo>
                    <a:pt x="69747" y="3898"/>
                    <a:pt x="69783" y="3910"/>
                    <a:pt x="69842" y="3910"/>
                  </a:cubicBezTo>
                  <a:cubicBezTo>
                    <a:pt x="69949" y="3970"/>
                    <a:pt x="70057" y="4017"/>
                    <a:pt x="70164" y="4065"/>
                  </a:cubicBezTo>
                  <a:cubicBezTo>
                    <a:pt x="70187" y="4089"/>
                    <a:pt x="70235" y="4101"/>
                    <a:pt x="70283" y="4101"/>
                  </a:cubicBezTo>
                  <a:cubicBezTo>
                    <a:pt x="70426" y="4148"/>
                    <a:pt x="70592" y="4184"/>
                    <a:pt x="70771" y="4196"/>
                  </a:cubicBezTo>
                  <a:cubicBezTo>
                    <a:pt x="70780" y="4197"/>
                    <a:pt x="70789" y="4198"/>
                    <a:pt x="70798" y="4198"/>
                  </a:cubicBezTo>
                  <a:cubicBezTo>
                    <a:pt x="70890" y="4198"/>
                    <a:pt x="70955" y="4142"/>
                    <a:pt x="71009" y="4077"/>
                  </a:cubicBezTo>
                  <a:cubicBezTo>
                    <a:pt x="71209" y="4131"/>
                    <a:pt x="71429" y="4153"/>
                    <a:pt x="71657" y="4153"/>
                  </a:cubicBezTo>
                  <a:cubicBezTo>
                    <a:pt x="72393" y="4153"/>
                    <a:pt x="73228" y="3917"/>
                    <a:pt x="73855" y="3708"/>
                  </a:cubicBezTo>
                  <a:cubicBezTo>
                    <a:pt x="74069" y="3720"/>
                    <a:pt x="74283" y="3732"/>
                    <a:pt x="74509" y="3744"/>
                  </a:cubicBezTo>
                  <a:lnTo>
                    <a:pt x="74509" y="3017"/>
                  </a:lnTo>
                  <a:lnTo>
                    <a:pt x="74498" y="3017"/>
                  </a:lnTo>
                  <a:cubicBezTo>
                    <a:pt x="74355" y="3041"/>
                    <a:pt x="74224" y="3053"/>
                    <a:pt x="74069" y="3065"/>
                  </a:cubicBezTo>
                  <a:cubicBezTo>
                    <a:pt x="74057" y="3065"/>
                    <a:pt x="74021" y="3053"/>
                    <a:pt x="74009" y="3053"/>
                  </a:cubicBezTo>
                  <a:cubicBezTo>
                    <a:pt x="73983" y="3040"/>
                    <a:pt x="73957" y="3035"/>
                    <a:pt x="73931" y="3035"/>
                  </a:cubicBezTo>
                  <a:cubicBezTo>
                    <a:pt x="73887" y="3035"/>
                    <a:pt x="73845" y="3050"/>
                    <a:pt x="73807" y="3065"/>
                  </a:cubicBezTo>
                  <a:cubicBezTo>
                    <a:pt x="73496" y="3003"/>
                    <a:pt x="73173" y="2970"/>
                    <a:pt x="72850" y="2970"/>
                  </a:cubicBezTo>
                  <a:cubicBezTo>
                    <a:pt x="72307" y="2970"/>
                    <a:pt x="71763" y="3061"/>
                    <a:pt x="71271" y="3255"/>
                  </a:cubicBezTo>
                  <a:cubicBezTo>
                    <a:pt x="71033" y="3279"/>
                    <a:pt x="70795" y="3279"/>
                    <a:pt x="70557" y="3279"/>
                  </a:cubicBezTo>
                  <a:cubicBezTo>
                    <a:pt x="70524" y="3263"/>
                    <a:pt x="70495" y="3257"/>
                    <a:pt x="70466" y="3257"/>
                  </a:cubicBezTo>
                  <a:cubicBezTo>
                    <a:pt x="70431" y="3257"/>
                    <a:pt x="70399" y="3266"/>
                    <a:pt x="70366" y="3279"/>
                  </a:cubicBezTo>
                  <a:lnTo>
                    <a:pt x="70211" y="3279"/>
                  </a:lnTo>
                  <a:cubicBezTo>
                    <a:pt x="69949" y="3089"/>
                    <a:pt x="69597" y="2914"/>
                    <a:pt x="69297" y="2914"/>
                  </a:cubicBezTo>
                  <a:cubicBezTo>
                    <a:pt x="69146" y="2914"/>
                    <a:pt x="69009" y="2958"/>
                    <a:pt x="68902" y="3065"/>
                  </a:cubicBezTo>
                  <a:lnTo>
                    <a:pt x="68330" y="3113"/>
                  </a:lnTo>
                  <a:lnTo>
                    <a:pt x="68128" y="3113"/>
                  </a:lnTo>
                  <a:cubicBezTo>
                    <a:pt x="67866" y="3124"/>
                    <a:pt x="67580" y="3160"/>
                    <a:pt x="67330" y="3220"/>
                  </a:cubicBezTo>
                  <a:cubicBezTo>
                    <a:pt x="67175" y="3232"/>
                    <a:pt x="67032" y="3244"/>
                    <a:pt x="66878" y="3279"/>
                  </a:cubicBezTo>
                  <a:cubicBezTo>
                    <a:pt x="66663" y="3279"/>
                    <a:pt x="66449" y="3279"/>
                    <a:pt x="66223" y="3255"/>
                  </a:cubicBezTo>
                  <a:cubicBezTo>
                    <a:pt x="65677" y="3022"/>
                    <a:pt x="65117" y="2885"/>
                    <a:pt x="64548" y="2885"/>
                  </a:cubicBezTo>
                  <a:cubicBezTo>
                    <a:pt x="64247" y="2885"/>
                    <a:pt x="63944" y="2923"/>
                    <a:pt x="63639" y="3005"/>
                  </a:cubicBezTo>
                  <a:cubicBezTo>
                    <a:pt x="63532" y="3005"/>
                    <a:pt x="63413" y="3041"/>
                    <a:pt x="63294" y="3065"/>
                  </a:cubicBezTo>
                  <a:cubicBezTo>
                    <a:pt x="63246" y="3077"/>
                    <a:pt x="63222" y="3101"/>
                    <a:pt x="63187" y="3124"/>
                  </a:cubicBezTo>
                  <a:cubicBezTo>
                    <a:pt x="63187" y="3101"/>
                    <a:pt x="63175" y="3077"/>
                    <a:pt x="63163" y="3053"/>
                  </a:cubicBezTo>
                  <a:cubicBezTo>
                    <a:pt x="62790" y="2516"/>
                    <a:pt x="62144" y="2328"/>
                    <a:pt x="61439" y="2328"/>
                  </a:cubicBezTo>
                  <a:cubicBezTo>
                    <a:pt x="60658" y="2328"/>
                    <a:pt x="59806" y="2559"/>
                    <a:pt x="59174" y="2803"/>
                  </a:cubicBezTo>
                  <a:cubicBezTo>
                    <a:pt x="58726" y="2625"/>
                    <a:pt x="58250" y="2523"/>
                    <a:pt x="57779" y="2523"/>
                  </a:cubicBezTo>
                  <a:cubicBezTo>
                    <a:pt x="57336" y="2523"/>
                    <a:pt x="56899" y="2613"/>
                    <a:pt x="56495" y="2815"/>
                  </a:cubicBezTo>
                  <a:cubicBezTo>
                    <a:pt x="56192" y="2610"/>
                    <a:pt x="55801" y="2573"/>
                    <a:pt x="55420" y="2573"/>
                  </a:cubicBezTo>
                  <a:cubicBezTo>
                    <a:pt x="55337" y="2573"/>
                    <a:pt x="55255" y="2575"/>
                    <a:pt x="55174" y="2577"/>
                  </a:cubicBezTo>
                  <a:cubicBezTo>
                    <a:pt x="54555" y="2589"/>
                    <a:pt x="53947" y="2636"/>
                    <a:pt x="53340" y="2708"/>
                  </a:cubicBezTo>
                  <a:cubicBezTo>
                    <a:pt x="53293" y="2684"/>
                    <a:pt x="53233" y="2648"/>
                    <a:pt x="53150" y="2648"/>
                  </a:cubicBezTo>
                  <a:lnTo>
                    <a:pt x="52888" y="2648"/>
                  </a:lnTo>
                  <a:cubicBezTo>
                    <a:pt x="52804" y="2506"/>
                    <a:pt x="52644" y="2423"/>
                    <a:pt x="52478" y="2423"/>
                  </a:cubicBezTo>
                  <a:cubicBezTo>
                    <a:pt x="52408" y="2423"/>
                    <a:pt x="52336" y="2438"/>
                    <a:pt x="52269" y="2470"/>
                  </a:cubicBezTo>
                  <a:cubicBezTo>
                    <a:pt x="52107" y="2425"/>
                    <a:pt x="51919" y="2410"/>
                    <a:pt x="51733" y="2410"/>
                  </a:cubicBezTo>
                  <a:cubicBezTo>
                    <a:pt x="51423" y="2410"/>
                    <a:pt x="51118" y="2450"/>
                    <a:pt x="50947" y="2458"/>
                  </a:cubicBezTo>
                  <a:cubicBezTo>
                    <a:pt x="50078" y="2470"/>
                    <a:pt x="49232" y="2529"/>
                    <a:pt x="48399" y="2708"/>
                  </a:cubicBezTo>
                  <a:lnTo>
                    <a:pt x="48363" y="2708"/>
                  </a:lnTo>
                  <a:cubicBezTo>
                    <a:pt x="48304" y="2708"/>
                    <a:pt x="48244" y="2720"/>
                    <a:pt x="48209" y="2755"/>
                  </a:cubicBezTo>
                  <a:cubicBezTo>
                    <a:pt x="47994" y="2767"/>
                    <a:pt x="47792" y="2767"/>
                    <a:pt x="47589" y="2779"/>
                  </a:cubicBezTo>
                  <a:cubicBezTo>
                    <a:pt x="47566" y="2755"/>
                    <a:pt x="47530" y="2743"/>
                    <a:pt x="47494" y="2720"/>
                  </a:cubicBezTo>
                  <a:cubicBezTo>
                    <a:pt x="47065" y="2626"/>
                    <a:pt x="46628" y="2572"/>
                    <a:pt x="46193" y="2572"/>
                  </a:cubicBezTo>
                  <a:cubicBezTo>
                    <a:pt x="45747" y="2572"/>
                    <a:pt x="45303" y="2629"/>
                    <a:pt x="44875" y="2755"/>
                  </a:cubicBezTo>
                  <a:cubicBezTo>
                    <a:pt x="44768" y="2720"/>
                    <a:pt x="44660" y="2696"/>
                    <a:pt x="44553" y="2672"/>
                  </a:cubicBezTo>
                  <a:cubicBezTo>
                    <a:pt x="44540" y="2670"/>
                    <a:pt x="44527" y="2669"/>
                    <a:pt x="44513" y="2669"/>
                  </a:cubicBezTo>
                  <a:cubicBezTo>
                    <a:pt x="44373" y="2669"/>
                    <a:pt x="44244" y="2780"/>
                    <a:pt x="44244" y="2910"/>
                  </a:cubicBezTo>
                  <a:lnTo>
                    <a:pt x="44220" y="2910"/>
                  </a:lnTo>
                  <a:cubicBezTo>
                    <a:pt x="44184" y="2827"/>
                    <a:pt x="44113" y="2755"/>
                    <a:pt x="44018" y="2720"/>
                  </a:cubicBezTo>
                  <a:cubicBezTo>
                    <a:pt x="43486" y="2496"/>
                    <a:pt x="42881" y="2391"/>
                    <a:pt x="42271" y="2391"/>
                  </a:cubicBezTo>
                  <a:cubicBezTo>
                    <a:pt x="41843" y="2391"/>
                    <a:pt x="41413" y="2443"/>
                    <a:pt x="41005" y="2541"/>
                  </a:cubicBezTo>
                  <a:cubicBezTo>
                    <a:pt x="40977" y="2539"/>
                    <a:pt x="40948" y="2538"/>
                    <a:pt x="40919" y="2538"/>
                  </a:cubicBezTo>
                  <a:cubicBezTo>
                    <a:pt x="40781" y="2538"/>
                    <a:pt x="40641" y="2561"/>
                    <a:pt x="40493" y="2601"/>
                  </a:cubicBezTo>
                  <a:cubicBezTo>
                    <a:pt x="40410" y="2612"/>
                    <a:pt x="40350" y="2672"/>
                    <a:pt x="40315" y="2743"/>
                  </a:cubicBezTo>
                  <a:lnTo>
                    <a:pt x="40303" y="2743"/>
                  </a:lnTo>
                  <a:cubicBezTo>
                    <a:pt x="39912" y="2490"/>
                    <a:pt x="39482" y="2394"/>
                    <a:pt x="39041" y="2394"/>
                  </a:cubicBezTo>
                  <a:cubicBezTo>
                    <a:pt x="38301" y="2394"/>
                    <a:pt x="37529" y="2664"/>
                    <a:pt x="36850" y="2910"/>
                  </a:cubicBezTo>
                  <a:cubicBezTo>
                    <a:pt x="36802" y="2910"/>
                    <a:pt x="36755" y="2934"/>
                    <a:pt x="36731" y="2958"/>
                  </a:cubicBezTo>
                  <a:lnTo>
                    <a:pt x="36207" y="2958"/>
                  </a:lnTo>
                  <a:cubicBezTo>
                    <a:pt x="35825" y="2871"/>
                    <a:pt x="35432" y="2821"/>
                    <a:pt x="35041" y="2821"/>
                  </a:cubicBezTo>
                  <a:cubicBezTo>
                    <a:pt x="34628" y="2821"/>
                    <a:pt x="34217" y="2877"/>
                    <a:pt x="33826" y="3005"/>
                  </a:cubicBezTo>
                  <a:cubicBezTo>
                    <a:pt x="33600" y="3005"/>
                    <a:pt x="33361" y="3017"/>
                    <a:pt x="33147" y="3017"/>
                  </a:cubicBezTo>
                  <a:cubicBezTo>
                    <a:pt x="32909" y="2708"/>
                    <a:pt x="32552" y="2648"/>
                    <a:pt x="32087" y="2648"/>
                  </a:cubicBezTo>
                  <a:cubicBezTo>
                    <a:pt x="31325" y="2648"/>
                    <a:pt x="30504" y="2708"/>
                    <a:pt x="29766" y="2922"/>
                  </a:cubicBezTo>
                  <a:cubicBezTo>
                    <a:pt x="29611" y="2898"/>
                    <a:pt x="29480" y="2886"/>
                    <a:pt x="29337" y="2874"/>
                  </a:cubicBezTo>
                  <a:cubicBezTo>
                    <a:pt x="29083" y="2834"/>
                    <a:pt x="28828" y="2813"/>
                    <a:pt x="28574" y="2813"/>
                  </a:cubicBezTo>
                  <a:cubicBezTo>
                    <a:pt x="28008" y="2813"/>
                    <a:pt x="27450" y="2918"/>
                    <a:pt x="26932" y="3148"/>
                  </a:cubicBezTo>
                  <a:cubicBezTo>
                    <a:pt x="26789" y="3136"/>
                    <a:pt x="26634" y="3124"/>
                    <a:pt x="26480" y="3124"/>
                  </a:cubicBezTo>
                  <a:cubicBezTo>
                    <a:pt x="26444" y="3065"/>
                    <a:pt x="26384" y="3041"/>
                    <a:pt x="26313" y="3005"/>
                  </a:cubicBezTo>
                  <a:cubicBezTo>
                    <a:pt x="25731" y="2826"/>
                    <a:pt x="25099" y="2718"/>
                    <a:pt x="24469" y="2718"/>
                  </a:cubicBezTo>
                  <a:cubicBezTo>
                    <a:pt x="23849" y="2718"/>
                    <a:pt x="23231" y="2823"/>
                    <a:pt x="22670" y="3065"/>
                  </a:cubicBezTo>
                  <a:cubicBezTo>
                    <a:pt x="22634" y="3005"/>
                    <a:pt x="22574" y="2958"/>
                    <a:pt x="22503" y="2934"/>
                  </a:cubicBezTo>
                  <a:cubicBezTo>
                    <a:pt x="21865" y="2712"/>
                    <a:pt x="21095" y="2559"/>
                    <a:pt x="20338" y="2559"/>
                  </a:cubicBezTo>
                  <a:cubicBezTo>
                    <a:pt x="19752" y="2559"/>
                    <a:pt x="19173" y="2651"/>
                    <a:pt x="18669" y="2874"/>
                  </a:cubicBezTo>
                  <a:cubicBezTo>
                    <a:pt x="18633" y="2827"/>
                    <a:pt x="18586" y="2791"/>
                    <a:pt x="18514" y="2779"/>
                  </a:cubicBezTo>
                  <a:cubicBezTo>
                    <a:pt x="17979" y="2644"/>
                    <a:pt x="17370" y="2550"/>
                    <a:pt x="16762" y="2550"/>
                  </a:cubicBezTo>
                  <a:cubicBezTo>
                    <a:pt x="16194" y="2550"/>
                    <a:pt x="15627" y="2632"/>
                    <a:pt x="15121" y="2839"/>
                  </a:cubicBezTo>
                  <a:cubicBezTo>
                    <a:pt x="15097" y="2827"/>
                    <a:pt x="15050" y="2827"/>
                    <a:pt x="15002" y="2827"/>
                  </a:cubicBezTo>
                  <a:cubicBezTo>
                    <a:pt x="15062" y="2636"/>
                    <a:pt x="15073" y="2446"/>
                    <a:pt x="15050" y="2291"/>
                  </a:cubicBezTo>
                  <a:cubicBezTo>
                    <a:pt x="15347" y="1636"/>
                    <a:pt x="15597" y="981"/>
                    <a:pt x="15847" y="326"/>
                  </a:cubicBezTo>
                  <a:cubicBezTo>
                    <a:pt x="15920" y="137"/>
                    <a:pt x="15743" y="1"/>
                    <a:pt x="155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1"/>
            <p:cNvSpPr/>
            <p:nvPr/>
          </p:nvSpPr>
          <p:spPr>
            <a:xfrm>
              <a:off x="3613088" y="2723475"/>
              <a:ext cx="149150" cy="169550"/>
            </a:xfrm>
            <a:custGeom>
              <a:rect b="b" l="l" r="r" t="t"/>
              <a:pathLst>
                <a:path extrusionOk="0" h="6782" w="5966">
                  <a:moveTo>
                    <a:pt x="5620" y="0"/>
                  </a:moveTo>
                  <a:cubicBezTo>
                    <a:pt x="5515" y="0"/>
                    <a:pt x="5413" y="54"/>
                    <a:pt x="5381" y="183"/>
                  </a:cubicBezTo>
                  <a:cubicBezTo>
                    <a:pt x="5131" y="755"/>
                    <a:pt x="4881" y="1350"/>
                    <a:pt x="4643" y="1945"/>
                  </a:cubicBezTo>
                  <a:lnTo>
                    <a:pt x="4607" y="1945"/>
                  </a:lnTo>
                  <a:cubicBezTo>
                    <a:pt x="4577" y="1939"/>
                    <a:pt x="4547" y="1936"/>
                    <a:pt x="4517" y="1936"/>
                  </a:cubicBezTo>
                  <a:cubicBezTo>
                    <a:pt x="4488" y="1936"/>
                    <a:pt x="4458" y="1939"/>
                    <a:pt x="4428" y="1945"/>
                  </a:cubicBezTo>
                  <a:cubicBezTo>
                    <a:pt x="4362" y="1813"/>
                    <a:pt x="4234" y="1742"/>
                    <a:pt x="4007" y="1742"/>
                  </a:cubicBezTo>
                  <a:cubicBezTo>
                    <a:pt x="3989" y="1742"/>
                    <a:pt x="3971" y="1742"/>
                    <a:pt x="3952" y="1743"/>
                  </a:cubicBezTo>
                  <a:cubicBezTo>
                    <a:pt x="3881" y="1707"/>
                    <a:pt x="3821" y="1683"/>
                    <a:pt x="3738" y="1671"/>
                  </a:cubicBezTo>
                  <a:cubicBezTo>
                    <a:pt x="3650" y="1652"/>
                    <a:pt x="3568" y="1643"/>
                    <a:pt x="3490" y="1643"/>
                  </a:cubicBezTo>
                  <a:cubicBezTo>
                    <a:pt x="3324" y="1643"/>
                    <a:pt x="3181" y="1686"/>
                    <a:pt x="3059" y="1767"/>
                  </a:cubicBezTo>
                  <a:cubicBezTo>
                    <a:pt x="3038" y="1764"/>
                    <a:pt x="3017" y="1762"/>
                    <a:pt x="2995" y="1762"/>
                  </a:cubicBezTo>
                  <a:cubicBezTo>
                    <a:pt x="2929" y="1762"/>
                    <a:pt x="2863" y="1776"/>
                    <a:pt x="2809" y="1802"/>
                  </a:cubicBezTo>
                  <a:cubicBezTo>
                    <a:pt x="2797" y="1790"/>
                    <a:pt x="2761" y="1790"/>
                    <a:pt x="2738" y="1790"/>
                  </a:cubicBezTo>
                  <a:cubicBezTo>
                    <a:pt x="2666" y="1790"/>
                    <a:pt x="2607" y="1790"/>
                    <a:pt x="2547" y="1802"/>
                  </a:cubicBezTo>
                  <a:cubicBezTo>
                    <a:pt x="2499" y="1790"/>
                    <a:pt x="2452" y="1767"/>
                    <a:pt x="2404" y="1767"/>
                  </a:cubicBezTo>
                  <a:lnTo>
                    <a:pt x="2392" y="1755"/>
                  </a:lnTo>
                  <a:cubicBezTo>
                    <a:pt x="2307" y="1692"/>
                    <a:pt x="2220" y="1665"/>
                    <a:pt x="2135" y="1665"/>
                  </a:cubicBezTo>
                  <a:cubicBezTo>
                    <a:pt x="1897" y="1665"/>
                    <a:pt x="1669" y="1869"/>
                    <a:pt x="1511" y="2052"/>
                  </a:cubicBezTo>
                  <a:cubicBezTo>
                    <a:pt x="1321" y="2219"/>
                    <a:pt x="1166" y="2481"/>
                    <a:pt x="1154" y="2779"/>
                  </a:cubicBezTo>
                  <a:lnTo>
                    <a:pt x="761" y="3767"/>
                  </a:lnTo>
                  <a:cubicBezTo>
                    <a:pt x="821" y="3731"/>
                    <a:pt x="856" y="3707"/>
                    <a:pt x="892" y="3660"/>
                  </a:cubicBezTo>
                  <a:cubicBezTo>
                    <a:pt x="916" y="3684"/>
                    <a:pt x="952" y="3719"/>
                    <a:pt x="999" y="3731"/>
                  </a:cubicBezTo>
                  <a:cubicBezTo>
                    <a:pt x="999" y="3826"/>
                    <a:pt x="1011" y="3910"/>
                    <a:pt x="1035" y="4005"/>
                  </a:cubicBezTo>
                  <a:cubicBezTo>
                    <a:pt x="1023" y="4017"/>
                    <a:pt x="1023" y="4041"/>
                    <a:pt x="1023" y="4065"/>
                  </a:cubicBezTo>
                  <a:cubicBezTo>
                    <a:pt x="1011" y="4124"/>
                    <a:pt x="1035" y="4160"/>
                    <a:pt x="1071" y="4196"/>
                  </a:cubicBezTo>
                  <a:cubicBezTo>
                    <a:pt x="761" y="4624"/>
                    <a:pt x="440" y="5053"/>
                    <a:pt x="142" y="5505"/>
                  </a:cubicBezTo>
                  <a:cubicBezTo>
                    <a:pt x="0" y="5713"/>
                    <a:pt x="214" y="5927"/>
                    <a:pt x="416" y="5927"/>
                  </a:cubicBezTo>
                  <a:cubicBezTo>
                    <a:pt x="503" y="5927"/>
                    <a:pt x="588" y="5888"/>
                    <a:pt x="642" y="5791"/>
                  </a:cubicBezTo>
                  <a:cubicBezTo>
                    <a:pt x="904" y="5315"/>
                    <a:pt x="1178" y="4815"/>
                    <a:pt x="1428" y="4327"/>
                  </a:cubicBezTo>
                  <a:lnTo>
                    <a:pt x="1440" y="4327"/>
                  </a:lnTo>
                  <a:cubicBezTo>
                    <a:pt x="1549" y="4410"/>
                    <a:pt x="1680" y="4452"/>
                    <a:pt x="1809" y="4452"/>
                  </a:cubicBezTo>
                  <a:cubicBezTo>
                    <a:pt x="1918" y="4452"/>
                    <a:pt x="2026" y="4422"/>
                    <a:pt x="2118" y="4362"/>
                  </a:cubicBezTo>
                  <a:cubicBezTo>
                    <a:pt x="2175" y="4395"/>
                    <a:pt x="2240" y="4413"/>
                    <a:pt x="2303" y="4413"/>
                  </a:cubicBezTo>
                  <a:cubicBezTo>
                    <a:pt x="2400" y="4413"/>
                    <a:pt x="2494" y="4372"/>
                    <a:pt x="2559" y="4279"/>
                  </a:cubicBezTo>
                  <a:lnTo>
                    <a:pt x="2595" y="4374"/>
                  </a:lnTo>
                  <a:cubicBezTo>
                    <a:pt x="2648" y="4474"/>
                    <a:pt x="2760" y="4522"/>
                    <a:pt x="2870" y="4522"/>
                  </a:cubicBezTo>
                  <a:cubicBezTo>
                    <a:pt x="2957" y="4522"/>
                    <a:pt x="3042" y="4492"/>
                    <a:pt x="3095" y="4434"/>
                  </a:cubicBezTo>
                  <a:cubicBezTo>
                    <a:pt x="3107" y="4398"/>
                    <a:pt x="3142" y="4386"/>
                    <a:pt x="3154" y="4362"/>
                  </a:cubicBezTo>
                  <a:cubicBezTo>
                    <a:pt x="3178" y="4338"/>
                    <a:pt x="3190" y="4338"/>
                    <a:pt x="3226" y="4327"/>
                  </a:cubicBezTo>
                  <a:cubicBezTo>
                    <a:pt x="3280" y="4376"/>
                    <a:pt x="3351" y="4401"/>
                    <a:pt x="3424" y="4401"/>
                  </a:cubicBezTo>
                  <a:cubicBezTo>
                    <a:pt x="3527" y="4401"/>
                    <a:pt x="3632" y="4352"/>
                    <a:pt x="3702" y="4255"/>
                  </a:cubicBezTo>
                  <a:cubicBezTo>
                    <a:pt x="3750" y="4207"/>
                    <a:pt x="3773" y="4148"/>
                    <a:pt x="3821" y="4076"/>
                  </a:cubicBezTo>
                  <a:cubicBezTo>
                    <a:pt x="3821" y="4088"/>
                    <a:pt x="3821" y="4124"/>
                    <a:pt x="3833" y="4136"/>
                  </a:cubicBezTo>
                  <a:cubicBezTo>
                    <a:pt x="3869" y="4207"/>
                    <a:pt x="3928" y="4267"/>
                    <a:pt x="3988" y="4315"/>
                  </a:cubicBezTo>
                  <a:cubicBezTo>
                    <a:pt x="3904" y="5089"/>
                    <a:pt x="4011" y="5874"/>
                    <a:pt x="4345" y="6636"/>
                  </a:cubicBezTo>
                  <a:cubicBezTo>
                    <a:pt x="4388" y="6739"/>
                    <a:pt x="4467" y="6781"/>
                    <a:pt x="4551" y="6781"/>
                  </a:cubicBezTo>
                  <a:cubicBezTo>
                    <a:pt x="4720" y="6781"/>
                    <a:pt x="4909" y="6609"/>
                    <a:pt x="4869" y="6410"/>
                  </a:cubicBezTo>
                  <a:cubicBezTo>
                    <a:pt x="4678" y="5624"/>
                    <a:pt x="4583" y="4850"/>
                    <a:pt x="4595" y="4076"/>
                  </a:cubicBezTo>
                  <a:cubicBezTo>
                    <a:pt x="4666" y="4029"/>
                    <a:pt x="4726" y="3981"/>
                    <a:pt x="4762" y="3898"/>
                  </a:cubicBezTo>
                  <a:cubicBezTo>
                    <a:pt x="4785" y="3791"/>
                    <a:pt x="4833" y="3672"/>
                    <a:pt x="4869" y="3565"/>
                  </a:cubicBezTo>
                  <a:lnTo>
                    <a:pt x="4928" y="3565"/>
                  </a:lnTo>
                  <a:cubicBezTo>
                    <a:pt x="4928" y="3600"/>
                    <a:pt x="4940" y="3624"/>
                    <a:pt x="4952" y="3648"/>
                  </a:cubicBezTo>
                  <a:lnTo>
                    <a:pt x="5166" y="2838"/>
                  </a:lnTo>
                  <a:cubicBezTo>
                    <a:pt x="5119" y="2826"/>
                    <a:pt x="5083" y="2826"/>
                    <a:pt x="5047" y="2826"/>
                  </a:cubicBezTo>
                  <a:cubicBezTo>
                    <a:pt x="5107" y="2636"/>
                    <a:pt x="5119" y="2445"/>
                    <a:pt x="5083" y="2291"/>
                  </a:cubicBezTo>
                  <a:cubicBezTo>
                    <a:pt x="5381" y="1648"/>
                    <a:pt x="5643" y="981"/>
                    <a:pt x="5893" y="326"/>
                  </a:cubicBezTo>
                  <a:cubicBezTo>
                    <a:pt x="5966" y="136"/>
                    <a:pt x="5788"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1"/>
            <p:cNvSpPr/>
            <p:nvPr/>
          </p:nvSpPr>
          <p:spPr>
            <a:xfrm>
              <a:off x="4251938" y="2723475"/>
              <a:ext cx="149075" cy="169550"/>
            </a:xfrm>
            <a:custGeom>
              <a:rect b="b" l="l" r="r" t="t"/>
              <a:pathLst>
                <a:path extrusionOk="0" h="6782" w="5963">
                  <a:moveTo>
                    <a:pt x="5620" y="0"/>
                  </a:moveTo>
                  <a:cubicBezTo>
                    <a:pt x="5516" y="0"/>
                    <a:pt x="5417" y="54"/>
                    <a:pt x="5389" y="183"/>
                  </a:cubicBezTo>
                  <a:cubicBezTo>
                    <a:pt x="5127" y="755"/>
                    <a:pt x="4877" y="1350"/>
                    <a:pt x="4639" y="1945"/>
                  </a:cubicBezTo>
                  <a:lnTo>
                    <a:pt x="4616" y="1945"/>
                  </a:lnTo>
                  <a:cubicBezTo>
                    <a:pt x="4580" y="1939"/>
                    <a:pt x="4550" y="1936"/>
                    <a:pt x="4520" y="1936"/>
                  </a:cubicBezTo>
                  <a:cubicBezTo>
                    <a:pt x="4490" y="1936"/>
                    <a:pt x="4461" y="1939"/>
                    <a:pt x="4425" y="1945"/>
                  </a:cubicBezTo>
                  <a:cubicBezTo>
                    <a:pt x="4359" y="1813"/>
                    <a:pt x="4231" y="1742"/>
                    <a:pt x="4003" y="1742"/>
                  </a:cubicBezTo>
                  <a:cubicBezTo>
                    <a:pt x="3986" y="1742"/>
                    <a:pt x="3968" y="1742"/>
                    <a:pt x="3949" y="1743"/>
                  </a:cubicBezTo>
                  <a:cubicBezTo>
                    <a:pt x="3877" y="1707"/>
                    <a:pt x="3818" y="1683"/>
                    <a:pt x="3734" y="1671"/>
                  </a:cubicBezTo>
                  <a:cubicBezTo>
                    <a:pt x="3647" y="1652"/>
                    <a:pt x="3565" y="1643"/>
                    <a:pt x="3487" y="1643"/>
                  </a:cubicBezTo>
                  <a:cubicBezTo>
                    <a:pt x="3321" y="1643"/>
                    <a:pt x="3177" y="1686"/>
                    <a:pt x="3056" y="1767"/>
                  </a:cubicBezTo>
                  <a:cubicBezTo>
                    <a:pt x="3035" y="1764"/>
                    <a:pt x="3013" y="1762"/>
                    <a:pt x="2992" y="1762"/>
                  </a:cubicBezTo>
                  <a:cubicBezTo>
                    <a:pt x="2926" y="1762"/>
                    <a:pt x="2859" y="1776"/>
                    <a:pt x="2806" y="1802"/>
                  </a:cubicBezTo>
                  <a:cubicBezTo>
                    <a:pt x="2794" y="1790"/>
                    <a:pt x="2758" y="1790"/>
                    <a:pt x="2734" y="1790"/>
                  </a:cubicBezTo>
                  <a:cubicBezTo>
                    <a:pt x="2663" y="1790"/>
                    <a:pt x="2603" y="1790"/>
                    <a:pt x="2544" y="1802"/>
                  </a:cubicBezTo>
                  <a:cubicBezTo>
                    <a:pt x="2496" y="1790"/>
                    <a:pt x="2449" y="1767"/>
                    <a:pt x="2401" y="1767"/>
                  </a:cubicBezTo>
                  <a:lnTo>
                    <a:pt x="2389" y="1755"/>
                  </a:lnTo>
                  <a:cubicBezTo>
                    <a:pt x="2304" y="1692"/>
                    <a:pt x="2217" y="1665"/>
                    <a:pt x="2132" y="1665"/>
                  </a:cubicBezTo>
                  <a:cubicBezTo>
                    <a:pt x="1894" y="1665"/>
                    <a:pt x="1666" y="1869"/>
                    <a:pt x="1508" y="2052"/>
                  </a:cubicBezTo>
                  <a:cubicBezTo>
                    <a:pt x="1317" y="2219"/>
                    <a:pt x="1175" y="2481"/>
                    <a:pt x="1151" y="2779"/>
                  </a:cubicBezTo>
                  <a:lnTo>
                    <a:pt x="758" y="3767"/>
                  </a:lnTo>
                  <a:cubicBezTo>
                    <a:pt x="817" y="3731"/>
                    <a:pt x="853" y="3707"/>
                    <a:pt x="889" y="3660"/>
                  </a:cubicBezTo>
                  <a:cubicBezTo>
                    <a:pt x="925" y="3684"/>
                    <a:pt x="948" y="3719"/>
                    <a:pt x="996" y="3731"/>
                  </a:cubicBezTo>
                  <a:cubicBezTo>
                    <a:pt x="996" y="3826"/>
                    <a:pt x="1008" y="3910"/>
                    <a:pt x="1044" y="4005"/>
                  </a:cubicBezTo>
                  <a:cubicBezTo>
                    <a:pt x="1020" y="4017"/>
                    <a:pt x="1020" y="4041"/>
                    <a:pt x="1020" y="4065"/>
                  </a:cubicBezTo>
                  <a:cubicBezTo>
                    <a:pt x="1008" y="4124"/>
                    <a:pt x="1044" y="4160"/>
                    <a:pt x="1067" y="4196"/>
                  </a:cubicBezTo>
                  <a:cubicBezTo>
                    <a:pt x="758" y="4624"/>
                    <a:pt x="448" y="5053"/>
                    <a:pt x="151" y="5505"/>
                  </a:cubicBezTo>
                  <a:cubicBezTo>
                    <a:pt x="1" y="5713"/>
                    <a:pt x="212" y="5927"/>
                    <a:pt x="413" y="5927"/>
                  </a:cubicBezTo>
                  <a:cubicBezTo>
                    <a:pt x="500" y="5927"/>
                    <a:pt x="585" y="5888"/>
                    <a:pt x="639" y="5791"/>
                  </a:cubicBezTo>
                  <a:cubicBezTo>
                    <a:pt x="901" y="5315"/>
                    <a:pt x="1175" y="4815"/>
                    <a:pt x="1425" y="4327"/>
                  </a:cubicBezTo>
                  <a:lnTo>
                    <a:pt x="1437" y="4327"/>
                  </a:lnTo>
                  <a:cubicBezTo>
                    <a:pt x="1553" y="4410"/>
                    <a:pt x="1683" y="4452"/>
                    <a:pt x="1812" y="4452"/>
                  </a:cubicBezTo>
                  <a:cubicBezTo>
                    <a:pt x="1921" y="4452"/>
                    <a:pt x="2029" y="4422"/>
                    <a:pt x="2127" y="4362"/>
                  </a:cubicBezTo>
                  <a:cubicBezTo>
                    <a:pt x="2179" y="4395"/>
                    <a:pt x="2241" y="4413"/>
                    <a:pt x="2303" y="4413"/>
                  </a:cubicBezTo>
                  <a:cubicBezTo>
                    <a:pt x="2396" y="4413"/>
                    <a:pt x="2491" y="4372"/>
                    <a:pt x="2556" y="4279"/>
                  </a:cubicBezTo>
                  <a:lnTo>
                    <a:pt x="2603" y="4374"/>
                  </a:lnTo>
                  <a:cubicBezTo>
                    <a:pt x="2650" y="4474"/>
                    <a:pt x="2759" y="4522"/>
                    <a:pt x="2868" y="4522"/>
                  </a:cubicBezTo>
                  <a:cubicBezTo>
                    <a:pt x="2954" y="4522"/>
                    <a:pt x="3039" y="4492"/>
                    <a:pt x="3092" y="4434"/>
                  </a:cubicBezTo>
                  <a:cubicBezTo>
                    <a:pt x="3103" y="4398"/>
                    <a:pt x="3139" y="4386"/>
                    <a:pt x="3151" y="4362"/>
                  </a:cubicBezTo>
                  <a:cubicBezTo>
                    <a:pt x="3175" y="4338"/>
                    <a:pt x="3199" y="4338"/>
                    <a:pt x="3222" y="4327"/>
                  </a:cubicBezTo>
                  <a:cubicBezTo>
                    <a:pt x="3277" y="4376"/>
                    <a:pt x="3348" y="4401"/>
                    <a:pt x="3421" y="4401"/>
                  </a:cubicBezTo>
                  <a:cubicBezTo>
                    <a:pt x="3523" y="4401"/>
                    <a:pt x="3629" y="4352"/>
                    <a:pt x="3699" y="4255"/>
                  </a:cubicBezTo>
                  <a:cubicBezTo>
                    <a:pt x="3746" y="4207"/>
                    <a:pt x="3770" y="4148"/>
                    <a:pt x="3818" y="4076"/>
                  </a:cubicBezTo>
                  <a:cubicBezTo>
                    <a:pt x="3818" y="4088"/>
                    <a:pt x="3818" y="4124"/>
                    <a:pt x="3830" y="4136"/>
                  </a:cubicBezTo>
                  <a:cubicBezTo>
                    <a:pt x="3865" y="4207"/>
                    <a:pt x="3925" y="4267"/>
                    <a:pt x="3984" y="4315"/>
                  </a:cubicBezTo>
                  <a:cubicBezTo>
                    <a:pt x="3913" y="5089"/>
                    <a:pt x="4008" y="5874"/>
                    <a:pt x="4342" y="6636"/>
                  </a:cubicBezTo>
                  <a:cubicBezTo>
                    <a:pt x="4385" y="6739"/>
                    <a:pt x="4464" y="6781"/>
                    <a:pt x="4548" y="6781"/>
                  </a:cubicBezTo>
                  <a:cubicBezTo>
                    <a:pt x="4716" y="6781"/>
                    <a:pt x="4905" y="6609"/>
                    <a:pt x="4866" y="6410"/>
                  </a:cubicBezTo>
                  <a:cubicBezTo>
                    <a:pt x="4687" y="5624"/>
                    <a:pt x="4580" y="4850"/>
                    <a:pt x="4592" y="4076"/>
                  </a:cubicBezTo>
                  <a:cubicBezTo>
                    <a:pt x="4663" y="4029"/>
                    <a:pt x="4723" y="3981"/>
                    <a:pt x="4758" y="3898"/>
                  </a:cubicBezTo>
                  <a:cubicBezTo>
                    <a:pt x="4782" y="3791"/>
                    <a:pt x="4830" y="3672"/>
                    <a:pt x="4866" y="3565"/>
                  </a:cubicBezTo>
                  <a:lnTo>
                    <a:pt x="4925" y="3565"/>
                  </a:lnTo>
                  <a:cubicBezTo>
                    <a:pt x="4925" y="3600"/>
                    <a:pt x="4937" y="3624"/>
                    <a:pt x="4949" y="3648"/>
                  </a:cubicBezTo>
                  <a:lnTo>
                    <a:pt x="5163" y="2838"/>
                  </a:lnTo>
                  <a:cubicBezTo>
                    <a:pt x="5116" y="2826"/>
                    <a:pt x="5092" y="2826"/>
                    <a:pt x="5044" y="2826"/>
                  </a:cubicBezTo>
                  <a:cubicBezTo>
                    <a:pt x="5104" y="2636"/>
                    <a:pt x="5116" y="2445"/>
                    <a:pt x="5092" y="2291"/>
                  </a:cubicBezTo>
                  <a:cubicBezTo>
                    <a:pt x="5389" y="1648"/>
                    <a:pt x="5639" y="981"/>
                    <a:pt x="5889" y="326"/>
                  </a:cubicBezTo>
                  <a:cubicBezTo>
                    <a:pt x="5962" y="136"/>
                    <a:pt x="5785"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 name="Google Shape;2151;p41"/>
          <p:cNvGrpSpPr/>
          <p:nvPr/>
        </p:nvGrpSpPr>
        <p:grpSpPr>
          <a:xfrm>
            <a:off x="7274250" y="4304238"/>
            <a:ext cx="1862750" cy="171050"/>
            <a:chOff x="2739738" y="2721975"/>
            <a:chExt cx="1862750" cy="171050"/>
          </a:xfrm>
        </p:grpSpPr>
        <p:sp>
          <p:nvSpPr>
            <p:cNvPr id="2152" name="Google Shape;2152;p41"/>
            <p:cNvSpPr/>
            <p:nvPr/>
          </p:nvSpPr>
          <p:spPr>
            <a:xfrm>
              <a:off x="2739738" y="2721975"/>
              <a:ext cx="1862750" cy="166875"/>
            </a:xfrm>
            <a:custGeom>
              <a:rect b="b" l="l" r="r" t="t"/>
              <a:pathLst>
                <a:path extrusionOk="0" h="6675" w="74510">
                  <a:moveTo>
                    <a:pt x="15578" y="1"/>
                  </a:moveTo>
                  <a:cubicBezTo>
                    <a:pt x="15474" y="1"/>
                    <a:pt x="15375" y="55"/>
                    <a:pt x="15347" y="184"/>
                  </a:cubicBezTo>
                  <a:cubicBezTo>
                    <a:pt x="15097" y="755"/>
                    <a:pt x="14823" y="1350"/>
                    <a:pt x="14597" y="1946"/>
                  </a:cubicBezTo>
                  <a:lnTo>
                    <a:pt x="14395" y="1946"/>
                  </a:lnTo>
                  <a:cubicBezTo>
                    <a:pt x="14334" y="1823"/>
                    <a:pt x="14211" y="1736"/>
                    <a:pt x="14020" y="1736"/>
                  </a:cubicBezTo>
                  <a:cubicBezTo>
                    <a:pt x="13988" y="1736"/>
                    <a:pt x="13954" y="1738"/>
                    <a:pt x="13919" y="1743"/>
                  </a:cubicBezTo>
                  <a:cubicBezTo>
                    <a:pt x="13859" y="1708"/>
                    <a:pt x="13788" y="1684"/>
                    <a:pt x="13692" y="1672"/>
                  </a:cubicBezTo>
                  <a:cubicBezTo>
                    <a:pt x="13620" y="1655"/>
                    <a:pt x="13550" y="1648"/>
                    <a:pt x="13483" y="1648"/>
                  </a:cubicBezTo>
                  <a:cubicBezTo>
                    <a:pt x="13309" y="1648"/>
                    <a:pt x="13155" y="1698"/>
                    <a:pt x="13026" y="1767"/>
                  </a:cubicBezTo>
                  <a:cubicBezTo>
                    <a:pt x="13002" y="1764"/>
                    <a:pt x="12979" y="1763"/>
                    <a:pt x="12956" y="1763"/>
                  </a:cubicBezTo>
                  <a:cubicBezTo>
                    <a:pt x="12889" y="1763"/>
                    <a:pt x="12829" y="1776"/>
                    <a:pt x="12776" y="1803"/>
                  </a:cubicBezTo>
                  <a:cubicBezTo>
                    <a:pt x="12740" y="1803"/>
                    <a:pt x="12716" y="1803"/>
                    <a:pt x="12692" y="1779"/>
                  </a:cubicBezTo>
                  <a:cubicBezTo>
                    <a:pt x="12621" y="1779"/>
                    <a:pt x="12561" y="1779"/>
                    <a:pt x="12502" y="1803"/>
                  </a:cubicBezTo>
                  <a:cubicBezTo>
                    <a:pt x="12454" y="1779"/>
                    <a:pt x="12418" y="1767"/>
                    <a:pt x="12371" y="1767"/>
                  </a:cubicBezTo>
                  <a:lnTo>
                    <a:pt x="12359" y="1755"/>
                  </a:lnTo>
                  <a:cubicBezTo>
                    <a:pt x="12271" y="1692"/>
                    <a:pt x="12182" y="1666"/>
                    <a:pt x="12094" y="1666"/>
                  </a:cubicBezTo>
                  <a:cubicBezTo>
                    <a:pt x="11853" y="1666"/>
                    <a:pt x="11627" y="1869"/>
                    <a:pt x="11478" y="2053"/>
                  </a:cubicBezTo>
                  <a:cubicBezTo>
                    <a:pt x="11263" y="2208"/>
                    <a:pt x="11132" y="2470"/>
                    <a:pt x="11121" y="2779"/>
                  </a:cubicBezTo>
                  <a:cubicBezTo>
                    <a:pt x="11109" y="2827"/>
                    <a:pt x="11085" y="2886"/>
                    <a:pt x="11073" y="2934"/>
                  </a:cubicBezTo>
                  <a:cubicBezTo>
                    <a:pt x="11013" y="2958"/>
                    <a:pt x="10954" y="2993"/>
                    <a:pt x="10906" y="3017"/>
                  </a:cubicBezTo>
                  <a:lnTo>
                    <a:pt x="10835" y="3017"/>
                  </a:lnTo>
                  <a:cubicBezTo>
                    <a:pt x="10823" y="2922"/>
                    <a:pt x="10751" y="2827"/>
                    <a:pt x="10632" y="2815"/>
                  </a:cubicBezTo>
                  <a:cubicBezTo>
                    <a:pt x="10201" y="2755"/>
                    <a:pt x="9744" y="2719"/>
                    <a:pt x="9284" y="2719"/>
                  </a:cubicBezTo>
                  <a:cubicBezTo>
                    <a:pt x="8552" y="2719"/>
                    <a:pt x="7810" y="2812"/>
                    <a:pt x="7144" y="3053"/>
                  </a:cubicBezTo>
                  <a:lnTo>
                    <a:pt x="7072" y="3053"/>
                  </a:lnTo>
                  <a:cubicBezTo>
                    <a:pt x="7061" y="2958"/>
                    <a:pt x="7013" y="2886"/>
                    <a:pt x="6906" y="2851"/>
                  </a:cubicBezTo>
                  <a:cubicBezTo>
                    <a:pt x="6447" y="2725"/>
                    <a:pt x="5939" y="2667"/>
                    <a:pt x="5420" y="2667"/>
                  </a:cubicBezTo>
                  <a:cubicBezTo>
                    <a:pt x="4607" y="2667"/>
                    <a:pt x="3768" y="2811"/>
                    <a:pt x="3048" y="3065"/>
                  </a:cubicBezTo>
                  <a:lnTo>
                    <a:pt x="2703" y="3065"/>
                  </a:lnTo>
                  <a:cubicBezTo>
                    <a:pt x="2679" y="3017"/>
                    <a:pt x="2631" y="2993"/>
                    <a:pt x="2572" y="2970"/>
                  </a:cubicBezTo>
                  <a:cubicBezTo>
                    <a:pt x="1820" y="2756"/>
                    <a:pt x="983" y="2575"/>
                    <a:pt x="151" y="2575"/>
                  </a:cubicBezTo>
                  <a:cubicBezTo>
                    <a:pt x="100" y="2575"/>
                    <a:pt x="50" y="2575"/>
                    <a:pt x="0" y="2577"/>
                  </a:cubicBezTo>
                  <a:lnTo>
                    <a:pt x="0" y="3672"/>
                  </a:lnTo>
                  <a:cubicBezTo>
                    <a:pt x="368" y="3757"/>
                    <a:pt x="762" y="3810"/>
                    <a:pt x="1137" y="3810"/>
                  </a:cubicBezTo>
                  <a:cubicBezTo>
                    <a:pt x="1552" y="3810"/>
                    <a:pt x="1944" y="3745"/>
                    <a:pt x="2250" y="3589"/>
                  </a:cubicBezTo>
                  <a:cubicBezTo>
                    <a:pt x="2643" y="3613"/>
                    <a:pt x="3060" y="3648"/>
                    <a:pt x="3465" y="3660"/>
                  </a:cubicBezTo>
                  <a:cubicBezTo>
                    <a:pt x="4036" y="3823"/>
                    <a:pt x="4746" y="3932"/>
                    <a:pt x="5447" y="3932"/>
                  </a:cubicBezTo>
                  <a:cubicBezTo>
                    <a:pt x="6031" y="3932"/>
                    <a:pt x="6609" y="3856"/>
                    <a:pt x="7096" y="3672"/>
                  </a:cubicBezTo>
                  <a:cubicBezTo>
                    <a:pt x="7311" y="3672"/>
                    <a:pt x="7501" y="3660"/>
                    <a:pt x="7703" y="3648"/>
                  </a:cubicBezTo>
                  <a:cubicBezTo>
                    <a:pt x="7727" y="3672"/>
                    <a:pt x="7739" y="3708"/>
                    <a:pt x="7787" y="3720"/>
                  </a:cubicBezTo>
                  <a:cubicBezTo>
                    <a:pt x="8180" y="3873"/>
                    <a:pt x="8603" y="3936"/>
                    <a:pt x="9032" y="3936"/>
                  </a:cubicBezTo>
                  <a:cubicBezTo>
                    <a:pt x="9604" y="3936"/>
                    <a:pt x="10185" y="3824"/>
                    <a:pt x="10716" y="3660"/>
                  </a:cubicBezTo>
                  <a:cubicBezTo>
                    <a:pt x="10775" y="3648"/>
                    <a:pt x="10823" y="3601"/>
                    <a:pt x="10847" y="3553"/>
                  </a:cubicBezTo>
                  <a:cubicBezTo>
                    <a:pt x="10882" y="3601"/>
                    <a:pt x="10906" y="3613"/>
                    <a:pt x="10954" y="3636"/>
                  </a:cubicBezTo>
                  <a:cubicBezTo>
                    <a:pt x="10954" y="3732"/>
                    <a:pt x="10966" y="3827"/>
                    <a:pt x="11002" y="3898"/>
                  </a:cubicBezTo>
                  <a:cubicBezTo>
                    <a:pt x="11002" y="3910"/>
                    <a:pt x="11002" y="3946"/>
                    <a:pt x="10990" y="3958"/>
                  </a:cubicBezTo>
                  <a:cubicBezTo>
                    <a:pt x="10966" y="4017"/>
                    <a:pt x="11002" y="4065"/>
                    <a:pt x="11025" y="4089"/>
                  </a:cubicBezTo>
                  <a:cubicBezTo>
                    <a:pt x="10716" y="4517"/>
                    <a:pt x="10406" y="4958"/>
                    <a:pt x="10109" y="5399"/>
                  </a:cubicBezTo>
                  <a:cubicBezTo>
                    <a:pt x="9961" y="5620"/>
                    <a:pt x="10164" y="5830"/>
                    <a:pt x="10363" y="5830"/>
                  </a:cubicBezTo>
                  <a:cubicBezTo>
                    <a:pt x="10452" y="5830"/>
                    <a:pt x="10541" y="5788"/>
                    <a:pt x="10597" y="5684"/>
                  </a:cubicBezTo>
                  <a:cubicBezTo>
                    <a:pt x="10859" y="5208"/>
                    <a:pt x="11132" y="4720"/>
                    <a:pt x="11383" y="4220"/>
                  </a:cubicBezTo>
                  <a:lnTo>
                    <a:pt x="11394" y="4220"/>
                  </a:lnTo>
                  <a:cubicBezTo>
                    <a:pt x="11511" y="4304"/>
                    <a:pt x="11641" y="4346"/>
                    <a:pt x="11769" y="4346"/>
                  </a:cubicBezTo>
                  <a:cubicBezTo>
                    <a:pt x="11879" y="4346"/>
                    <a:pt x="11987" y="4316"/>
                    <a:pt x="12085" y="4256"/>
                  </a:cubicBezTo>
                  <a:cubicBezTo>
                    <a:pt x="12137" y="4298"/>
                    <a:pt x="12198" y="4318"/>
                    <a:pt x="12259" y="4318"/>
                  </a:cubicBezTo>
                  <a:cubicBezTo>
                    <a:pt x="12353" y="4318"/>
                    <a:pt x="12449" y="4271"/>
                    <a:pt x="12514" y="4184"/>
                  </a:cubicBezTo>
                  <a:lnTo>
                    <a:pt x="12561" y="4267"/>
                  </a:lnTo>
                  <a:cubicBezTo>
                    <a:pt x="12601" y="4367"/>
                    <a:pt x="12708" y="4415"/>
                    <a:pt x="12817" y="4415"/>
                  </a:cubicBezTo>
                  <a:cubicBezTo>
                    <a:pt x="12903" y="4415"/>
                    <a:pt x="12991" y="4385"/>
                    <a:pt x="13049" y="4327"/>
                  </a:cubicBezTo>
                  <a:cubicBezTo>
                    <a:pt x="13061" y="4315"/>
                    <a:pt x="13097" y="4279"/>
                    <a:pt x="13109" y="4256"/>
                  </a:cubicBezTo>
                  <a:cubicBezTo>
                    <a:pt x="13145" y="4256"/>
                    <a:pt x="13157" y="4244"/>
                    <a:pt x="13180" y="4220"/>
                  </a:cubicBezTo>
                  <a:cubicBezTo>
                    <a:pt x="13240" y="4269"/>
                    <a:pt x="13312" y="4294"/>
                    <a:pt x="13384" y="4294"/>
                  </a:cubicBezTo>
                  <a:cubicBezTo>
                    <a:pt x="13485" y="4294"/>
                    <a:pt x="13587" y="4246"/>
                    <a:pt x="13657" y="4148"/>
                  </a:cubicBezTo>
                  <a:cubicBezTo>
                    <a:pt x="13692" y="4101"/>
                    <a:pt x="13740" y="4041"/>
                    <a:pt x="13776" y="3970"/>
                  </a:cubicBezTo>
                  <a:cubicBezTo>
                    <a:pt x="13776" y="3994"/>
                    <a:pt x="13799" y="4017"/>
                    <a:pt x="13799" y="4029"/>
                  </a:cubicBezTo>
                  <a:cubicBezTo>
                    <a:pt x="13823" y="4101"/>
                    <a:pt x="13883" y="4160"/>
                    <a:pt x="13942" y="4208"/>
                  </a:cubicBezTo>
                  <a:cubicBezTo>
                    <a:pt x="13871" y="4982"/>
                    <a:pt x="13978" y="5768"/>
                    <a:pt x="14300" y="6530"/>
                  </a:cubicBezTo>
                  <a:cubicBezTo>
                    <a:pt x="14343" y="6632"/>
                    <a:pt x="14422" y="6675"/>
                    <a:pt x="14505" y="6675"/>
                  </a:cubicBezTo>
                  <a:cubicBezTo>
                    <a:pt x="14674" y="6675"/>
                    <a:pt x="14863" y="6502"/>
                    <a:pt x="14823" y="6303"/>
                  </a:cubicBezTo>
                  <a:cubicBezTo>
                    <a:pt x="14657" y="5530"/>
                    <a:pt x="14550" y="4744"/>
                    <a:pt x="14550" y="3970"/>
                  </a:cubicBezTo>
                  <a:cubicBezTo>
                    <a:pt x="14609" y="3946"/>
                    <a:pt x="14669" y="3886"/>
                    <a:pt x="14716" y="3791"/>
                  </a:cubicBezTo>
                  <a:cubicBezTo>
                    <a:pt x="14764" y="3696"/>
                    <a:pt x="14788" y="3565"/>
                    <a:pt x="14823" y="3470"/>
                  </a:cubicBezTo>
                  <a:lnTo>
                    <a:pt x="14883" y="3470"/>
                  </a:lnTo>
                  <a:cubicBezTo>
                    <a:pt x="14883" y="3494"/>
                    <a:pt x="14883" y="3529"/>
                    <a:pt x="14907" y="3541"/>
                  </a:cubicBezTo>
                  <a:cubicBezTo>
                    <a:pt x="15224" y="3826"/>
                    <a:pt x="15685" y="3883"/>
                    <a:pt x="16131" y="3883"/>
                  </a:cubicBezTo>
                  <a:cubicBezTo>
                    <a:pt x="16339" y="3883"/>
                    <a:pt x="16543" y="3870"/>
                    <a:pt x="16728" y="3863"/>
                  </a:cubicBezTo>
                  <a:cubicBezTo>
                    <a:pt x="17479" y="3851"/>
                    <a:pt x="18229" y="3732"/>
                    <a:pt x="18943" y="3529"/>
                  </a:cubicBezTo>
                  <a:cubicBezTo>
                    <a:pt x="18979" y="3553"/>
                    <a:pt x="19026" y="3589"/>
                    <a:pt x="19086" y="3601"/>
                  </a:cubicBezTo>
                  <a:cubicBezTo>
                    <a:pt x="19539" y="3680"/>
                    <a:pt x="19987" y="3722"/>
                    <a:pt x="20432" y="3722"/>
                  </a:cubicBezTo>
                  <a:cubicBezTo>
                    <a:pt x="20922" y="3722"/>
                    <a:pt x="21409" y="3671"/>
                    <a:pt x="21896" y="3565"/>
                  </a:cubicBezTo>
                  <a:cubicBezTo>
                    <a:pt x="21915" y="3614"/>
                    <a:pt x="21959" y="3655"/>
                    <a:pt x="22020" y="3655"/>
                  </a:cubicBezTo>
                  <a:cubicBezTo>
                    <a:pt x="22033" y="3655"/>
                    <a:pt x="22047" y="3653"/>
                    <a:pt x="22062" y="3648"/>
                  </a:cubicBezTo>
                  <a:cubicBezTo>
                    <a:pt x="22193" y="3601"/>
                    <a:pt x="22336" y="3553"/>
                    <a:pt x="22479" y="3517"/>
                  </a:cubicBezTo>
                  <a:cubicBezTo>
                    <a:pt x="22942" y="3730"/>
                    <a:pt x="23494" y="3812"/>
                    <a:pt x="24060" y="3812"/>
                  </a:cubicBezTo>
                  <a:cubicBezTo>
                    <a:pt x="24760" y="3812"/>
                    <a:pt x="25481" y="3687"/>
                    <a:pt x="26087" y="3529"/>
                  </a:cubicBezTo>
                  <a:cubicBezTo>
                    <a:pt x="26170" y="3529"/>
                    <a:pt x="26242" y="3529"/>
                    <a:pt x="26313" y="3517"/>
                  </a:cubicBezTo>
                  <a:cubicBezTo>
                    <a:pt x="26644" y="3688"/>
                    <a:pt x="27029" y="3757"/>
                    <a:pt x="27426" y="3757"/>
                  </a:cubicBezTo>
                  <a:cubicBezTo>
                    <a:pt x="28028" y="3757"/>
                    <a:pt x="28659" y="3599"/>
                    <a:pt x="29182" y="3398"/>
                  </a:cubicBezTo>
                  <a:cubicBezTo>
                    <a:pt x="29301" y="3398"/>
                    <a:pt x="29420" y="3374"/>
                    <a:pt x="29540" y="3374"/>
                  </a:cubicBezTo>
                  <a:cubicBezTo>
                    <a:pt x="30444" y="3501"/>
                    <a:pt x="31340" y="3548"/>
                    <a:pt x="32248" y="3548"/>
                  </a:cubicBezTo>
                  <a:cubicBezTo>
                    <a:pt x="32452" y="3548"/>
                    <a:pt x="32656" y="3546"/>
                    <a:pt x="32861" y="3541"/>
                  </a:cubicBezTo>
                  <a:cubicBezTo>
                    <a:pt x="32888" y="3577"/>
                    <a:pt x="32929" y="3613"/>
                    <a:pt x="32973" y="3613"/>
                  </a:cubicBezTo>
                  <a:cubicBezTo>
                    <a:pt x="32987" y="3613"/>
                    <a:pt x="33002" y="3609"/>
                    <a:pt x="33016" y="3601"/>
                  </a:cubicBezTo>
                  <a:cubicBezTo>
                    <a:pt x="33100" y="3565"/>
                    <a:pt x="33171" y="3541"/>
                    <a:pt x="33266" y="3529"/>
                  </a:cubicBezTo>
                  <a:cubicBezTo>
                    <a:pt x="33860" y="3634"/>
                    <a:pt x="34471" y="3731"/>
                    <a:pt x="35077" y="3731"/>
                  </a:cubicBezTo>
                  <a:cubicBezTo>
                    <a:pt x="35577" y="3731"/>
                    <a:pt x="36073" y="3665"/>
                    <a:pt x="36552" y="3482"/>
                  </a:cubicBezTo>
                  <a:cubicBezTo>
                    <a:pt x="36612" y="3446"/>
                    <a:pt x="36671" y="3422"/>
                    <a:pt x="36707" y="3363"/>
                  </a:cubicBezTo>
                  <a:cubicBezTo>
                    <a:pt x="36719" y="3374"/>
                    <a:pt x="36743" y="3374"/>
                    <a:pt x="36779" y="3386"/>
                  </a:cubicBezTo>
                  <a:cubicBezTo>
                    <a:pt x="37206" y="3475"/>
                    <a:pt x="37637" y="3521"/>
                    <a:pt x="38067" y="3521"/>
                  </a:cubicBezTo>
                  <a:cubicBezTo>
                    <a:pt x="38680" y="3521"/>
                    <a:pt x="39291" y="3428"/>
                    <a:pt x="39886" y="3232"/>
                  </a:cubicBezTo>
                  <a:cubicBezTo>
                    <a:pt x="40231" y="3232"/>
                    <a:pt x="40553" y="3232"/>
                    <a:pt x="40898" y="3244"/>
                  </a:cubicBezTo>
                  <a:lnTo>
                    <a:pt x="41208" y="3244"/>
                  </a:lnTo>
                  <a:cubicBezTo>
                    <a:pt x="41625" y="3318"/>
                    <a:pt x="42040" y="3354"/>
                    <a:pt x="42454" y="3354"/>
                  </a:cubicBezTo>
                  <a:cubicBezTo>
                    <a:pt x="42772" y="3354"/>
                    <a:pt x="43090" y="3332"/>
                    <a:pt x="43410" y="3291"/>
                  </a:cubicBezTo>
                  <a:lnTo>
                    <a:pt x="43517" y="3291"/>
                  </a:lnTo>
                  <a:cubicBezTo>
                    <a:pt x="44077" y="3303"/>
                    <a:pt x="44625" y="3363"/>
                    <a:pt x="45137" y="3410"/>
                  </a:cubicBezTo>
                  <a:cubicBezTo>
                    <a:pt x="45343" y="3455"/>
                    <a:pt x="45560" y="3476"/>
                    <a:pt x="45778" y="3476"/>
                  </a:cubicBezTo>
                  <a:cubicBezTo>
                    <a:pt x="45962" y="3476"/>
                    <a:pt x="46147" y="3461"/>
                    <a:pt x="46327" y="3434"/>
                  </a:cubicBezTo>
                  <a:cubicBezTo>
                    <a:pt x="46613" y="3422"/>
                    <a:pt x="46899" y="3374"/>
                    <a:pt x="47197" y="3315"/>
                  </a:cubicBezTo>
                  <a:cubicBezTo>
                    <a:pt x="47518" y="3244"/>
                    <a:pt x="47851" y="3184"/>
                    <a:pt x="48197" y="3136"/>
                  </a:cubicBezTo>
                  <a:lnTo>
                    <a:pt x="48280" y="3184"/>
                  </a:lnTo>
                  <a:cubicBezTo>
                    <a:pt x="48518" y="3244"/>
                    <a:pt x="49340" y="3434"/>
                    <a:pt x="50233" y="3541"/>
                  </a:cubicBezTo>
                  <a:cubicBezTo>
                    <a:pt x="50281" y="3582"/>
                    <a:pt x="50336" y="3600"/>
                    <a:pt x="50396" y="3600"/>
                  </a:cubicBezTo>
                  <a:cubicBezTo>
                    <a:pt x="50424" y="3600"/>
                    <a:pt x="50452" y="3596"/>
                    <a:pt x="50483" y="3589"/>
                  </a:cubicBezTo>
                  <a:cubicBezTo>
                    <a:pt x="50495" y="3589"/>
                    <a:pt x="50518" y="3565"/>
                    <a:pt x="50530" y="3565"/>
                  </a:cubicBezTo>
                  <a:cubicBezTo>
                    <a:pt x="50784" y="3592"/>
                    <a:pt x="51037" y="3607"/>
                    <a:pt x="51277" y="3607"/>
                  </a:cubicBezTo>
                  <a:cubicBezTo>
                    <a:pt x="51890" y="3607"/>
                    <a:pt x="52412" y="3506"/>
                    <a:pt x="52626" y="3232"/>
                  </a:cubicBezTo>
                  <a:cubicBezTo>
                    <a:pt x="52697" y="3196"/>
                    <a:pt x="52757" y="3172"/>
                    <a:pt x="52816" y="3113"/>
                  </a:cubicBezTo>
                  <a:cubicBezTo>
                    <a:pt x="53726" y="3289"/>
                    <a:pt x="54655" y="3387"/>
                    <a:pt x="55579" y="3387"/>
                  </a:cubicBezTo>
                  <a:cubicBezTo>
                    <a:pt x="55902" y="3387"/>
                    <a:pt x="56223" y="3375"/>
                    <a:pt x="56543" y="3351"/>
                  </a:cubicBezTo>
                  <a:cubicBezTo>
                    <a:pt x="56567" y="3351"/>
                    <a:pt x="56602" y="3327"/>
                    <a:pt x="56626" y="3327"/>
                  </a:cubicBezTo>
                  <a:cubicBezTo>
                    <a:pt x="56674" y="3363"/>
                    <a:pt x="56733" y="3386"/>
                    <a:pt x="56805" y="3386"/>
                  </a:cubicBezTo>
                  <a:cubicBezTo>
                    <a:pt x="57072" y="3409"/>
                    <a:pt x="57339" y="3421"/>
                    <a:pt x="57606" y="3421"/>
                  </a:cubicBezTo>
                  <a:cubicBezTo>
                    <a:pt x="58040" y="3421"/>
                    <a:pt x="58473" y="3389"/>
                    <a:pt x="58900" y="3315"/>
                  </a:cubicBezTo>
                  <a:cubicBezTo>
                    <a:pt x="59275" y="3533"/>
                    <a:pt x="59670" y="3634"/>
                    <a:pt x="60082" y="3634"/>
                  </a:cubicBezTo>
                  <a:cubicBezTo>
                    <a:pt x="60299" y="3634"/>
                    <a:pt x="60520" y="3606"/>
                    <a:pt x="60746" y="3553"/>
                  </a:cubicBezTo>
                  <a:cubicBezTo>
                    <a:pt x="60782" y="3553"/>
                    <a:pt x="60793" y="3541"/>
                    <a:pt x="60805" y="3529"/>
                  </a:cubicBezTo>
                  <a:cubicBezTo>
                    <a:pt x="61460" y="3505"/>
                    <a:pt x="62115" y="3434"/>
                    <a:pt x="62770" y="3327"/>
                  </a:cubicBezTo>
                  <a:cubicBezTo>
                    <a:pt x="62794" y="3410"/>
                    <a:pt x="62829" y="3482"/>
                    <a:pt x="62913" y="3541"/>
                  </a:cubicBezTo>
                  <a:cubicBezTo>
                    <a:pt x="63160" y="3735"/>
                    <a:pt x="63436" y="3827"/>
                    <a:pt x="63720" y="3827"/>
                  </a:cubicBezTo>
                  <a:cubicBezTo>
                    <a:pt x="63942" y="3827"/>
                    <a:pt x="64169" y="3770"/>
                    <a:pt x="64389" y="3660"/>
                  </a:cubicBezTo>
                  <a:cubicBezTo>
                    <a:pt x="64883" y="3727"/>
                    <a:pt x="65384" y="3793"/>
                    <a:pt x="65881" y="3793"/>
                  </a:cubicBezTo>
                  <a:cubicBezTo>
                    <a:pt x="66007" y="3793"/>
                    <a:pt x="66133" y="3789"/>
                    <a:pt x="66258" y="3779"/>
                  </a:cubicBezTo>
                  <a:cubicBezTo>
                    <a:pt x="66300" y="3800"/>
                    <a:pt x="66332" y="3829"/>
                    <a:pt x="66370" y="3829"/>
                  </a:cubicBezTo>
                  <a:cubicBezTo>
                    <a:pt x="66377" y="3829"/>
                    <a:pt x="66383" y="3829"/>
                    <a:pt x="66389" y="3827"/>
                  </a:cubicBezTo>
                  <a:cubicBezTo>
                    <a:pt x="66449" y="3803"/>
                    <a:pt x="66532" y="3779"/>
                    <a:pt x="66604" y="3767"/>
                  </a:cubicBezTo>
                  <a:cubicBezTo>
                    <a:pt x="67057" y="4044"/>
                    <a:pt x="67577" y="4205"/>
                    <a:pt x="68114" y="4205"/>
                  </a:cubicBezTo>
                  <a:cubicBezTo>
                    <a:pt x="68225" y="4205"/>
                    <a:pt x="68337" y="4198"/>
                    <a:pt x="68449" y="4184"/>
                  </a:cubicBezTo>
                  <a:cubicBezTo>
                    <a:pt x="68687" y="4148"/>
                    <a:pt x="69044" y="4065"/>
                    <a:pt x="69271" y="3886"/>
                  </a:cubicBezTo>
                  <a:cubicBezTo>
                    <a:pt x="69414" y="3886"/>
                    <a:pt x="69545" y="3863"/>
                    <a:pt x="69699" y="3863"/>
                  </a:cubicBezTo>
                  <a:cubicBezTo>
                    <a:pt x="69747" y="3898"/>
                    <a:pt x="69783" y="3910"/>
                    <a:pt x="69842" y="3910"/>
                  </a:cubicBezTo>
                  <a:cubicBezTo>
                    <a:pt x="69949" y="3970"/>
                    <a:pt x="70057" y="4017"/>
                    <a:pt x="70164" y="4065"/>
                  </a:cubicBezTo>
                  <a:cubicBezTo>
                    <a:pt x="70187" y="4089"/>
                    <a:pt x="70235" y="4101"/>
                    <a:pt x="70283" y="4101"/>
                  </a:cubicBezTo>
                  <a:cubicBezTo>
                    <a:pt x="70426" y="4148"/>
                    <a:pt x="70592" y="4184"/>
                    <a:pt x="70771" y="4196"/>
                  </a:cubicBezTo>
                  <a:cubicBezTo>
                    <a:pt x="70780" y="4197"/>
                    <a:pt x="70789" y="4198"/>
                    <a:pt x="70798" y="4198"/>
                  </a:cubicBezTo>
                  <a:cubicBezTo>
                    <a:pt x="70890" y="4198"/>
                    <a:pt x="70955" y="4142"/>
                    <a:pt x="71009" y="4077"/>
                  </a:cubicBezTo>
                  <a:cubicBezTo>
                    <a:pt x="71209" y="4131"/>
                    <a:pt x="71429" y="4153"/>
                    <a:pt x="71657" y="4153"/>
                  </a:cubicBezTo>
                  <a:cubicBezTo>
                    <a:pt x="72393" y="4153"/>
                    <a:pt x="73228" y="3917"/>
                    <a:pt x="73855" y="3708"/>
                  </a:cubicBezTo>
                  <a:cubicBezTo>
                    <a:pt x="74069" y="3720"/>
                    <a:pt x="74283" y="3732"/>
                    <a:pt x="74509" y="3744"/>
                  </a:cubicBezTo>
                  <a:lnTo>
                    <a:pt x="74509" y="3017"/>
                  </a:lnTo>
                  <a:lnTo>
                    <a:pt x="74498" y="3017"/>
                  </a:lnTo>
                  <a:cubicBezTo>
                    <a:pt x="74355" y="3041"/>
                    <a:pt x="74224" y="3053"/>
                    <a:pt x="74069" y="3065"/>
                  </a:cubicBezTo>
                  <a:cubicBezTo>
                    <a:pt x="74057" y="3065"/>
                    <a:pt x="74021" y="3053"/>
                    <a:pt x="74009" y="3053"/>
                  </a:cubicBezTo>
                  <a:cubicBezTo>
                    <a:pt x="73983" y="3040"/>
                    <a:pt x="73957" y="3035"/>
                    <a:pt x="73931" y="3035"/>
                  </a:cubicBezTo>
                  <a:cubicBezTo>
                    <a:pt x="73887" y="3035"/>
                    <a:pt x="73845" y="3050"/>
                    <a:pt x="73807" y="3065"/>
                  </a:cubicBezTo>
                  <a:cubicBezTo>
                    <a:pt x="73496" y="3003"/>
                    <a:pt x="73173" y="2970"/>
                    <a:pt x="72850" y="2970"/>
                  </a:cubicBezTo>
                  <a:cubicBezTo>
                    <a:pt x="72307" y="2970"/>
                    <a:pt x="71763" y="3061"/>
                    <a:pt x="71271" y="3255"/>
                  </a:cubicBezTo>
                  <a:cubicBezTo>
                    <a:pt x="71033" y="3279"/>
                    <a:pt x="70795" y="3279"/>
                    <a:pt x="70557" y="3279"/>
                  </a:cubicBezTo>
                  <a:cubicBezTo>
                    <a:pt x="70524" y="3263"/>
                    <a:pt x="70495" y="3257"/>
                    <a:pt x="70466" y="3257"/>
                  </a:cubicBezTo>
                  <a:cubicBezTo>
                    <a:pt x="70431" y="3257"/>
                    <a:pt x="70399" y="3266"/>
                    <a:pt x="70366" y="3279"/>
                  </a:cubicBezTo>
                  <a:lnTo>
                    <a:pt x="70211" y="3279"/>
                  </a:lnTo>
                  <a:cubicBezTo>
                    <a:pt x="69949" y="3089"/>
                    <a:pt x="69597" y="2914"/>
                    <a:pt x="69297" y="2914"/>
                  </a:cubicBezTo>
                  <a:cubicBezTo>
                    <a:pt x="69146" y="2914"/>
                    <a:pt x="69009" y="2958"/>
                    <a:pt x="68902" y="3065"/>
                  </a:cubicBezTo>
                  <a:lnTo>
                    <a:pt x="68330" y="3113"/>
                  </a:lnTo>
                  <a:lnTo>
                    <a:pt x="68128" y="3113"/>
                  </a:lnTo>
                  <a:cubicBezTo>
                    <a:pt x="67866" y="3124"/>
                    <a:pt x="67580" y="3160"/>
                    <a:pt x="67330" y="3220"/>
                  </a:cubicBezTo>
                  <a:cubicBezTo>
                    <a:pt x="67175" y="3232"/>
                    <a:pt x="67032" y="3244"/>
                    <a:pt x="66878" y="3279"/>
                  </a:cubicBezTo>
                  <a:cubicBezTo>
                    <a:pt x="66663" y="3279"/>
                    <a:pt x="66449" y="3279"/>
                    <a:pt x="66223" y="3255"/>
                  </a:cubicBezTo>
                  <a:cubicBezTo>
                    <a:pt x="65677" y="3022"/>
                    <a:pt x="65117" y="2885"/>
                    <a:pt x="64548" y="2885"/>
                  </a:cubicBezTo>
                  <a:cubicBezTo>
                    <a:pt x="64247" y="2885"/>
                    <a:pt x="63944" y="2923"/>
                    <a:pt x="63639" y="3005"/>
                  </a:cubicBezTo>
                  <a:cubicBezTo>
                    <a:pt x="63532" y="3005"/>
                    <a:pt x="63413" y="3041"/>
                    <a:pt x="63294" y="3065"/>
                  </a:cubicBezTo>
                  <a:cubicBezTo>
                    <a:pt x="63246" y="3077"/>
                    <a:pt x="63222" y="3101"/>
                    <a:pt x="63187" y="3124"/>
                  </a:cubicBezTo>
                  <a:cubicBezTo>
                    <a:pt x="63187" y="3101"/>
                    <a:pt x="63175" y="3077"/>
                    <a:pt x="63163" y="3053"/>
                  </a:cubicBezTo>
                  <a:cubicBezTo>
                    <a:pt x="62790" y="2516"/>
                    <a:pt x="62144" y="2328"/>
                    <a:pt x="61439" y="2328"/>
                  </a:cubicBezTo>
                  <a:cubicBezTo>
                    <a:pt x="60658" y="2328"/>
                    <a:pt x="59806" y="2559"/>
                    <a:pt x="59174" y="2803"/>
                  </a:cubicBezTo>
                  <a:cubicBezTo>
                    <a:pt x="58726" y="2625"/>
                    <a:pt x="58250" y="2523"/>
                    <a:pt x="57779" y="2523"/>
                  </a:cubicBezTo>
                  <a:cubicBezTo>
                    <a:pt x="57336" y="2523"/>
                    <a:pt x="56899" y="2613"/>
                    <a:pt x="56495" y="2815"/>
                  </a:cubicBezTo>
                  <a:cubicBezTo>
                    <a:pt x="56192" y="2610"/>
                    <a:pt x="55801" y="2573"/>
                    <a:pt x="55420" y="2573"/>
                  </a:cubicBezTo>
                  <a:cubicBezTo>
                    <a:pt x="55337" y="2573"/>
                    <a:pt x="55255" y="2575"/>
                    <a:pt x="55174" y="2577"/>
                  </a:cubicBezTo>
                  <a:cubicBezTo>
                    <a:pt x="54555" y="2589"/>
                    <a:pt x="53947" y="2636"/>
                    <a:pt x="53340" y="2708"/>
                  </a:cubicBezTo>
                  <a:cubicBezTo>
                    <a:pt x="53293" y="2684"/>
                    <a:pt x="53233" y="2648"/>
                    <a:pt x="53150" y="2648"/>
                  </a:cubicBezTo>
                  <a:lnTo>
                    <a:pt x="52888" y="2648"/>
                  </a:lnTo>
                  <a:cubicBezTo>
                    <a:pt x="52804" y="2506"/>
                    <a:pt x="52644" y="2423"/>
                    <a:pt x="52478" y="2423"/>
                  </a:cubicBezTo>
                  <a:cubicBezTo>
                    <a:pt x="52408" y="2423"/>
                    <a:pt x="52336" y="2438"/>
                    <a:pt x="52269" y="2470"/>
                  </a:cubicBezTo>
                  <a:cubicBezTo>
                    <a:pt x="52107" y="2425"/>
                    <a:pt x="51919" y="2410"/>
                    <a:pt x="51733" y="2410"/>
                  </a:cubicBezTo>
                  <a:cubicBezTo>
                    <a:pt x="51423" y="2410"/>
                    <a:pt x="51118" y="2450"/>
                    <a:pt x="50947" y="2458"/>
                  </a:cubicBezTo>
                  <a:cubicBezTo>
                    <a:pt x="50078" y="2470"/>
                    <a:pt x="49232" y="2529"/>
                    <a:pt x="48399" y="2708"/>
                  </a:cubicBezTo>
                  <a:lnTo>
                    <a:pt x="48363" y="2708"/>
                  </a:lnTo>
                  <a:cubicBezTo>
                    <a:pt x="48304" y="2708"/>
                    <a:pt x="48244" y="2720"/>
                    <a:pt x="48209" y="2755"/>
                  </a:cubicBezTo>
                  <a:cubicBezTo>
                    <a:pt x="47994" y="2767"/>
                    <a:pt x="47792" y="2767"/>
                    <a:pt x="47589" y="2779"/>
                  </a:cubicBezTo>
                  <a:cubicBezTo>
                    <a:pt x="47566" y="2755"/>
                    <a:pt x="47530" y="2743"/>
                    <a:pt x="47494" y="2720"/>
                  </a:cubicBezTo>
                  <a:cubicBezTo>
                    <a:pt x="47065" y="2626"/>
                    <a:pt x="46628" y="2572"/>
                    <a:pt x="46193" y="2572"/>
                  </a:cubicBezTo>
                  <a:cubicBezTo>
                    <a:pt x="45747" y="2572"/>
                    <a:pt x="45303" y="2629"/>
                    <a:pt x="44875" y="2755"/>
                  </a:cubicBezTo>
                  <a:cubicBezTo>
                    <a:pt x="44768" y="2720"/>
                    <a:pt x="44660" y="2696"/>
                    <a:pt x="44553" y="2672"/>
                  </a:cubicBezTo>
                  <a:cubicBezTo>
                    <a:pt x="44540" y="2670"/>
                    <a:pt x="44527" y="2669"/>
                    <a:pt x="44513" y="2669"/>
                  </a:cubicBezTo>
                  <a:cubicBezTo>
                    <a:pt x="44373" y="2669"/>
                    <a:pt x="44244" y="2780"/>
                    <a:pt x="44244" y="2910"/>
                  </a:cubicBezTo>
                  <a:lnTo>
                    <a:pt x="44220" y="2910"/>
                  </a:lnTo>
                  <a:cubicBezTo>
                    <a:pt x="44184" y="2827"/>
                    <a:pt x="44113" y="2755"/>
                    <a:pt x="44018" y="2720"/>
                  </a:cubicBezTo>
                  <a:cubicBezTo>
                    <a:pt x="43486" y="2496"/>
                    <a:pt x="42881" y="2391"/>
                    <a:pt x="42271" y="2391"/>
                  </a:cubicBezTo>
                  <a:cubicBezTo>
                    <a:pt x="41843" y="2391"/>
                    <a:pt x="41413" y="2443"/>
                    <a:pt x="41005" y="2541"/>
                  </a:cubicBezTo>
                  <a:cubicBezTo>
                    <a:pt x="40977" y="2539"/>
                    <a:pt x="40948" y="2538"/>
                    <a:pt x="40919" y="2538"/>
                  </a:cubicBezTo>
                  <a:cubicBezTo>
                    <a:pt x="40781" y="2538"/>
                    <a:pt x="40641" y="2561"/>
                    <a:pt x="40493" y="2601"/>
                  </a:cubicBezTo>
                  <a:cubicBezTo>
                    <a:pt x="40410" y="2612"/>
                    <a:pt x="40350" y="2672"/>
                    <a:pt x="40315" y="2743"/>
                  </a:cubicBezTo>
                  <a:lnTo>
                    <a:pt x="40303" y="2743"/>
                  </a:lnTo>
                  <a:cubicBezTo>
                    <a:pt x="39912" y="2490"/>
                    <a:pt x="39482" y="2394"/>
                    <a:pt x="39041" y="2394"/>
                  </a:cubicBezTo>
                  <a:cubicBezTo>
                    <a:pt x="38301" y="2394"/>
                    <a:pt x="37529" y="2664"/>
                    <a:pt x="36850" y="2910"/>
                  </a:cubicBezTo>
                  <a:cubicBezTo>
                    <a:pt x="36802" y="2910"/>
                    <a:pt x="36755" y="2934"/>
                    <a:pt x="36731" y="2958"/>
                  </a:cubicBezTo>
                  <a:lnTo>
                    <a:pt x="36207" y="2958"/>
                  </a:lnTo>
                  <a:cubicBezTo>
                    <a:pt x="35825" y="2871"/>
                    <a:pt x="35432" y="2821"/>
                    <a:pt x="35041" y="2821"/>
                  </a:cubicBezTo>
                  <a:cubicBezTo>
                    <a:pt x="34628" y="2821"/>
                    <a:pt x="34217" y="2877"/>
                    <a:pt x="33826" y="3005"/>
                  </a:cubicBezTo>
                  <a:cubicBezTo>
                    <a:pt x="33600" y="3005"/>
                    <a:pt x="33361" y="3017"/>
                    <a:pt x="33147" y="3017"/>
                  </a:cubicBezTo>
                  <a:cubicBezTo>
                    <a:pt x="32909" y="2708"/>
                    <a:pt x="32552" y="2648"/>
                    <a:pt x="32087" y="2648"/>
                  </a:cubicBezTo>
                  <a:cubicBezTo>
                    <a:pt x="31325" y="2648"/>
                    <a:pt x="30504" y="2708"/>
                    <a:pt x="29766" y="2922"/>
                  </a:cubicBezTo>
                  <a:cubicBezTo>
                    <a:pt x="29611" y="2898"/>
                    <a:pt x="29480" y="2886"/>
                    <a:pt x="29337" y="2874"/>
                  </a:cubicBezTo>
                  <a:cubicBezTo>
                    <a:pt x="29083" y="2834"/>
                    <a:pt x="28828" y="2813"/>
                    <a:pt x="28574" y="2813"/>
                  </a:cubicBezTo>
                  <a:cubicBezTo>
                    <a:pt x="28008" y="2813"/>
                    <a:pt x="27450" y="2918"/>
                    <a:pt x="26932" y="3148"/>
                  </a:cubicBezTo>
                  <a:cubicBezTo>
                    <a:pt x="26789" y="3136"/>
                    <a:pt x="26634" y="3124"/>
                    <a:pt x="26480" y="3124"/>
                  </a:cubicBezTo>
                  <a:cubicBezTo>
                    <a:pt x="26444" y="3065"/>
                    <a:pt x="26384" y="3041"/>
                    <a:pt x="26313" y="3005"/>
                  </a:cubicBezTo>
                  <a:cubicBezTo>
                    <a:pt x="25731" y="2826"/>
                    <a:pt x="25099" y="2718"/>
                    <a:pt x="24469" y="2718"/>
                  </a:cubicBezTo>
                  <a:cubicBezTo>
                    <a:pt x="23849" y="2718"/>
                    <a:pt x="23231" y="2823"/>
                    <a:pt x="22670" y="3065"/>
                  </a:cubicBezTo>
                  <a:cubicBezTo>
                    <a:pt x="22634" y="3005"/>
                    <a:pt x="22574" y="2958"/>
                    <a:pt x="22503" y="2934"/>
                  </a:cubicBezTo>
                  <a:cubicBezTo>
                    <a:pt x="21865" y="2712"/>
                    <a:pt x="21095" y="2559"/>
                    <a:pt x="20338" y="2559"/>
                  </a:cubicBezTo>
                  <a:cubicBezTo>
                    <a:pt x="19752" y="2559"/>
                    <a:pt x="19173" y="2651"/>
                    <a:pt x="18669" y="2874"/>
                  </a:cubicBezTo>
                  <a:cubicBezTo>
                    <a:pt x="18633" y="2827"/>
                    <a:pt x="18586" y="2791"/>
                    <a:pt x="18514" y="2779"/>
                  </a:cubicBezTo>
                  <a:cubicBezTo>
                    <a:pt x="17979" y="2644"/>
                    <a:pt x="17370" y="2550"/>
                    <a:pt x="16762" y="2550"/>
                  </a:cubicBezTo>
                  <a:cubicBezTo>
                    <a:pt x="16194" y="2550"/>
                    <a:pt x="15627" y="2632"/>
                    <a:pt x="15121" y="2839"/>
                  </a:cubicBezTo>
                  <a:cubicBezTo>
                    <a:pt x="15097" y="2827"/>
                    <a:pt x="15050" y="2827"/>
                    <a:pt x="15002" y="2827"/>
                  </a:cubicBezTo>
                  <a:cubicBezTo>
                    <a:pt x="15062" y="2636"/>
                    <a:pt x="15073" y="2446"/>
                    <a:pt x="15050" y="2291"/>
                  </a:cubicBezTo>
                  <a:cubicBezTo>
                    <a:pt x="15347" y="1636"/>
                    <a:pt x="15597" y="981"/>
                    <a:pt x="15847" y="326"/>
                  </a:cubicBezTo>
                  <a:cubicBezTo>
                    <a:pt x="15920" y="137"/>
                    <a:pt x="15743" y="1"/>
                    <a:pt x="155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1"/>
            <p:cNvSpPr/>
            <p:nvPr/>
          </p:nvSpPr>
          <p:spPr>
            <a:xfrm>
              <a:off x="3613088" y="2723475"/>
              <a:ext cx="149150" cy="169550"/>
            </a:xfrm>
            <a:custGeom>
              <a:rect b="b" l="l" r="r" t="t"/>
              <a:pathLst>
                <a:path extrusionOk="0" h="6782" w="5966">
                  <a:moveTo>
                    <a:pt x="5620" y="0"/>
                  </a:moveTo>
                  <a:cubicBezTo>
                    <a:pt x="5515" y="0"/>
                    <a:pt x="5413" y="54"/>
                    <a:pt x="5381" y="183"/>
                  </a:cubicBezTo>
                  <a:cubicBezTo>
                    <a:pt x="5131" y="755"/>
                    <a:pt x="4881" y="1350"/>
                    <a:pt x="4643" y="1945"/>
                  </a:cubicBezTo>
                  <a:lnTo>
                    <a:pt x="4607" y="1945"/>
                  </a:lnTo>
                  <a:cubicBezTo>
                    <a:pt x="4577" y="1939"/>
                    <a:pt x="4547" y="1936"/>
                    <a:pt x="4517" y="1936"/>
                  </a:cubicBezTo>
                  <a:cubicBezTo>
                    <a:pt x="4488" y="1936"/>
                    <a:pt x="4458" y="1939"/>
                    <a:pt x="4428" y="1945"/>
                  </a:cubicBezTo>
                  <a:cubicBezTo>
                    <a:pt x="4362" y="1813"/>
                    <a:pt x="4234" y="1742"/>
                    <a:pt x="4007" y="1742"/>
                  </a:cubicBezTo>
                  <a:cubicBezTo>
                    <a:pt x="3989" y="1742"/>
                    <a:pt x="3971" y="1742"/>
                    <a:pt x="3952" y="1743"/>
                  </a:cubicBezTo>
                  <a:cubicBezTo>
                    <a:pt x="3881" y="1707"/>
                    <a:pt x="3821" y="1683"/>
                    <a:pt x="3738" y="1671"/>
                  </a:cubicBezTo>
                  <a:cubicBezTo>
                    <a:pt x="3650" y="1652"/>
                    <a:pt x="3568" y="1643"/>
                    <a:pt x="3490" y="1643"/>
                  </a:cubicBezTo>
                  <a:cubicBezTo>
                    <a:pt x="3324" y="1643"/>
                    <a:pt x="3181" y="1686"/>
                    <a:pt x="3059" y="1767"/>
                  </a:cubicBezTo>
                  <a:cubicBezTo>
                    <a:pt x="3038" y="1764"/>
                    <a:pt x="3017" y="1762"/>
                    <a:pt x="2995" y="1762"/>
                  </a:cubicBezTo>
                  <a:cubicBezTo>
                    <a:pt x="2929" y="1762"/>
                    <a:pt x="2863" y="1776"/>
                    <a:pt x="2809" y="1802"/>
                  </a:cubicBezTo>
                  <a:cubicBezTo>
                    <a:pt x="2797" y="1790"/>
                    <a:pt x="2761" y="1790"/>
                    <a:pt x="2738" y="1790"/>
                  </a:cubicBezTo>
                  <a:cubicBezTo>
                    <a:pt x="2666" y="1790"/>
                    <a:pt x="2607" y="1790"/>
                    <a:pt x="2547" y="1802"/>
                  </a:cubicBezTo>
                  <a:cubicBezTo>
                    <a:pt x="2499" y="1790"/>
                    <a:pt x="2452" y="1767"/>
                    <a:pt x="2404" y="1767"/>
                  </a:cubicBezTo>
                  <a:lnTo>
                    <a:pt x="2392" y="1755"/>
                  </a:lnTo>
                  <a:cubicBezTo>
                    <a:pt x="2307" y="1692"/>
                    <a:pt x="2220" y="1665"/>
                    <a:pt x="2135" y="1665"/>
                  </a:cubicBezTo>
                  <a:cubicBezTo>
                    <a:pt x="1897" y="1665"/>
                    <a:pt x="1669" y="1869"/>
                    <a:pt x="1511" y="2052"/>
                  </a:cubicBezTo>
                  <a:cubicBezTo>
                    <a:pt x="1321" y="2219"/>
                    <a:pt x="1166" y="2481"/>
                    <a:pt x="1154" y="2779"/>
                  </a:cubicBezTo>
                  <a:lnTo>
                    <a:pt x="761" y="3767"/>
                  </a:lnTo>
                  <a:cubicBezTo>
                    <a:pt x="821" y="3731"/>
                    <a:pt x="856" y="3707"/>
                    <a:pt x="892" y="3660"/>
                  </a:cubicBezTo>
                  <a:cubicBezTo>
                    <a:pt x="916" y="3684"/>
                    <a:pt x="952" y="3719"/>
                    <a:pt x="999" y="3731"/>
                  </a:cubicBezTo>
                  <a:cubicBezTo>
                    <a:pt x="999" y="3826"/>
                    <a:pt x="1011" y="3910"/>
                    <a:pt x="1035" y="4005"/>
                  </a:cubicBezTo>
                  <a:cubicBezTo>
                    <a:pt x="1023" y="4017"/>
                    <a:pt x="1023" y="4041"/>
                    <a:pt x="1023" y="4065"/>
                  </a:cubicBezTo>
                  <a:cubicBezTo>
                    <a:pt x="1011" y="4124"/>
                    <a:pt x="1035" y="4160"/>
                    <a:pt x="1071" y="4196"/>
                  </a:cubicBezTo>
                  <a:cubicBezTo>
                    <a:pt x="761" y="4624"/>
                    <a:pt x="440" y="5053"/>
                    <a:pt x="142" y="5505"/>
                  </a:cubicBezTo>
                  <a:cubicBezTo>
                    <a:pt x="0" y="5713"/>
                    <a:pt x="214" y="5927"/>
                    <a:pt x="416" y="5927"/>
                  </a:cubicBezTo>
                  <a:cubicBezTo>
                    <a:pt x="503" y="5927"/>
                    <a:pt x="588" y="5888"/>
                    <a:pt x="642" y="5791"/>
                  </a:cubicBezTo>
                  <a:cubicBezTo>
                    <a:pt x="904" y="5315"/>
                    <a:pt x="1178" y="4815"/>
                    <a:pt x="1428" y="4327"/>
                  </a:cubicBezTo>
                  <a:lnTo>
                    <a:pt x="1440" y="4327"/>
                  </a:lnTo>
                  <a:cubicBezTo>
                    <a:pt x="1549" y="4410"/>
                    <a:pt x="1680" y="4452"/>
                    <a:pt x="1809" y="4452"/>
                  </a:cubicBezTo>
                  <a:cubicBezTo>
                    <a:pt x="1918" y="4452"/>
                    <a:pt x="2026" y="4422"/>
                    <a:pt x="2118" y="4362"/>
                  </a:cubicBezTo>
                  <a:cubicBezTo>
                    <a:pt x="2175" y="4395"/>
                    <a:pt x="2240" y="4413"/>
                    <a:pt x="2303" y="4413"/>
                  </a:cubicBezTo>
                  <a:cubicBezTo>
                    <a:pt x="2400" y="4413"/>
                    <a:pt x="2494" y="4372"/>
                    <a:pt x="2559" y="4279"/>
                  </a:cubicBezTo>
                  <a:lnTo>
                    <a:pt x="2595" y="4374"/>
                  </a:lnTo>
                  <a:cubicBezTo>
                    <a:pt x="2648" y="4474"/>
                    <a:pt x="2760" y="4522"/>
                    <a:pt x="2870" y="4522"/>
                  </a:cubicBezTo>
                  <a:cubicBezTo>
                    <a:pt x="2957" y="4522"/>
                    <a:pt x="3042" y="4492"/>
                    <a:pt x="3095" y="4434"/>
                  </a:cubicBezTo>
                  <a:cubicBezTo>
                    <a:pt x="3107" y="4398"/>
                    <a:pt x="3142" y="4386"/>
                    <a:pt x="3154" y="4362"/>
                  </a:cubicBezTo>
                  <a:cubicBezTo>
                    <a:pt x="3178" y="4338"/>
                    <a:pt x="3190" y="4338"/>
                    <a:pt x="3226" y="4327"/>
                  </a:cubicBezTo>
                  <a:cubicBezTo>
                    <a:pt x="3280" y="4376"/>
                    <a:pt x="3351" y="4401"/>
                    <a:pt x="3424" y="4401"/>
                  </a:cubicBezTo>
                  <a:cubicBezTo>
                    <a:pt x="3527" y="4401"/>
                    <a:pt x="3632" y="4352"/>
                    <a:pt x="3702" y="4255"/>
                  </a:cubicBezTo>
                  <a:cubicBezTo>
                    <a:pt x="3750" y="4207"/>
                    <a:pt x="3773" y="4148"/>
                    <a:pt x="3821" y="4076"/>
                  </a:cubicBezTo>
                  <a:cubicBezTo>
                    <a:pt x="3821" y="4088"/>
                    <a:pt x="3821" y="4124"/>
                    <a:pt x="3833" y="4136"/>
                  </a:cubicBezTo>
                  <a:cubicBezTo>
                    <a:pt x="3869" y="4207"/>
                    <a:pt x="3928" y="4267"/>
                    <a:pt x="3988" y="4315"/>
                  </a:cubicBezTo>
                  <a:cubicBezTo>
                    <a:pt x="3904" y="5089"/>
                    <a:pt x="4011" y="5874"/>
                    <a:pt x="4345" y="6636"/>
                  </a:cubicBezTo>
                  <a:cubicBezTo>
                    <a:pt x="4388" y="6739"/>
                    <a:pt x="4467" y="6781"/>
                    <a:pt x="4551" y="6781"/>
                  </a:cubicBezTo>
                  <a:cubicBezTo>
                    <a:pt x="4720" y="6781"/>
                    <a:pt x="4909" y="6609"/>
                    <a:pt x="4869" y="6410"/>
                  </a:cubicBezTo>
                  <a:cubicBezTo>
                    <a:pt x="4678" y="5624"/>
                    <a:pt x="4583" y="4850"/>
                    <a:pt x="4595" y="4076"/>
                  </a:cubicBezTo>
                  <a:cubicBezTo>
                    <a:pt x="4666" y="4029"/>
                    <a:pt x="4726" y="3981"/>
                    <a:pt x="4762" y="3898"/>
                  </a:cubicBezTo>
                  <a:cubicBezTo>
                    <a:pt x="4785" y="3791"/>
                    <a:pt x="4833" y="3672"/>
                    <a:pt x="4869" y="3565"/>
                  </a:cubicBezTo>
                  <a:lnTo>
                    <a:pt x="4928" y="3565"/>
                  </a:lnTo>
                  <a:cubicBezTo>
                    <a:pt x="4928" y="3600"/>
                    <a:pt x="4940" y="3624"/>
                    <a:pt x="4952" y="3648"/>
                  </a:cubicBezTo>
                  <a:lnTo>
                    <a:pt x="5166" y="2838"/>
                  </a:lnTo>
                  <a:cubicBezTo>
                    <a:pt x="5119" y="2826"/>
                    <a:pt x="5083" y="2826"/>
                    <a:pt x="5047" y="2826"/>
                  </a:cubicBezTo>
                  <a:cubicBezTo>
                    <a:pt x="5107" y="2636"/>
                    <a:pt x="5119" y="2445"/>
                    <a:pt x="5083" y="2291"/>
                  </a:cubicBezTo>
                  <a:cubicBezTo>
                    <a:pt x="5381" y="1648"/>
                    <a:pt x="5643" y="981"/>
                    <a:pt x="5893" y="326"/>
                  </a:cubicBezTo>
                  <a:cubicBezTo>
                    <a:pt x="5966" y="136"/>
                    <a:pt x="5788"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1"/>
            <p:cNvSpPr/>
            <p:nvPr/>
          </p:nvSpPr>
          <p:spPr>
            <a:xfrm>
              <a:off x="4251938" y="2723475"/>
              <a:ext cx="149075" cy="169550"/>
            </a:xfrm>
            <a:custGeom>
              <a:rect b="b" l="l" r="r" t="t"/>
              <a:pathLst>
                <a:path extrusionOk="0" h="6782" w="5963">
                  <a:moveTo>
                    <a:pt x="5620" y="0"/>
                  </a:moveTo>
                  <a:cubicBezTo>
                    <a:pt x="5516" y="0"/>
                    <a:pt x="5417" y="54"/>
                    <a:pt x="5389" y="183"/>
                  </a:cubicBezTo>
                  <a:cubicBezTo>
                    <a:pt x="5127" y="755"/>
                    <a:pt x="4877" y="1350"/>
                    <a:pt x="4639" y="1945"/>
                  </a:cubicBezTo>
                  <a:lnTo>
                    <a:pt x="4616" y="1945"/>
                  </a:lnTo>
                  <a:cubicBezTo>
                    <a:pt x="4580" y="1939"/>
                    <a:pt x="4550" y="1936"/>
                    <a:pt x="4520" y="1936"/>
                  </a:cubicBezTo>
                  <a:cubicBezTo>
                    <a:pt x="4490" y="1936"/>
                    <a:pt x="4461" y="1939"/>
                    <a:pt x="4425" y="1945"/>
                  </a:cubicBezTo>
                  <a:cubicBezTo>
                    <a:pt x="4359" y="1813"/>
                    <a:pt x="4231" y="1742"/>
                    <a:pt x="4003" y="1742"/>
                  </a:cubicBezTo>
                  <a:cubicBezTo>
                    <a:pt x="3986" y="1742"/>
                    <a:pt x="3968" y="1742"/>
                    <a:pt x="3949" y="1743"/>
                  </a:cubicBezTo>
                  <a:cubicBezTo>
                    <a:pt x="3877" y="1707"/>
                    <a:pt x="3818" y="1683"/>
                    <a:pt x="3734" y="1671"/>
                  </a:cubicBezTo>
                  <a:cubicBezTo>
                    <a:pt x="3647" y="1652"/>
                    <a:pt x="3565" y="1643"/>
                    <a:pt x="3487" y="1643"/>
                  </a:cubicBezTo>
                  <a:cubicBezTo>
                    <a:pt x="3321" y="1643"/>
                    <a:pt x="3177" y="1686"/>
                    <a:pt x="3056" y="1767"/>
                  </a:cubicBezTo>
                  <a:cubicBezTo>
                    <a:pt x="3035" y="1764"/>
                    <a:pt x="3013" y="1762"/>
                    <a:pt x="2992" y="1762"/>
                  </a:cubicBezTo>
                  <a:cubicBezTo>
                    <a:pt x="2926" y="1762"/>
                    <a:pt x="2859" y="1776"/>
                    <a:pt x="2806" y="1802"/>
                  </a:cubicBezTo>
                  <a:cubicBezTo>
                    <a:pt x="2794" y="1790"/>
                    <a:pt x="2758" y="1790"/>
                    <a:pt x="2734" y="1790"/>
                  </a:cubicBezTo>
                  <a:cubicBezTo>
                    <a:pt x="2663" y="1790"/>
                    <a:pt x="2603" y="1790"/>
                    <a:pt x="2544" y="1802"/>
                  </a:cubicBezTo>
                  <a:cubicBezTo>
                    <a:pt x="2496" y="1790"/>
                    <a:pt x="2449" y="1767"/>
                    <a:pt x="2401" y="1767"/>
                  </a:cubicBezTo>
                  <a:lnTo>
                    <a:pt x="2389" y="1755"/>
                  </a:lnTo>
                  <a:cubicBezTo>
                    <a:pt x="2304" y="1692"/>
                    <a:pt x="2217" y="1665"/>
                    <a:pt x="2132" y="1665"/>
                  </a:cubicBezTo>
                  <a:cubicBezTo>
                    <a:pt x="1894" y="1665"/>
                    <a:pt x="1666" y="1869"/>
                    <a:pt x="1508" y="2052"/>
                  </a:cubicBezTo>
                  <a:cubicBezTo>
                    <a:pt x="1317" y="2219"/>
                    <a:pt x="1175" y="2481"/>
                    <a:pt x="1151" y="2779"/>
                  </a:cubicBezTo>
                  <a:lnTo>
                    <a:pt x="758" y="3767"/>
                  </a:lnTo>
                  <a:cubicBezTo>
                    <a:pt x="817" y="3731"/>
                    <a:pt x="853" y="3707"/>
                    <a:pt x="889" y="3660"/>
                  </a:cubicBezTo>
                  <a:cubicBezTo>
                    <a:pt x="925" y="3684"/>
                    <a:pt x="948" y="3719"/>
                    <a:pt x="996" y="3731"/>
                  </a:cubicBezTo>
                  <a:cubicBezTo>
                    <a:pt x="996" y="3826"/>
                    <a:pt x="1008" y="3910"/>
                    <a:pt x="1044" y="4005"/>
                  </a:cubicBezTo>
                  <a:cubicBezTo>
                    <a:pt x="1020" y="4017"/>
                    <a:pt x="1020" y="4041"/>
                    <a:pt x="1020" y="4065"/>
                  </a:cubicBezTo>
                  <a:cubicBezTo>
                    <a:pt x="1008" y="4124"/>
                    <a:pt x="1044" y="4160"/>
                    <a:pt x="1067" y="4196"/>
                  </a:cubicBezTo>
                  <a:cubicBezTo>
                    <a:pt x="758" y="4624"/>
                    <a:pt x="448" y="5053"/>
                    <a:pt x="151" y="5505"/>
                  </a:cubicBezTo>
                  <a:cubicBezTo>
                    <a:pt x="1" y="5713"/>
                    <a:pt x="212" y="5927"/>
                    <a:pt x="413" y="5927"/>
                  </a:cubicBezTo>
                  <a:cubicBezTo>
                    <a:pt x="500" y="5927"/>
                    <a:pt x="585" y="5888"/>
                    <a:pt x="639" y="5791"/>
                  </a:cubicBezTo>
                  <a:cubicBezTo>
                    <a:pt x="901" y="5315"/>
                    <a:pt x="1175" y="4815"/>
                    <a:pt x="1425" y="4327"/>
                  </a:cubicBezTo>
                  <a:lnTo>
                    <a:pt x="1437" y="4327"/>
                  </a:lnTo>
                  <a:cubicBezTo>
                    <a:pt x="1553" y="4410"/>
                    <a:pt x="1683" y="4452"/>
                    <a:pt x="1812" y="4452"/>
                  </a:cubicBezTo>
                  <a:cubicBezTo>
                    <a:pt x="1921" y="4452"/>
                    <a:pt x="2029" y="4422"/>
                    <a:pt x="2127" y="4362"/>
                  </a:cubicBezTo>
                  <a:cubicBezTo>
                    <a:pt x="2179" y="4395"/>
                    <a:pt x="2241" y="4413"/>
                    <a:pt x="2303" y="4413"/>
                  </a:cubicBezTo>
                  <a:cubicBezTo>
                    <a:pt x="2396" y="4413"/>
                    <a:pt x="2491" y="4372"/>
                    <a:pt x="2556" y="4279"/>
                  </a:cubicBezTo>
                  <a:lnTo>
                    <a:pt x="2603" y="4374"/>
                  </a:lnTo>
                  <a:cubicBezTo>
                    <a:pt x="2650" y="4474"/>
                    <a:pt x="2759" y="4522"/>
                    <a:pt x="2868" y="4522"/>
                  </a:cubicBezTo>
                  <a:cubicBezTo>
                    <a:pt x="2954" y="4522"/>
                    <a:pt x="3039" y="4492"/>
                    <a:pt x="3092" y="4434"/>
                  </a:cubicBezTo>
                  <a:cubicBezTo>
                    <a:pt x="3103" y="4398"/>
                    <a:pt x="3139" y="4386"/>
                    <a:pt x="3151" y="4362"/>
                  </a:cubicBezTo>
                  <a:cubicBezTo>
                    <a:pt x="3175" y="4338"/>
                    <a:pt x="3199" y="4338"/>
                    <a:pt x="3222" y="4327"/>
                  </a:cubicBezTo>
                  <a:cubicBezTo>
                    <a:pt x="3277" y="4376"/>
                    <a:pt x="3348" y="4401"/>
                    <a:pt x="3421" y="4401"/>
                  </a:cubicBezTo>
                  <a:cubicBezTo>
                    <a:pt x="3523" y="4401"/>
                    <a:pt x="3629" y="4352"/>
                    <a:pt x="3699" y="4255"/>
                  </a:cubicBezTo>
                  <a:cubicBezTo>
                    <a:pt x="3746" y="4207"/>
                    <a:pt x="3770" y="4148"/>
                    <a:pt x="3818" y="4076"/>
                  </a:cubicBezTo>
                  <a:cubicBezTo>
                    <a:pt x="3818" y="4088"/>
                    <a:pt x="3818" y="4124"/>
                    <a:pt x="3830" y="4136"/>
                  </a:cubicBezTo>
                  <a:cubicBezTo>
                    <a:pt x="3865" y="4207"/>
                    <a:pt x="3925" y="4267"/>
                    <a:pt x="3984" y="4315"/>
                  </a:cubicBezTo>
                  <a:cubicBezTo>
                    <a:pt x="3913" y="5089"/>
                    <a:pt x="4008" y="5874"/>
                    <a:pt x="4342" y="6636"/>
                  </a:cubicBezTo>
                  <a:cubicBezTo>
                    <a:pt x="4385" y="6739"/>
                    <a:pt x="4464" y="6781"/>
                    <a:pt x="4548" y="6781"/>
                  </a:cubicBezTo>
                  <a:cubicBezTo>
                    <a:pt x="4716" y="6781"/>
                    <a:pt x="4905" y="6609"/>
                    <a:pt x="4866" y="6410"/>
                  </a:cubicBezTo>
                  <a:cubicBezTo>
                    <a:pt x="4687" y="5624"/>
                    <a:pt x="4580" y="4850"/>
                    <a:pt x="4592" y="4076"/>
                  </a:cubicBezTo>
                  <a:cubicBezTo>
                    <a:pt x="4663" y="4029"/>
                    <a:pt x="4723" y="3981"/>
                    <a:pt x="4758" y="3898"/>
                  </a:cubicBezTo>
                  <a:cubicBezTo>
                    <a:pt x="4782" y="3791"/>
                    <a:pt x="4830" y="3672"/>
                    <a:pt x="4866" y="3565"/>
                  </a:cubicBezTo>
                  <a:lnTo>
                    <a:pt x="4925" y="3565"/>
                  </a:lnTo>
                  <a:cubicBezTo>
                    <a:pt x="4925" y="3600"/>
                    <a:pt x="4937" y="3624"/>
                    <a:pt x="4949" y="3648"/>
                  </a:cubicBezTo>
                  <a:lnTo>
                    <a:pt x="5163" y="2838"/>
                  </a:lnTo>
                  <a:cubicBezTo>
                    <a:pt x="5116" y="2826"/>
                    <a:pt x="5092" y="2826"/>
                    <a:pt x="5044" y="2826"/>
                  </a:cubicBezTo>
                  <a:cubicBezTo>
                    <a:pt x="5104" y="2636"/>
                    <a:pt x="5116" y="2445"/>
                    <a:pt x="5092" y="2291"/>
                  </a:cubicBezTo>
                  <a:cubicBezTo>
                    <a:pt x="5389" y="1648"/>
                    <a:pt x="5639" y="981"/>
                    <a:pt x="5889" y="326"/>
                  </a:cubicBezTo>
                  <a:cubicBezTo>
                    <a:pt x="5962" y="136"/>
                    <a:pt x="5785"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 name="Google Shape;2155;p41"/>
          <p:cNvGrpSpPr/>
          <p:nvPr/>
        </p:nvGrpSpPr>
        <p:grpSpPr>
          <a:xfrm>
            <a:off x="5489650" y="4304238"/>
            <a:ext cx="1862750" cy="171050"/>
            <a:chOff x="2739738" y="2721975"/>
            <a:chExt cx="1862750" cy="171050"/>
          </a:xfrm>
        </p:grpSpPr>
        <p:sp>
          <p:nvSpPr>
            <p:cNvPr id="2156" name="Google Shape;2156;p41"/>
            <p:cNvSpPr/>
            <p:nvPr/>
          </p:nvSpPr>
          <p:spPr>
            <a:xfrm>
              <a:off x="2739738" y="2721975"/>
              <a:ext cx="1862750" cy="166875"/>
            </a:xfrm>
            <a:custGeom>
              <a:rect b="b" l="l" r="r" t="t"/>
              <a:pathLst>
                <a:path extrusionOk="0" h="6675" w="74510">
                  <a:moveTo>
                    <a:pt x="15578" y="1"/>
                  </a:moveTo>
                  <a:cubicBezTo>
                    <a:pt x="15474" y="1"/>
                    <a:pt x="15375" y="55"/>
                    <a:pt x="15347" y="184"/>
                  </a:cubicBezTo>
                  <a:cubicBezTo>
                    <a:pt x="15097" y="755"/>
                    <a:pt x="14823" y="1350"/>
                    <a:pt x="14597" y="1946"/>
                  </a:cubicBezTo>
                  <a:lnTo>
                    <a:pt x="14395" y="1946"/>
                  </a:lnTo>
                  <a:cubicBezTo>
                    <a:pt x="14334" y="1823"/>
                    <a:pt x="14211" y="1736"/>
                    <a:pt x="14020" y="1736"/>
                  </a:cubicBezTo>
                  <a:cubicBezTo>
                    <a:pt x="13988" y="1736"/>
                    <a:pt x="13954" y="1738"/>
                    <a:pt x="13919" y="1743"/>
                  </a:cubicBezTo>
                  <a:cubicBezTo>
                    <a:pt x="13859" y="1708"/>
                    <a:pt x="13788" y="1684"/>
                    <a:pt x="13692" y="1672"/>
                  </a:cubicBezTo>
                  <a:cubicBezTo>
                    <a:pt x="13620" y="1655"/>
                    <a:pt x="13550" y="1648"/>
                    <a:pt x="13483" y="1648"/>
                  </a:cubicBezTo>
                  <a:cubicBezTo>
                    <a:pt x="13309" y="1648"/>
                    <a:pt x="13155" y="1698"/>
                    <a:pt x="13026" y="1767"/>
                  </a:cubicBezTo>
                  <a:cubicBezTo>
                    <a:pt x="13002" y="1764"/>
                    <a:pt x="12979" y="1763"/>
                    <a:pt x="12956" y="1763"/>
                  </a:cubicBezTo>
                  <a:cubicBezTo>
                    <a:pt x="12889" y="1763"/>
                    <a:pt x="12829" y="1776"/>
                    <a:pt x="12776" y="1803"/>
                  </a:cubicBezTo>
                  <a:cubicBezTo>
                    <a:pt x="12740" y="1803"/>
                    <a:pt x="12716" y="1803"/>
                    <a:pt x="12692" y="1779"/>
                  </a:cubicBezTo>
                  <a:cubicBezTo>
                    <a:pt x="12621" y="1779"/>
                    <a:pt x="12561" y="1779"/>
                    <a:pt x="12502" y="1803"/>
                  </a:cubicBezTo>
                  <a:cubicBezTo>
                    <a:pt x="12454" y="1779"/>
                    <a:pt x="12418" y="1767"/>
                    <a:pt x="12371" y="1767"/>
                  </a:cubicBezTo>
                  <a:lnTo>
                    <a:pt x="12359" y="1755"/>
                  </a:lnTo>
                  <a:cubicBezTo>
                    <a:pt x="12271" y="1692"/>
                    <a:pt x="12182" y="1666"/>
                    <a:pt x="12094" y="1666"/>
                  </a:cubicBezTo>
                  <a:cubicBezTo>
                    <a:pt x="11853" y="1666"/>
                    <a:pt x="11627" y="1869"/>
                    <a:pt x="11478" y="2053"/>
                  </a:cubicBezTo>
                  <a:cubicBezTo>
                    <a:pt x="11263" y="2208"/>
                    <a:pt x="11132" y="2470"/>
                    <a:pt x="11121" y="2779"/>
                  </a:cubicBezTo>
                  <a:cubicBezTo>
                    <a:pt x="11109" y="2827"/>
                    <a:pt x="11085" y="2886"/>
                    <a:pt x="11073" y="2934"/>
                  </a:cubicBezTo>
                  <a:cubicBezTo>
                    <a:pt x="11013" y="2958"/>
                    <a:pt x="10954" y="2993"/>
                    <a:pt x="10906" y="3017"/>
                  </a:cubicBezTo>
                  <a:lnTo>
                    <a:pt x="10835" y="3017"/>
                  </a:lnTo>
                  <a:cubicBezTo>
                    <a:pt x="10823" y="2922"/>
                    <a:pt x="10751" y="2827"/>
                    <a:pt x="10632" y="2815"/>
                  </a:cubicBezTo>
                  <a:cubicBezTo>
                    <a:pt x="10201" y="2755"/>
                    <a:pt x="9744" y="2719"/>
                    <a:pt x="9284" y="2719"/>
                  </a:cubicBezTo>
                  <a:cubicBezTo>
                    <a:pt x="8552" y="2719"/>
                    <a:pt x="7810" y="2812"/>
                    <a:pt x="7144" y="3053"/>
                  </a:cubicBezTo>
                  <a:lnTo>
                    <a:pt x="7072" y="3053"/>
                  </a:lnTo>
                  <a:cubicBezTo>
                    <a:pt x="7061" y="2958"/>
                    <a:pt x="7013" y="2886"/>
                    <a:pt x="6906" y="2851"/>
                  </a:cubicBezTo>
                  <a:cubicBezTo>
                    <a:pt x="6447" y="2725"/>
                    <a:pt x="5939" y="2667"/>
                    <a:pt x="5420" y="2667"/>
                  </a:cubicBezTo>
                  <a:cubicBezTo>
                    <a:pt x="4607" y="2667"/>
                    <a:pt x="3768" y="2811"/>
                    <a:pt x="3048" y="3065"/>
                  </a:cubicBezTo>
                  <a:lnTo>
                    <a:pt x="2703" y="3065"/>
                  </a:lnTo>
                  <a:cubicBezTo>
                    <a:pt x="2679" y="3017"/>
                    <a:pt x="2631" y="2993"/>
                    <a:pt x="2572" y="2970"/>
                  </a:cubicBezTo>
                  <a:cubicBezTo>
                    <a:pt x="1820" y="2756"/>
                    <a:pt x="983" y="2575"/>
                    <a:pt x="151" y="2575"/>
                  </a:cubicBezTo>
                  <a:cubicBezTo>
                    <a:pt x="100" y="2575"/>
                    <a:pt x="50" y="2575"/>
                    <a:pt x="0" y="2577"/>
                  </a:cubicBezTo>
                  <a:lnTo>
                    <a:pt x="0" y="3672"/>
                  </a:lnTo>
                  <a:cubicBezTo>
                    <a:pt x="368" y="3757"/>
                    <a:pt x="762" y="3810"/>
                    <a:pt x="1137" y="3810"/>
                  </a:cubicBezTo>
                  <a:cubicBezTo>
                    <a:pt x="1552" y="3810"/>
                    <a:pt x="1944" y="3745"/>
                    <a:pt x="2250" y="3589"/>
                  </a:cubicBezTo>
                  <a:cubicBezTo>
                    <a:pt x="2643" y="3613"/>
                    <a:pt x="3060" y="3648"/>
                    <a:pt x="3465" y="3660"/>
                  </a:cubicBezTo>
                  <a:cubicBezTo>
                    <a:pt x="4036" y="3823"/>
                    <a:pt x="4746" y="3932"/>
                    <a:pt x="5447" y="3932"/>
                  </a:cubicBezTo>
                  <a:cubicBezTo>
                    <a:pt x="6031" y="3932"/>
                    <a:pt x="6609" y="3856"/>
                    <a:pt x="7096" y="3672"/>
                  </a:cubicBezTo>
                  <a:cubicBezTo>
                    <a:pt x="7311" y="3672"/>
                    <a:pt x="7501" y="3660"/>
                    <a:pt x="7703" y="3648"/>
                  </a:cubicBezTo>
                  <a:cubicBezTo>
                    <a:pt x="7727" y="3672"/>
                    <a:pt x="7739" y="3708"/>
                    <a:pt x="7787" y="3720"/>
                  </a:cubicBezTo>
                  <a:cubicBezTo>
                    <a:pt x="8180" y="3873"/>
                    <a:pt x="8603" y="3936"/>
                    <a:pt x="9032" y="3936"/>
                  </a:cubicBezTo>
                  <a:cubicBezTo>
                    <a:pt x="9604" y="3936"/>
                    <a:pt x="10185" y="3824"/>
                    <a:pt x="10716" y="3660"/>
                  </a:cubicBezTo>
                  <a:cubicBezTo>
                    <a:pt x="10775" y="3648"/>
                    <a:pt x="10823" y="3601"/>
                    <a:pt x="10847" y="3553"/>
                  </a:cubicBezTo>
                  <a:cubicBezTo>
                    <a:pt x="10882" y="3601"/>
                    <a:pt x="10906" y="3613"/>
                    <a:pt x="10954" y="3636"/>
                  </a:cubicBezTo>
                  <a:cubicBezTo>
                    <a:pt x="10954" y="3732"/>
                    <a:pt x="10966" y="3827"/>
                    <a:pt x="11002" y="3898"/>
                  </a:cubicBezTo>
                  <a:cubicBezTo>
                    <a:pt x="11002" y="3910"/>
                    <a:pt x="11002" y="3946"/>
                    <a:pt x="10990" y="3958"/>
                  </a:cubicBezTo>
                  <a:cubicBezTo>
                    <a:pt x="10966" y="4017"/>
                    <a:pt x="11002" y="4065"/>
                    <a:pt x="11025" y="4089"/>
                  </a:cubicBezTo>
                  <a:cubicBezTo>
                    <a:pt x="10716" y="4517"/>
                    <a:pt x="10406" y="4958"/>
                    <a:pt x="10109" y="5399"/>
                  </a:cubicBezTo>
                  <a:cubicBezTo>
                    <a:pt x="9961" y="5620"/>
                    <a:pt x="10164" y="5830"/>
                    <a:pt x="10363" y="5830"/>
                  </a:cubicBezTo>
                  <a:cubicBezTo>
                    <a:pt x="10452" y="5830"/>
                    <a:pt x="10541" y="5788"/>
                    <a:pt x="10597" y="5684"/>
                  </a:cubicBezTo>
                  <a:cubicBezTo>
                    <a:pt x="10859" y="5208"/>
                    <a:pt x="11132" y="4720"/>
                    <a:pt x="11383" y="4220"/>
                  </a:cubicBezTo>
                  <a:lnTo>
                    <a:pt x="11394" y="4220"/>
                  </a:lnTo>
                  <a:cubicBezTo>
                    <a:pt x="11511" y="4304"/>
                    <a:pt x="11641" y="4346"/>
                    <a:pt x="11769" y="4346"/>
                  </a:cubicBezTo>
                  <a:cubicBezTo>
                    <a:pt x="11879" y="4346"/>
                    <a:pt x="11987" y="4316"/>
                    <a:pt x="12085" y="4256"/>
                  </a:cubicBezTo>
                  <a:cubicBezTo>
                    <a:pt x="12137" y="4298"/>
                    <a:pt x="12198" y="4318"/>
                    <a:pt x="12259" y="4318"/>
                  </a:cubicBezTo>
                  <a:cubicBezTo>
                    <a:pt x="12353" y="4318"/>
                    <a:pt x="12449" y="4271"/>
                    <a:pt x="12514" y="4184"/>
                  </a:cubicBezTo>
                  <a:lnTo>
                    <a:pt x="12561" y="4267"/>
                  </a:lnTo>
                  <a:cubicBezTo>
                    <a:pt x="12601" y="4367"/>
                    <a:pt x="12708" y="4415"/>
                    <a:pt x="12817" y="4415"/>
                  </a:cubicBezTo>
                  <a:cubicBezTo>
                    <a:pt x="12903" y="4415"/>
                    <a:pt x="12991" y="4385"/>
                    <a:pt x="13049" y="4327"/>
                  </a:cubicBezTo>
                  <a:cubicBezTo>
                    <a:pt x="13061" y="4315"/>
                    <a:pt x="13097" y="4279"/>
                    <a:pt x="13109" y="4256"/>
                  </a:cubicBezTo>
                  <a:cubicBezTo>
                    <a:pt x="13145" y="4256"/>
                    <a:pt x="13157" y="4244"/>
                    <a:pt x="13180" y="4220"/>
                  </a:cubicBezTo>
                  <a:cubicBezTo>
                    <a:pt x="13240" y="4269"/>
                    <a:pt x="13312" y="4294"/>
                    <a:pt x="13384" y="4294"/>
                  </a:cubicBezTo>
                  <a:cubicBezTo>
                    <a:pt x="13485" y="4294"/>
                    <a:pt x="13587" y="4246"/>
                    <a:pt x="13657" y="4148"/>
                  </a:cubicBezTo>
                  <a:cubicBezTo>
                    <a:pt x="13692" y="4101"/>
                    <a:pt x="13740" y="4041"/>
                    <a:pt x="13776" y="3970"/>
                  </a:cubicBezTo>
                  <a:cubicBezTo>
                    <a:pt x="13776" y="3994"/>
                    <a:pt x="13799" y="4017"/>
                    <a:pt x="13799" y="4029"/>
                  </a:cubicBezTo>
                  <a:cubicBezTo>
                    <a:pt x="13823" y="4101"/>
                    <a:pt x="13883" y="4160"/>
                    <a:pt x="13942" y="4208"/>
                  </a:cubicBezTo>
                  <a:cubicBezTo>
                    <a:pt x="13871" y="4982"/>
                    <a:pt x="13978" y="5768"/>
                    <a:pt x="14300" y="6530"/>
                  </a:cubicBezTo>
                  <a:cubicBezTo>
                    <a:pt x="14343" y="6632"/>
                    <a:pt x="14422" y="6675"/>
                    <a:pt x="14505" y="6675"/>
                  </a:cubicBezTo>
                  <a:cubicBezTo>
                    <a:pt x="14674" y="6675"/>
                    <a:pt x="14863" y="6502"/>
                    <a:pt x="14823" y="6303"/>
                  </a:cubicBezTo>
                  <a:cubicBezTo>
                    <a:pt x="14657" y="5530"/>
                    <a:pt x="14550" y="4744"/>
                    <a:pt x="14550" y="3970"/>
                  </a:cubicBezTo>
                  <a:cubicBezTo>
                    <a:pt x="14609" y="3946"/>
                    <a:pt x="14669" y="3886"/>
                    <a:pt x="14716" y="3791"/>
                  </a:cubicBezTo>
                  <a:cubicBezTo>
                    <a:pt x="14764" y="3696"/>
                    <a:pt x="14788" y="3565"/>
                    <a:pt x="14823" y="3470"/>
                  </a:cubicBezTo>
                  <a:lnTo>
                    <a:pt x="14883" y="3470"/>
                  </a:lnTo>
                  <a:cubicBezTo>
                    <a:pt x="14883" y="3494"/>
                    <a:pt x="14883" y="3529"/>
                    <a:pt x="14907" y="3541"/>
                  </a:cubicBezTo>
                  <a:cubicBezTo>
                    <a:pt x="15224" y="3826"/>
                    <a:pt x="15685" y="3883"/>
                    <a:pt x="16131" y="3883"/>
                  </a:cubicBezTo>
                  <a:cubicBezTo>
                    <a:pt x="16339" y="3883"/>
                    <a:pt x="16543" y="3870"/>
                    <a:pt x="16728" y="3863"/>
                  </a:cubicBezTo>
                  <a:cubicBezTo>
                    <a:pt x="17479" y="3851"/>
                    <a:pt x="18229" y="3732"/>
                    <a:pt x="18943" y="3529"/>
                  </a:cubicBezTo>
                  <a:cubicBezTo>
                    <a:pt x="18979" y="3553"/>
                    <a:pt x="19026" y="3589"/>
                    <a:pt x="19086" y="3601"/>
                  </a:cubicBezTo>
                  <a:cubicBezTo>
                    <a:pt x="19539" y="3680"/>
                    <a:pt x="19987" y="3722"/>
                    <a:pt x="20432" y="3722"/>
                  </a:cubicBezTo>
                  <a:cubicBezTo>
                    <a:pt x="20922" y="3722"/>
                    <a:pt x="21409" y="3671"/>
                    <a:pt x="21896" y="3565"/>
                  </a:cubicBezTo>
                  <a:cubicBezTo>
                    <a:pt x="21915" y="3614"/>
                    <a:pt x="21959" y="3655"/>
                    <a:pt x="22020" y="3655"/>
                  </a:cubicBezTo>
                  <a:cubicBezTo>
                    <a:pt x="22033" y="3655"/>
                    <a:pt x="22047" y="3653"/>
                    <a:pt x="22062" y="3648"/>
                  </a:cubicBezTo>
                  <a:cubicBezTo>
                    <a:pt x="22193" y="3601"/>
                    <a:pt x="22336" y="3553"/>
                    <a:pt x="22479" y="3517"/>
                  </a:cubicBezTo>
                  <a:cubicBezTo>
                    <a:pt x="22942" y="3730"/>
                    <a:pt x="23494" y="3812"/>
                    <a:pt x="24060" y="3812"/>
                  </a:cubicBezTo>
                  <a:cubicBezTo>
                    <a:pt x="24760" y="3812"/>
                    <a:pt x="25481" y="3687"/>
                    <a:pt x="26087" y="3529"/>
                  </a:cubicBezTo>
                  <a:cubicBezTo>
                    <a:pt x="26170" y="3529"/>
                    <a:pt x="26242" y="3529"/>
                    <a:pt x="26313" y="3517"/>
                  </a:cubicBezTo>
                  <a:cubicBezTo>
                    <a:pt x="26644" y="3688"/>
                    <a:pt x="27029" y="3757"/>
                    <a:pt x="27426" y="3757"/>
                  </a:cubicBezTo>
                  <a:cubicBezTo>
                    <a:pt x="28028" y="3757"/>
                    <a:pt x="28659" y="3599"/>
                    <a:pt x="29182" y="3398"/>
                  </a:cubicBezTo>
                  <a:cubicBezTo>
                    <a:pt x="29301" y="3398"/>
                    <a:pt x="29420" y="3374"/>
                    <a:pt x="29540" y="3374"/>
                  </a:cubicBezTo>
                  <a:cubicBezTo>
                    <a:pt x="30444" y="3501"/>
                    <a:pt x="31340" y="3548"/>
                    <a:pt x="32248" y="3548"/>
                  </a:cubicBezTo>
                  <a:cubicBezTo>
                    <a:pt x="32452" y="3548"/>
                    <a:pt x="32656" y="3546"/>
                    <a:pt x="32861" y="3541"/>
                  </a:cubicBezTo>
                  <a:cubicBezTo>
                    <a:pt x="32888" y="3577"/>
                    <a:pt x="32929" y="3613"/>
                    <a:pt x="32973" y="3613"/>
                  </a:cubicBezTo>
                  <a:cubicBezTo>
                    <a:pt x="32987" y="3613"/>
                    <a:pt x="33002" y="3609"/>
                    <a:pt x="33016" y="3601"/>
                  </a:cubicBezTo>
                  <a:cubicBezTo>
                    <a:pt x="33100" y="3565"/>
                    <a:pt x="33171" y="3541"/>
                    <a:pt x="33266" y="3529"/>
                  </a:cubicBezTo>
                  <a:cubicBezTo>
                    <a:pt x="33860" y="3634"/>
                    <a:pt x="34471" y="3731"/>
                    <a:pt x="35077" y="3731"/>
                  </a:cubicBezTo>
                  <a:cubicBezTo>
                    <a:pt x="35577" y="3731"/>
                    <a:pt x="36073" y="3665"/>
                    <a:pt x="36552" y="3482"/>
                  </a:cubicBezTo>
                  <a:cubicBezTo>
                    <a:pt x="36612" y="3446"/>
                    <a:pt x="36671" y="3422"/>
                    <a:pt x="36707" y="3363"/>
                  </a:cubicBezTo>
                  <a:cubicBezTo>
                    <a:pt x="36719" y="3374"/>
                    <a:pt x="36743" y="3374"/>
                    <a:pt x="36779" y="3386"/>
                  </a:cubicBezTo>
                  <a:cubicBezTo>
                    <a:pt x="37206" y="3475"/>
                    <a:pt x="37637" y="3521"/>
                    <a:pt x="38067" y="3521"/>
                  </a:cubicBezTo>
                  <a:cubicBezTo>
                    <a:pt x="38680" y="3521"/>
                    <a:pt x="39291" y="3428"/>
                    <a:pt x="39886" y="3232"/>
                  </a:cubicBezTo>
                  <a:cubicBezTo>
                    <a:pt x="40231" y="3232"/>
                    <a:pt x="40553" y="3232"/>
                    <a:pt x="40898" y="3244"/>
                  </a:cubicBezTo>
                  <a:lnTo>
                    <a:pt x="41208" y="3244"/>
                  </a:lnTo>
                  <a:cubicBezTo>
                    <a:pt x="41625" y="3318"/>
                    <a:pt x="42040" y="3354"/>
                    <a:pt x="42454" y="3354"/>
                  </a:cubicBezTo>
                  <a:cubicBezTo>
                    <a:pt x="42772" y="3354"/>
                    <a:pt x="43090" y="3332"/>
                    <a:pt x="43410" y="3291"/>
                  </a:cubicBezTo>
                  <a:lnTo>
                    <a:pt x="43517" y="3291"/>
                  </a:lnTo>
                  <a:cubicBezTo>
                    <a:pt x="44077" y="3303"/>
                    <a:pt x="44625" y="3363"/>
                    <a:pt x="45137" y="3410"/>
                  </a:cubicBezTo>
                  <a:cubicBezTo>
                    <a:pt x="45343" y="3455"/>
                    <a:pt x="45560" y="3476"/>
                    <a:pt x="45778" y="3476"/>
                  </a:cubicBezTo>
                  <a:cubicBezTo>
                    <a:pt x="45962" y="3476"/>
                    <a:pt x="46147" y="3461"/>
                    <a:pt x="46327" y="3434"/>
                  </a:cubicBezTo>
                  <a:cubicBezTo>
                    <a:pt x="46613" y="3422"/>
                    <a:pt x="46899" y="3374"/>
                    <a:pt x="47197" y="3315"/>
                  </a:cubicBezTo>
                  <a:cubicBezTo>
                    <a:pt x="47518" y="3244"/>
                    <a:pt x="47851" y="3184"/>
                    <a:pt x="48197" y="3136"/>
                  </a:cubicBezTo>
                  <a:lnTo>
                    <a:pt x="48280" y="3184"/>
                  </a:lnTo>
                  <a:cubicBezTo>
                    <a:pt x="48518" y="3244"/>
                    <a:pt x="49340" y="3434"/>
                    <a:pt x="50233" y="3541"/>
                  </a:cubicBezTo>
                  <a:cubicBezTo>
                    <a:pt x="50281" y="3582"/>
                    <a:pt x="50336" y="3600"/>
                    <a:pt x="50396" y="3600"/>
                  </a:cubicBezTo>
                  <a:cubicBezTo>
                    <a:pt x="50424" y="3600"/>
                    <a:pt x="50452" y="3596"/>
                    <a:pt x="50483" y="3589"/>
                  </a:cubicBezTo>
                  <a:cubicBezTo>
                    <a:pt x="50495" y="3589"/>
                    <a:pt x="50518" y="3565"/>
                    <a:pt x="50530" y="3565"/>
                  </a:cubicBezTo>
                  <a:cubicBezTo>
                    <a:pt x="50784" y="3592"/>
                    <a:pt x="51037" y="3607"/>
                    <a:pt x="51277" y="3607"/>
                  </a:cubicBezTo>
                  <a:cubicBezTo>
                    <a:pt x="51890" y="3607"/>
                    <a:pt x="52412" y="3506"/>
                    <a:pt x="52626" y="3232"/>
                  </a:cubicBezTo>
                  <a:cubicBezTo>
                    <a:pt x="52697" y="3196"/>
                    <a:pt x="52757" y="3172"/>
                    <a:pt x="52816" y="3113"/>
                  </a:cubicBezTo>
                  <a:cubicBezTo>
                    <a:pt x="53726" y="3289"/>
                    <a:pt x="54655" y="3387"/>
                    <a:pt x="55579" y="3387"/>
                  </a:cubicBezTo>
                  <a:cubicBezTo>
                    <a:pt x="55902" y="3387"/>
                    <a:pt x="56223" y="3375"/>
                    <a:pt x="56543" y="3351"/>
                  </a:cubicBezTo>
                  <a:cubicBezTo>
                    <a:pt x="56567" y="3351"/>
                    <a:pt x="56602" y="3327"/>
                    <a:pt x="56626" y="3327"/>
                  </a:cubicBezTo>
                  <a:cubicBezTo>
                    <a:pt x="56674" y="3363"/>
                    <a:pt x="56733" y="3386"/>
                    <a:pt x="56805" y="3386"/>
                  </a:cubicBezTo>
                  <a:cubicBezTo>
                    <a:pt x="57072" y="3409"/>
                    <a:pt x="57339" y="3421"/>
                    <a:pt x="57606" y="3421"/>
                  </a:cubicBezTo>
                  <a:cubicBezTo>
                    <a:pt x="58040" y="3421"/>
                    <a:pt x="58473" y="3389"/>
                    <a:pt x="58900" y="3315"/>
                  </a:cubicBezTo>
                  <a:cubicBezTo>
                    <a:pt x="59275" y="3533"/>
                    <a:pt x="59670" y="3634"/>
                    <a:pt x="60082" y="3634"/>
                  </a:cubicBezTo>
                  <a:cubicBezTo>
                    <a:pt x="60299" y="3634"/>
                    <a:pt x="60520" y="3606"/>
                    <a:pt x="60746" y="3553"/>
                  </a:cubicBezTo>
                  <a:cubicBezTo>
                    <a:pt x="60782" y="3553"/>
                    <a:pt x="60793" y="3541"/>
                    <a:pt x="60805" y="3529"/>
                  </a:cubicBezTo>
                  <a:cubicBezTo>
                    <a:pt x="61460" y="3505"/>
                    <a:pt x="62115" y="3434"/>
                    <a:pt x="62770" y="3327"/>
                  </a:cubicBezTo>
                  <a:cubicBezTo>
                    <a:pt x="62794" y="3410"/>
                    <a:pt x="62829" y="3482"/>
                    <a:pt x="62913" y="3541"/>
                  </a:cubicBezTo>
                  <a:cubicBezTo>
                    <a:pt x="63160" y="3735"/>
                    <a:pt x="63436" y="3827"/>
                    <a:pt x="63720" y="3827"/>
                  </a:cubicBezTo>
                  <a:cubicBezTo>
                    <a:pt x="63942" y="3827"/>
                    <a:pt x="64169" y="3770"/>
                    <a:pt x="64389" y="3660"/>
                  </a:cubicBezTo>
                  <a:cubicBezTo>
                    <a:pt x="64883" y="3727"/>
                    <a:pt x="65384" y="3793"/>
                    <a:pt x="65881" y="3793"/>
                  </a:cubicBezTo>
                  <a:cubicBezTo>
                    <a:pt x="66007" y="3793"/>
                    <a:pt x="66133" y="3789"/>
                    <a:pt x="66258" y="3779"/>
                  </a:cubicBezTo>
                  <a:cubicBezTo>
                    <a:pt x="66300" y="3800"/>
                    <a:pt x="66332" y="3829"/>
                    <a:pt x="66370" y="3829"/>
                  </a:cubicBezTo>
                  <a:cubicBezTo>
                    <a:pt x="66377" y="3829"/>
                    <a:pt x="66383" y="3829"/>
                    <a:pt x="66389" y="3827"/>
                  </a:cubicBezTo>
                  <a:cubicBezTo>
                    <a:pt x="66449" y="3803"/>
                    <a:pt x="66532" y="3779"/>
                    <a:pt x="66604" y="3767"/>
                  </a:cubicBezTo>
                  <a:cubicBezTo>
                    <a:pt x="67057" y="4044"/>
                    <a:pt x="67577" y="4205"/>
                    <a:pt x="68114" y="4205"/>
                  </a:cubicBezTo>
                  <a:cubicBezTo>
                    <a:pt x="68225" y="4205"/>
                    <a:pt x="68337" y="4198"/>
                    <a:pt x="68449" y="4184"/>
                  </a:cubicBezTo>
                  <a:cubicBezTo>
                    <a:pt x="68687" y="4148"/>
                    <a:pt x="69044" y="4065"/>
                    <a:pt x="69271" y="3886"/>
                  </a:cubicBezTo>
                  <a:cubicBezTo>
                    <a:pt x="69414" y="3886"/>
                    <a:pt x="69545" y="3863"/>
                    <a:pt x="69699" y="3863"/>
                  </a:cubicBezTo>
                  <a:cubicBezTo>
                    <a:pt x="69747" y="3898"/>
                    <a:pt x="69783" y="3910"/>
                    <a:pt x="69842" y="3910"/>
                  </a:cubicBezTo>
                  <a:cubicBezTo>
                    <a:pt x="69949" y="3970"/>
                    <a:pt x="70057" y="4017"/>
                    <a:pt x="70164" y="4065"/>
                  </a:cubicBezTo>
                  <a:cubicBezTo>
                    <a:pt x="70187" y="4089"/>
                    <a:pt x="70235" y="4101"/>
                    <a:pt x="70283" y="4101"/>
                  </a:cubicBezTo>
                  <a:cubicBezTo>
                    <a:pt x="70426" y="4148"/>
                    <a:pt x="70592" y="4184"/>
                    <a:pt x="70771" y="4196"/>
                  </a:cubicBezTo>
                  <a:cubicBezTo>
                    <a:pt x="70780" y="4197"/>
                    <a:pt x="70789" y="4198"/>
                    <a:pt x="70798" y="4198"/>
                  </a:cubicBezTo>
                  <a:cubicBezTo>
                    <a:pt x="70890" y="4198"/>
                    <a:pt x="70955" y="4142"/>
                    <a:pt x="71009" y="4077"/>
                  </a:cubicBezTo>
                  <a:cubicBezTo>
                    <a:pt x="71209" y="4131"/>
                    <a:pt x="71429" y="4153"/>
                    <a:pt x="71657" y="4153"/>
                  </a:cubicBezTo>
                  <a:cubicBezTo>
                    <a:pt x="72393" y="4153"/>
                    <a:pt x="73228" y="3917"/>
                    <a:pt x="73855" y="3708"/>
                  </a:cubicBezTo>
                  <a:cubicBezTo>
                    <a:pt x="74069" y="3720"/>
                    <a:pt x="74283" y="3732"/>
                    <a:pt x="74509" y="3744"/>
                  </a:cubicBezTo>
                  <a:lnTo>
                    <a:pt x="74509" y="3017"/>
                  </a:lnTo>
                  <a:lnTo>
                    <a:pt x="74498" y="3017"/>
                  </a:lnTo>
                  <a:cubicBezTo>
                    <a:pt x="74355" y="3041"/>
                    <a:pt x="74224" y="3053"/>
                    <a:pt x="74069" y="3065"/>
                  </a:cubicBezTo>
                  <a:cubicBezTo>
                    <a:pt x="74057" y="3065"/>
                    <a:pt x="74021" y="3053"/>
                    <a:pt x="74009" y="3053"/>
                  </a:cubicBezTo>
                  <a:cubicBezTo>
                    <a:pt x="73983" y="3040"/>
                    <a:pt x="73957" y="3035"/>
                    <a:pt x="73931" y="3035"/>
                  </a:cubicBezTo>
                  <a:cubicBezTo>
                    <a:pt x="73887" y="3035"/>
                    <a:pt x="73845" y="3050"/>
                    <a:pt x="73807" y="3065"/>
                  </a:cubicBezTo>
                  <a:cubicBezTo>
                    <a:pt x="73496" y="3003"/>
                    <a:pt x="73173" y="2970"/>
                    <a:pt x="72850" y="2970"/>
                  </a:cubicBezTo>
                  <a:cubicBezTo>
                    <a:pt x="72307" y="2970"/>
                    <a:pt x="71763" y="3061"/>
                    <a:pt x="71271" y="3255"/>
                  </a:cubicBezTo>
                  <a:cubicBezTo>
                    <a:pt x="71033" y="3279"/>
                    <a:pt x="70795" y="3279"/>
                    <a:pt x="70557" y="3279"/>
                  </a:cubicBezTo>
                  <a:cubicBezTo>
                    <a:pt x="70524" y="3263"/>
                    <a:pt x="70495" y="3257"/>
                    <a:pt x="70466" y="3257"/>
                  </a:cubicBezTo>
                  <a:cubicBezTo>
                    <a:pt x="70431" y="3257"/>
                    <a:pt x="70399" y="3266"/>
                    <a:pt x="70366" y="3279"/>
                  </a:cubicBezTo>
                  <a:lnTo>
                    <a:pt x="70211" y="3279"/>
                  </a:lnTo>
                  <a:cubicBezTo>
                    <a:pt x="69949" y="3089"/>
                    <a:pt x="69597" y="2914"/>
                    <a:pt x="69297" y="2914"/>
                  </a:cubicBezTo>
                  <a:cubicBezTo>
                    <a:pt x="69146" y="2914"/>
                    <a:pt x="69009" y="2958"/>
                    <a:pt x="68902" y="3065"/>
                  </a:cubicBezTo>
                  <a:lnTo>
                    <a:pt x="68330" y="3113"/>
                  </a:lnTo>
                  <a:lnTo>
                    <a:pt x="68128" y="3113"/>
                  </a:lnTo>
                  <a:cubicBezTo>
                    <a:pt x="67866" y="3124"/>
                    <a:pt x="67580" y="3160"/>
                    <a:pt x="67330" y="3220"/>
                  </a:cubicBezTo>
                  <a:cubicBezTo>
                    <a:pt x="67175" y="3232"/>
                    <a:pt x="67032" y="3244"/>
                    <a:pt x="66878" y="3279"/>
                  </a:cubicBezTo>
                  <a:cubicBezTo>
                    <a:pt x="66663" y="3279"/>
                    <a:pt x="66449" y="3279"/>
                    <a:pt x="66223" y="3255"/>
                  </a:cubicBezTo>
                  <a:cubicBezTo>
                    <a:pt x="65677" y="3022"/>
                    <a:pt x="65117" y="2885"/>
                    <a:pt x="64548" y="2885"/>
                  </a:cubicBezTo>
                  <a:cubicBezTo>
                    <a:pt x="64247" y="2885"/>
                    <a:pt x="63944" y="2923"/>
                    <a:pt x="63639" y="3005"/>
                  </a:cubicBezTo>
                  <a:cubicBezTo>
                    <a:pt x="63532" y="3005"/>
                    <a:pt x="63413" y="3041"/>
                    <a:pt x="63294" y="3065"/>
                  </a:cubicBezTo>
                  <a:cubicBezTo>
                    <a:pt x="63246" y="3077"/>
                    <a:pt x="63222" y="3101"/>
                    <a:pt x="63187" y="3124"/>
                  </a:cubicBezTo>
                  <a:cubicBezTo>
                    <a:pt x="63187" y="3101"/>
                    <a:pt x="63175" y="3077"/>
                    <a:pt x="63163" y="3053"/>
                  </a:cubicBezTo>
                  <a:cubicBezTo>
                    <a:pt x="62790" y="2516"/>
                    <a:pt x="62144" y="2328"/>
                    <a:pt x="61439" y="2328"/>
                  </a:cubicBezTo>
                  <a:cubicBezTo>
                    <a:pt x="60658" y="2328"/>
                    <a:pt x="59806" y="2559"/>
                    <a:pt x="59174" y="2803"/>
                  </a:cubicBezTo>
                  <a:cubicBezTo>
                    <a:pt x="58726" y="2625"/>
                    <a:pt x="58250" y="2523"/>
                    <a:pt x="57779" y="2523"/>
                  </a:cubicBezTo>
                  <a:cubicBezTo>
                    <a:pt x="57336" y="2523"/>
                    <a:pt x="56899" y="2613"/>
                    <a:pt x="56495" y="2815"/>
                  </a:cubicBezTo>
                  <a:cubicBezTo>
                    <a:pt x="56192" y="2610"/>
                    <a:pt x="55801" y="2573"/>
                    <a:pt x="55420" y="2573"/>
                  </a:cubicBezTo>
                  <a:cubicBezTo>
                    <a:pt x="55337" y="2573"/>
                    <a:pt x="55255" y="2575"/>
                    <a:pt x="55174" y="2577"/>
                  </a:cubicBezTo>
                  <a:cubicBezTo>
                    <a:pt x="54555" y="2589"/>
                    <a:pt x="53947" y="2636"/>
                    <a:pt x="53340" y="2708"/>
                  </a:cubicBezTo>
                  <a:cubicBezTo>
                    <a:pt x="53293" y="2684"/>
                    <a:pt x="53233" y="2648"/>
                    <a:pt x="53150" y="2648"/>
                  </a:cubicBezTo>
                  <a:lnTo>
                    <a:pt x="52888" y="2648"/>
                  </a:lnTo>
                  <a:cubicBezTo>
                    <a:pt x="52804" y="2506"/>
                    <a:pt x="52644" y="2423"/>
                    <a:pt x="52478" y="2423"/>
                  </a:cubicBezTo>
                  <a:cubicBezTo>
                    <a:pt x="52408" y="2423"/>
                    <a:pt x="52336" y="2438"/>
                    <a:pt x="52269" y="2470"/>
                  </a:cubicBezTo>
                  <a:cubicBezTo>
                    <a:pt x="52107" y="2425"/>
                    <a:pt x="51919" y="2410"/>
                    <a:pt x="51733" y="2410"/>
                  </a:cubicBezTo>
                  <a:cubicBezTo>
                    <a:pt x="51423" y="2410"/>
                    <a:pt x="51118" y="2450"/>
                    <a:pt x="50947" y="2458"/>
                  </a:cubicBezTo>
                  <a:cubicBezTo>
                    <a:pt x="50078" y="2470"/>
                    <a:pt x="49232" y="2529"/>
                    <a:pt x="48399" y="2708"/>
                  </a:cubicBezTo>
                  <a:lnTo>
                    <a:pt x="48363" y="2708"/>
                  </a:lnTo>
                  <a:cubicBezTo>
                    <a:pt x="48304" y="2708"/>
                    <a:pt x="48244" y="2720"/>
                    <a:pt x="48209" y="2755"/>
                  </a:cubicBezTo>
                  <a:cubicBezTo>
                    <a:pt x="47994" y="2767"/>
                    <a:pt x="47792" y="2767"/>
                    <a:pt x="47589" y="2779"/>
                  </a:cubicBezTo>
                  <a:cubicBezTo>
                    <a:pt x="47566" y="2755"/>
                    <a:pt x="47530" y="2743"/>
                    <a:pt x="47494" y="2720"/>
                  </a:cubicBezTo>
                  <a:cubicBezTo>
                    <a:pt x="47065" y="2626"/>
                    <a:pt x="46628" y="2572"/>
                    <a:pt x="46193" y="2572"/>
                  </a:cubicBezTo>
                  <a:cubicBezTo>
                    <a:pt x="45747" y="2572"/>
                    <a:pt x="45303" y="2629"/>
                    <a:pt x="44875" y="2755"/>
                  </a:cubicBezTo>
                  <a:cubicBezTo>
                    <a:pt x="44768" y="2720"/>
                    <a:pt x="44660" y="2696"/>
                    <a:pt x="44553" y="2672"/>
                  </a:cubicBezTo>
                  <a:cubicBezTo>
                    <a:pt x="44540" y="2670"/>
                    <a:pt x="44527" y="2669"/>
                    <a:pt x="44513" y="2669"/>
                  </a:cubicBezTo>
                  <a:cubicBezTo>
                    <a:pt x="44373" y="2669"/>
                    <a:pt x="44244" y="2780"/>
                    <a:pt x="44244" y="2910"/>
                  </a:cubicBezTo>
                  <a:lnTo>
                    <a:pt x="44220" y="2910"/>
                  </a:lnTo>
                  <a:cubicBezTo>
                    <a:pt x="44184" y="2827"/>
                    <a:pt x="44113" y="2755"/>
                    <a:pt x="44018" y="2720"/>
                  </a:cubicBezTo>
                  <a:cubicBezTo>
                    <a:pt x="43486" y="2496"/>
                    <a:pt x="42881" y="2391"/>
                    <a:pt x="42271" y="2391"/>
                  </a:cubicBezTo>
                  <a:cubicBezTo>
                    <a:pt x="41843" y="2391"/>
                    <a:pt x="41413" y="2443"/>
                    <a:pt x="41005" y="2541"/>
                  </a:cubicBezTo>
                  <a:cubicBezTo>
                    <a:pt x="40977" y="2539"/>
                    <a:pt x="40948" y="2538"/>
                    <a:pt x="40919" y="2538"/>
                  </a:cubicBezTo>
                  <a:cubicBezTo>
                    <a:pt x="40781" y="2538"/>
                    <a:pt x="40641" y="2561"/>
                    <a:pt x="40493" y="2601"/>
                  </a:cubicBezTo>
                  <a:cubicBezTo>
                    <a:pt x="40410" y="2612"/>
                    <a:pt x="40350" y="2672"/>
                    <a:pt x="40315" y="2743"/>
                  </a:cubicBezTo>
                  <a:lnTo>
                    <a:pt x="40303" y="2743"/>
                  </a:lnTo>
                  <a:cubicBezTo>
                    <a:pt x="39912" y="2490"/>
                    <a:pt x="39482" y="2394"/>
                    <a:pt x="39041" y="2394"/>
                  </a:cubicBezTo>
                  <a:cubicBezTo>
                    <a:pt x="38301" y="2394"/>
                    <a:pt x="37529" y="2664"/>
                    <a:pt x="36850" y="2910"/>
                  </a:cubicBezTo>
                  <a:cubicBezTo>
                    <a:pt x="36802" y="2910"/>
                    <a:pt x="36755" y="2934"/>
                    <a:pt x="36731" y="2958"/>
                  </a:cubicBezTo>
                  <a:lnTo>
                    <a:pt x="36207" y="2958"/>
                  </a:lnTo>
                  <a:cubicBezTo>
                    <a:pt x="35825" y="2871"/>
                    <a:pt x="35432" y="2821"/>
                    <a:pt x="35041" y="2821"/>
                  </a:cubicBezTo>
                  <a:cubicBezTo>
                    <a:pt x="34628" y="2821"/>
                    <a:pt x="34217" y="2877"/>
                    <a:pt x="33826" y="3005"/>
                  </a:cubicBezTo>
                  <a:cubicBezTo>
                    <a:pt x="33600" y="3005"/>
                    <a:pt x="33361" y="3017"/>
                    <a:pt x="33147" y="3017"/>
                  </a:cubicBezTo>
                  <a:cubicBezTo>
                    <a:pt x="32909" y="2708"/>
                    <a:pt x="32552" y="2648"/>
                    <a:pt x="32087" y="2648"/>
                  </a:cubicBezTo>
                  <a:cubicBezTo>
                    <a:pt x="31325" y="2648"/>
                    <a:pt x="30504" y="2708"/>
                    <a:pt x="29766" y="2922"/>
                  </a:cubicBezTo>
                  <a:cubicBezTo>
                    <a:pt x="29611" y="2898"/>
                    <a:pt x="29480" y="2886"/>
                    <a:pt x="29337" y="2874"/>
                  </a:cubicBezTo>
                  <a:cubicBezTo>
                    <a:pt x="29083" y="2834"/>
                    <a:pt x="28828" y="2813"/>
                    <a:pt x="28574" y="2813"/>
                  </a:cubicBezTo>
                  <a:cubicBezTo>
                    <a:pt x="28008" y="2813"/>
                    <a:pt x="27450" y="2918"/>
                    <a:pt x="26932" y="3148"/>
                  </a:cubicBezTo>
                  <a:cubicBezTo>
                    <a:pt x="26789" y="3136"/>
                    <a:pt x="26634" y="3124"/>
                    <a:pt x="26480" y="3124"/>
                  </a:cubicBezTo>
                  <a:cubicBezTo>
                    <a:pt x="26444" y="3065"/>
                    <a:pt x="26384" y="3041"/>
                    <a:pt x="26313" y="3005"/>
                  </a:cubicBezTo>
                  <a:cubicBezTo>
                    <a:pt x="25731" y="2826"/>
                    <a:pt x="25099" y="2718"/>
                    <a:pt x="24469" y="2718"/>
                  </a:cubicBezTo>
                  <a:cubicBezTo>
                    <a:pt x="23849" y="2718"/>
                    <a:pt x="23231" y="2823"/>
                    <a:pt x="22670" y="3065"/>
                  </a:cubicBezTo>
                  <a:cubicBezTo>
                    <a:pt x="22634" y="3005"/>
                    <a:pt x="22574" y="2958"/>
                    <a:pt x="22503" y="2934"/>
                  </a:cubicBezTo>
                  <a:cubicBezTo>
                    <a:pt x="21865" y="2712"/>
                    <a:pt x="21095" y="2559"/>
                    <a:pt x="20338" y="2559"/>
                  </a:cubicBezTo>
                  <a:cubicBezTo>
                    <a:pt x="19752" y="2559"/>
                    <a:pt x="19173" y="2651"/>
                    <a:pt x="18669" y="2874"/>
                  </a:cubicBezTo>
                  <a:cubicBezTo>
                    <a:pt x="18633" y="2827"/>
                    <a:pt x="18586" y="2791"/>
                    <a:pt x="18514" y="2779"/>
                  </a:cubicBezTo>
                  <a:cubicBezTo>
                    <a:pt x="17979" y="2644"/>
                    <a:pt x="17370" y="2550"/>
                    <a:pt x="16762" y="2550"/>
                  </a:cubicBezTo>
                  <a:cubicBezTo>
                    <a:pt x="16194" y="2550"/>
                    <a:pt x="15627" y="2632"/>
                    <a:pt x="15121" y="2839"/>
                  </a:cubicBezTo>
                  <a:cubicBezTo>
                    <a:pt x="15097" y="2827"/>
                    <a:pt x="15050" y="2827"/>
                    <a:pt x="15002" y="2827"/>
                  </a:cubicBezTo>
                  <a:cubicBezTo>
                    <a:pt x="15062" y="2636"/>
                    <a:pt x="15073" y="2446"/>
                    <a:pt x="15050" y="2291"/>
                  </a:cubicBezTo>
                  <a:cubicBezTo>
                    <a:pt x="15347" y="1636"/>
                    <a:pt x="15597" y="981"/>
                    <a:pt x="15847" y="326"/>
                  </a:cubicBezTo>
                  <a:cubicBezTo>
                    <a:pt x="15920" y="137"/>
                    <a:pt x="15743" y="1"/>
                    <a:pt x="155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1"/>
            <p:cNvSpPr/>
            <p:nvPr/>
          </p:nvSpPr>
          <p:spPr>
            <a:xfrm>
              <a:off x="3613088" y="2723475"/>
              <a:ext cx="149150" cy="169550"/>
            </a:xfrm>
            <a:custGeom>
              <a:rect b="b" l="l" r="r" t="t"/>
              <a:pathLst>
                <a:path extrusionOk="0" h="6782" w="5966">
                  <a:moveTo>
                    <a:pt x="5620" y="0"/>
                  </a:moveTo>
                  <a:cubicBezTo>
                    <a:pt x="5515" y="0"/>
                    <a:pt x="5413" y="54"/>
                    <a:pt x="5381" y="183"/>
                  </a:cubicBezTo>
                  <a:cubicBezTo>
                    <a:pt x="5131" y="755"/>
                    <a:pt x="4881" y="1350"/>
                    <a:pt x="4643" y="1945"/>
                  </a:cubicBezTo>
                  <a:lnTo>
                    <a:pt x="4607" y="1945"/>
                  </a:lnTo>
                  <a:cubicBezTo>
                    <a:pt x="4577" y="1939"/>
                    <a:pt x="4547" y="1936"/>
                    <a:pt x="4517" y="1936"/>
                  </a:cubicBezTo>
                  <a:cubicBezTo>
                    <a:pt x="4488" y="1936"/>
                    <a:pt x="4458" y="1939"/>
                    <a:pt x="4428" y="1945"/>
                  </a:cubicBezTo>
                  <a:cubicBezTo>
                    <a:pt x="4362" y="1813"/>
                    <a:pt x="4234" y="1742"/>
                    <a:pt x="4007" y="1742"/>
                  </a:cubicBezTo>
                  <a:cubicBezTo>
                    <a:pt x="3989" y="1742"/>
                    <a:pt x="3971" y="1742"/>
                    <a:pt x="3952" y="1743"/>
                  </a:cubicBezTo>
                  <a:cubicBezTo>
                    <a:pt x="3881" y="1707"/>
                    <a:pt x="3821" y="1683"/>
                    <a:pt x="3738" y="1671"/>
                  </a:cubicBezTo>
                  <a:cubicBezTo>
                    <a:pt x="3650" y="1652"/>
                    <a:pt x="3568" y="1643"/>
                    <a:pt x="3490" y="1643"/>
                  </a:cubicBezTo>
                  <a:cubicBezTo>
                    <a:pt x="3324" y="1643"/>
                    <a:pt x="3181" y="1686"/>
                    <a:pt x="3059" y="1767"/>
                  </a:cubicBezTo>
                  <a:cubicBezTo>
                    <a:pt x="3038" y="1764"/>
                    <a:pt x="3017" y="1762"/>
                    <a:pt x="2995" y="1762"/>
                  </a:cubicBezTo>
                  <a:cubicBezTo>
                    <a:pt x="2929" y="1762"/>
                    <a:pt x="2863" y="1776"/>
                    <a:pt x="2809" y="1802"/>
                  </a:cubicBezTo>
                  <a:cubicBezTo>
                    <a:pt x="2797" y="1790"/>
                    <a:pt x="2761" y="1790"/>
                    <a:pt x="2738" y="1790"/>
                  </a:cubicBezTo>
                  <a:cubicBezTo>
                    <a:pt x="2666" y="1790"/>
                    <a:pt x="2607" y="1790"/>
                    <a:pt x="2547" y="1802"/>
                  </a:cubicBezTo>
                  <a:cubicBezTo>
                    <a:pt x="2499" y="1790"/>
                    <a:pt x="2452" y="1767"/>
                    <a:pt x="2404" y="1767"/>
                  </a:cubicBezTo>
                  <a:lnTo>
                    <a:pt x="2392" y="1755"/>
                  </a:lnTo>
                  <a:cubicBezTo>
                    <a:pt x="2307" y="1692"/>
                    <a:pt x="2220" y="1665"/>
                    <a:pt x="2135" y="1665"/>
                  </a:cubicBezTo>
                  <a:cubicBezTo>
                    <a:pt x="1897" y="1665"/>
                    <a:pt x="1669" y="1869"/>
                    <a:pt x="1511" y="2052"/>
                  </a:cubicBezTo>
                  <a:cubicBezTo>
                    <a:pt x="1321" y="2219"/>
                    <a:pt x="1166" y="2481"/>
                    <a:pt x="1154" y="2779"/>
                  </a:cubicBezTo>
                  <a:lnTo>
                    <a:pt x="761" y="3767"/>
                  </a:lnTo>
                  <a:cubicBezTo>
                    <a:pt x="821" y="3731"/>
                    <a:pt x="856" y="3707"/>
                    <a:pt x="892" y="3660"/>
                  </a:cubicBezTo>
                  <a:cubicBezTo>
                    <a:pt x="916" y="3684"/>
                    <a:pt x="952" y="3719"/>
                    <a:pt x="999" y="3731"/>
                  </a:cubicBezTo>
                  <a:cubicBezTo>
                    <a:pt x="999" y="3826"/>
                    <a:pt x="1011" y="3910"/>
                    <a:pt x="1035" y="4005"/>
                  </a:cubicBezTo>
                  <a:cubicBezTo>
                    <a:pt x="1023" y="4017"/>
                    <a:pt x="1023" y="4041"/>
                    <a:pt x="1023" y="4065"/>
                  </a:cubicBezTo>
                  <a:cubicBezTo>
                    <a:pt x="1011" y="4124"/>
                    <a:pt x="1035" y="4160"/>
                    <a:pt x="1071" y="4196"/>
                  </a:cubicBezTo>
                  <a:cubicBezTo>
                    <a:pt x="761" y="4624"/>
                    <a:pt x="440" y="5053"/>
                    <a:pt x="142" y="5505"/>
                  </a:cubicBezTo>
                  <a:cubicBezTo>
                    <a:pt x="0" y="5713"/>
                    <a:pt x="214" y="5927"/>
                    <a:pt x="416" y="5927"/>
                  </a:cubicBezTo>
                  <a:cubicBezTo>
                    <a:pt x="503" y="5927"/>
                    <a:pt x="588" y="5888"/>
                    <a:pt x="642" y="5791"/>
                  </a:cubicBezTo>
                  <a:cubicBezTo>
                    <a:pt x="904" y="5315"/>
                    <a:pt x="1178" y="4815"/>
                    <a:pt x="1428" y="4327"/>
                  </a:cubicBezTo>
                  <a:lnTo>
                    <a:pt x="1440" y="4327"/>
                  </a:lnTo>
                  <a:cubicBezTo>
                    <a:pt x="1549" y="4410"/>
                    <a:pt x="1680" y="4452"/>
                    <a:pt x="1809" y="4452"/>
                  </a:cubicBezTo>
                  <a:cubicBezTo>
                    <a:pt x="1918" y="4452"/>
                    <a:pt x="2026" y="4422"/>
                    <a:pt x="2118" y="4362"/>
                  </a:cubicBezTo>
                  <a:cubicBezTo>
                    <a:pt x="2175" y="4395"/>
                    <a:pt x="2240" y="4413"/>
                    <a:pt x="2303" y="4413"/>
                  </a:cubicBezTo>
                  <a:cubicBezTo>
                    <a:pt x="2400" y="4413"/>
                    <a:pt x="2494" y="4372"/>
                    <a:pt x="2559" y="4279"/>
                  </a:cubicBezTo>
                  <a:lnTo>
                    <a:pt x="2595" y="4374"/>
                  </a:lnTo>
                  <a:cubicBezTo>
                    <a:pt x="2648" y="4474"/>
                    <a:pt x="2760" y="4522"/>
                    <a:pt x="2870" y="4522"/>
                  </a:cubicBezTo>
                  <a:cubicBezTo>
                    <a:pt x="2957" y="4522"/>
                    <a:pt x="3042" y="4492"/>
                    <a:pt x="3095" y="4434"/>
                  </a:cubicBezTo>
                  <a:cubicBezTo>
                    <a:pt x="3107" y="4398"/>
                    <a:pt x="3142" y="4386"/>
                    <a:pt x="3154" y="4362"/>
                  </a:cubicBezTo>
                  <a:cubicBezTo>
                    <a:pt x="3178" y="4338"/>
                    <a:pt x="3190" y="4338"/>
                    <a:pt x="3226" y="4327"/>
                  </a:cubicBezTo>
                  <a:cubicBezTo>
                    <a:pt x="3280" y="4376"/>
                    <a:pt x="3351" y="4401"/>
                    <a:pt x="3424" y="4401"/>
                  </a:cubicBezTo>
                  <a:cubicBezTo>
                    <a:pt x="3527" y="4401"/>
                    <a:pt x="3632" y="4352"/>
                    <a:pt x="3702" y="4255"/>
                  </a:cubicBezTo>
                  <a:cubicBezTo>
                    <a:pt x="3750" y="4207"/>
                    <a:pt x="3773" y="4148"/>
                    <a:pt x="3821" y="4076"/>
                  </a:cubicBezTo>
                  <a:cubicBezTo>
                    <a:pt x="3821" y="4088"/>
                    <a:pt x="3821" y="4124"/>
                    <a:pt x="3833" y="4136"/>
                  </a:cubicBezTo>
                  <a:cubicBezTo>
                    <a:pt x="3869" y="4207"/>
                    <a:pt x="3928" y="4267"/>
                    <a:pt x="3988" y="4315"/>
                  </a:cubicBezTo>
                  <a:cubicBezTo>
                    <a:pt x="3904" y="5089"/>
                    <a:pt x="4011" y="5874"/>
                    <a:pt x="4345" y="6636"/>
                  </a:cubicBezTo>
                  <a:cubicBezTo>
                    <a:pt x="4388" y="6739"/>
                    <a:pt x="4467" y="6781"/>
                    <a:pt x="4551" y="6781"/>
                  </a:cubicBezTo>
                  <a:cubicBezTo>
                    <a:pt x="4720" y="6781"/>
                    <a:pt x="4909" y="6609"/>
                    <a:pt x="4869" y="6410"/>
                  </a:cubicBezTo>
                  <a:cubicBezTo>
                    <a:pt x="4678" y="5624"/>
                    <a:pt x="4583" y="4850"/>
                    <a:pt x="4595" y="4076"/>
                  </a:cubicBezTo>
                  <a:cubicBezTo>
                    <a:pt x="4666" y="4029"/>
                    <a:pt x="4726" y="3981"/>
                    <a:pt x="4762" y="3898"/>
                  </a:cubicBezTo>
                  <a:cubicBezTo>
                    <a:pt x="4785" y="3791"/>
                    <a:pt x="4833" y="3672"/>
                    <a:pt x="4869" y="3565"/>
                  </a:cubicBezTo>
                  <a:lnTo>
                    <a:pt x="4928" y="3565"/>
                  </a:lnTo>
                  <a:cubicBezTo>
                    <a:pt x="4928" y="3600"/>
                    <a:pt x="4940" y="3624"/>
                    <a:pt x="4952" y="3648"/>
                  </a:cubicBezTo>
                  <a:lnTo>
                    <a:pt x="5166" y="2838"/>
                  </a:lnTo>
                  <a:cubicBezTo>
                    <a:pt x="5119" y="2826"/>
                    <a:pt x="5083" y="2826"/>
                    <a:pt x="5047" y="2826"/>
                  </a:cubicBezTo>
                  <a:cubicBezTo>
                    <a:pt x="5107" y="2636"/>
                    <a:pt x="5119" y="2445"/>
                    <a:pt x="5083" y="2291"/>
                  </a:cubicBezTo>
                  <a:cubicBezTo>
                    <a:pt x="5381" y="1648"/>
                    <a:pt x="5643" y="981"/>
                    <a:pt x="5893" y="326"/>
                  </a:cubicBezTo>
                  <a:cubicBezTo>
                    <a:pt x="5966" y="136"/>
                    <a:pt x="5788"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1"/>
            <p:cNvSpPr/>
            <p:nvPr/>
          </p:nvSpPr>
          <p:spPr>
            <a:xfrm>
              <a:off x="4251938" y="2723475"/>
              <a:ext cx="149075" cy="169550"/>
            </a:xfrm>
            <a:custGeom>
              <a:rect b="b" l="l" r="r" t="t"/>
              <a:pathLst>
                <a:path extrusionOk="0" h="6782" w="5963">
                  <a:moveTo>
                    <a:pt x="5620" y="0"/>
                  </a:moveTo>
                  <a:cubicBezTo>
                    <a:pt x="5516" y="0"/>
                    <a:pt x="5417" y="54"/>
                    <a:pt x="5389" y="183"/>
                  </a:cubicBezTo>
                  <a:cubicBezTo>
                    <a:pt x="5127" y="755"/>
                    <a:pt x="4877" y="1350"/>
                    <a:pt x="4639" y="1945"/>
                  </a:cubicBezTo>
                  <a:lnTo>
                    <a:pt x="4616" y="1945"/>
                  </a:lnTo>
                  <a:cubicBezTo>
                    <a:pt x="4580" y="1939"/>
                    <a:pt x="4550" y="1936"/>
                    <a:pt x="4520" y="1936"/>
                  </a:cubicBezTo>
                  <a:cubicBezTo>
                    <a:pt x="4490" y="1936"/>
                    <a:pt x="4461" y="1939"/>
                    <a:pt x="4425" y="1945"/>
                  </a:cubicBezTo>
                  <a:cubicBezTo>
                    <a:pt x="4359" y="1813"/>
                    <a:pt x="4231" y="1742"/>
                    <a:pt x="4003" y="1742"/>
                  </a:cubicBezTo>
                  <a:cubicBezTo>
                    <a:pt x="3986" y="1742"/>
                    <a:pt x="3968" y="1742"/>
                    <a:pt x="3949" y="1743"/>
                  </a:cubicBezTo>
                  <a:cubicBezTo>
                    <a:pt x="3877" y="1707"/>
                    <a:pt x="3818" y="1683"/>
                    <a:pt x="3734" y="1671"/>
                  </a:cubicBezTo>
                  <a:cubicBezTo>
                    <a:pt x="3647" y="1652"/>
                    <a:pt x="3565" y="1643"/>
                    <a:pt x="3487" y="1643"/>
                  </a:cubicBezTo>
                  <a:cubicBezTo>
                    <a:pt x="3321" y="1643"/>
                    <a:pt x="3177" y="1686"/>
                    <a:pt x="3056" y="1767"/>
                  </a:cubicBezTo>
                  <a:cubicBezTo>
                    <a:pt x="3035" y="1764"/>
                    <a:pt x="3013" y="1762"/>
                    <a:pt x="2992" y="1762"/>
                  </a:cubicBezTo>
                  <a:cubicBezTo>
                    <a:pt x="2926" y="1762"/>
                    <a:pt x="2859" y="1776"/>
                    <a:pt x="2806" y="1802"/>
                  </a:cubicBezTo>
                  <a:cubicBezTo>
                    <a:pt x="2794" y="1790"/>
                    <a:pt x="2758" y="1790"/>
                    <a:pt x="2734" y="1790"/>
                  </a:cubicBezTo>
                  <a:cubicBezTo>
                    <a:pt x="2663" y="1790"/>
                    <a:pt x="2603" y="1790"/>
                    <a:pt x="2544" y="1802"/>
                  </a:cubicBezTo>
                  <a:cubicBezTo>
                    <a:pt x="2496" y="1790"/>
                    <a:pt x="2449" y="1767"/>
                    <a:pt x="2401" y="1767"/>
                  </a:cubicBezTo>
                  <a:lnTo>
                    <a:pt x="2389" y="1755"/>
                  </a:lnTo>
                  <a:cubicBezTo>
                    <a:pt x="2304" y="1692"/>
                    <a:pt x="2217" y="1665"/>
                    <a:pt x="2132" y="1665"/>
                  </a:cubicBezTo>
                  <a:cubicBezTo>
                    <a:pt x="1894" y="1665"/>
                    <a:pt x="1666" y="1869"/>
                    <a:pt x="1508" y="2052"/>
                  </a:cubicBezTo>
                  <a:cubicBezTo>
                    <a:pt x="1317" y="2219"/>
                    <a:pt x="1175" y="2481"/>
                    <a:pt x="1151" y="2779"/>
                  </a:cubicBezTo>
                  <a:lnTo>
                    <a:pt x="758" y="3767"/>
                  </a:lnTo>
                  <a:cubicBezTo>
                    <a:pt x="817" y="3731"/>
                    <a:pt x="853" y="3707"/>
                    <a:pt x="889" y="3660"/>
                  </a:cubicBezTo>
                  <a:cubicBezTo>
                    <a:pt x="925" y="3684"/>
                    <a:pt x="948" y="3719"/>
                    <a:pt x="996" y="3731"/>
                  </a:cubicBezTo>
                  <a:cubicBezTo>
                    <a:pt x="996" y="3826"/>
                    <a:pt x="1008" y="3910"/>
                    <a:pt x="1044" y="4005"/>
                  </a:cubicBezTo>
                  <a:cubicBezTo>
                    <a:pt x="1020" y="4017"/>
                    <a:pt x="1020" y="4041"/>
                    <a:pt x="1020" y="4065"/>
                  </a:cubicBezTo>
                  <a:cubicBezTo>
                    <a:pt x="1008" y="4124"/>
                    <a:pt x="1044" y="4160"/>
                    <a:pt x="1067" y="4196"/>
                  </a:cubicBezTo>
                  <a:cubicBezTo>
                    <a:pt x="758" y="4624"/>
                    <a:pt x="448" y="5053"/>
                    <a:pt x="151" y="5505"/>
                  </a:cubicBezTo>
                  <a:cubicBezTo>
                    <a:pt x="1" y="5713"/>
                    <a:pt x="212" y="5927"/>
                    <a:pt x="413" y="5927"/>
                  </a:cubicBezTo>
                  <a:cubicBezTo>
                    <a:pt x="500" y="5927"/>
                    <a:pt x="585" y="5888"/>
                    <a:pt x="639" y="5791"/>
                  </a:cubicBezTo>
                  <a:cubicBezTo>
                    <a:pt x="901" y="5315"/>
                    <a:pt x="1175" y="4815"/>
                    <a:pt x="1425" y="4327"/>
                  </a:cubicBezTo>
                  <a:lnTo>
                    <a:pt x="1437" y="4327"/>
                  </a:lnTo>
                  <a:cubicBezTo>
                    <a:pt x="1553" y="4410"/>
                    <a:pt x="1683" y="4452"/>
                    <a:pt x="1812" y="4452"/>
                  </a:cubicBezTo>
                  <a:cubicBezTo>
                    <a:pt x="1921" y="4452"/>
                    <a:pt x="2029" y="4422"/>
                    <a:pt x="2127" y="4362"/>
                  </a:cubicBezTo>
                  <a:cubicBezTo>
                    <a:pt x="2179" y="4395"/>
                    <a:pt x="2241" y="4413"/>
                    <a:pt x="2303" y="4413"/>
                  </a:cubicBezTo>
                  <a:cubicBezTo>
                    <a:pt x="2396" y="4413"/>
                    <a:pt x="2491" y="4372"/>
                    <a:pt x="2556" y="4279"/>
                  </a:cubicBezTo>
                  <a:lnTo>
                    <a:pt x="2603" y="4374"/>
                  </a:lnTo>
                  <a:cubicBezTo>
                    <a:pt x="2650" y="4474"/>
                    <a:pt x="2759" y="4522"/>
                    <a:pt x="2868" y="4522"/>
                  </a:cubicBezTo>
                  <a:cubicBezTo>
                    <a:pt x="2954" y="4522"/>
                    <a:pt x="3039" y="4492"/>
                    <a:pt x="3092" y="4434"/>
                  </a:cubicBezTo>
                  <a:cubicBezTo>
                    <a:pt x="3103" y="4398"/>
                    <a:pt x="3139" y="4386"/>
                    <a:pt x="3151" y="4362"/>
                  </a:cubicBezTo>
                  <a:cubicBezTo>
                    <a:pt x="3175" y="4338"/>
                    <a:pt x="3199" y="4338"/>
                    <a:pt x="3222" y="4327"/>
                  </a:cubicBezTo>
                  <a:cubicBezTo>
                    <a:pt x="3277" y="4376"/>
                    <a:pt x="3348" y="4401"/>
                    <a:pt x="3421" y="4401"/>
                  </a:cubicBezTo>
                  <a:cubicBezTo>
                    <a:pt x="3523" y="4401"/>
                    <a:pt x="3629" y="4352"/>
                    <a:pt x="3699" y="4255"/>
                  </a:cubicBezTo>
                  <a:cubicBezTo>
                    <a:pt x="3746" y="4207"/>
                    <a:pt x="3770" y="4148"/>
                    <a:pt x="3818" y="4076"/>
                  </a:cubicBezTo>
                  <a:cubicBezTo>
                    <a:pt x="3818" y="4088"/>
                    <a:pt x="3818" y="4124"/>
                    <a:pt x="3830" y="4136"/>
                  </a:cubicBezTo>
                  <a:cubicBezTo>
                    <a:pt x="3865" y="4207"/>
                    <a:pt x="3925" y="4267"/>
                    <a:pt x="3984" y="4315"/>
                  </a:cubicBezTo>
                  <a:cubicBezTo>
                    <a:pt x="3913" y="5089"/>
                    <a:pt x="4008" y="5874"/>
                    <a:pt x="4342" y="6636"/>
                  </a:cubicBezTo>
                  <a:cubicBezTo>
                    <a:pt x="4385" y="6739"/>
                    <a:pt x="4464" y="6781"/>
                    <a:pt x="4548" y="6781"/>
                  </a:cubicBezTo>
                  <a:cubicBezTo>
                    <a:pt x="4716" y="6781"/>
                    <a:pt x="4905" y="6609"/>
                    <a:pt x="4866" y="6410"/>
                  </a:cubicBezTo>
                  <a:cubicBezTo>
                    <a:pt x="4687" y="5624"/>
                    <a:pt x="4580" y="4850"/>
                    <a:pt x="4592" y="4076"/>
                  </a:cubicBezTo>
                  <a:cubicBezTo>
                    <a:pt x="4663" y="4029"/>
                    <a:pt x="4723" y="3981"/>
                    <a:pt x="4758" y="3898"/>
                  </a:cubicBezTo>
                  <a:cubicBezTo>
                    <a:pt x="4782" y="3791"/>
                    <a:pt x="4830" y="3672"/>
                    <a:pt x="4866" y="3565"/>
                  </a:cubicBezTo>
                  <a:lnTo>
                    <a:pt x="4925" y="3565"/>
                  </a:lnTo>
                  <a:cubicBezTo>
                    <a:pt x="4925" y="3600"/>
                    <a:pt x="4937" y="3624"/>
                    <a:pt x="4949" y="3648"/>
                  </a:cubicBezTo>
                  <a:lnTo>
                    <a:pt x="5163" y="2838"/>
                  </a:lnTo>
                  <a:cubicBezTo>
                    <a:pt x="5116" y="2826"/>
                    <a:pt x="5092" y="2826"/>
                    <a:pt x="5044" y="2826"/>
                  </a:cubicBezTo>
                  <a:cubicBezTo>
                    <a:pt x="5104" y="2636"/>
                    <a:pt x="5116" y="2445"/>
                    <a:pt x="5092" y="2291"/>
                  </a:cubicBezTo>
                  <a:cubicBezTo>
                    <a:pt x="5389" y="1648"/>
                    <a:pt x="5639" y="981"/>
                    <a:pt x="5889" y="326"/>
                  </a:cubicBezTo>
                  <a:cubicBezTo>
                    <a:pt x="5962" y="136"/>
                    <a:pt x="5785"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 name="Google Shape;2159;p41"/>
          <p:cNvGrpSpPr/>
          <p:nvPr/>
        </p:nvGrpSpPr>
        <p:grpSpPr>
          <a:xfrm>
            <a:off x="3719025" y="4304238"/>
            <a:ext cx="1862750" cy="171050"/>
            <a:chOff x="2739738" y="2721975"/>
            <a:chExt cx="1862750" cy="171050"/>
          </a:xfrm>
        </p:grpSpPr>
        <p:sp>
          <p:nvSpPr>
            <p:cNvPr id="2160" name="Google Shape;2160;p41"/>
            <p:cNvSpPr/>
            <p:nvPr/>
          </p:nvSpPr>
          <p:spPr>
            <a:xfrm>
              <a:off x="2739738" y="2721975"/>
              <a:ext cx="1862750" cy="166875"/>
            </a:xfrm>
            <a:custGeom>
              <a:rect b="b" l="l" r="r" t="t"/>
              <a:pathLst>
                <a:path extrusionOk="0" h="6675" w="74510">
                  <a:moveTo>
                    <a:pt x="15578" y="1"/>
                  </a:moveTo>
                  <a:cubicBezTo>
                    <a:pt x="15474" y="1"/>
                    <a:pt x="15375" y="55"/>
                    <a:pt x="15347" y="184"/>
                  </a:cubicBezTo>
                  <a:cubicBezTo>
                    <a:pt x="15097" y="755"/>
                    <a:pt x="14823" y="1350"/>
                    <a:pt x="14597" y="1946"/>
                  </a:cubicBezTo>
                  <a:lnTo>
                    <a:pt x="14395" y="1946"/>
                  </a:lnTo>
                  <a:cubicBezTo>
                    <a:pt x="14334" y="1823"/>
                    <a:pt x="14211" y="1736"/>
                    <a:pt x="14020" y="1736"/>
                  </a:cubicBezTo>
                  <a:cubicBezTo>
                    <a:pt x="13988" y="1736"/>
                    <a:pt x="13954" y="1738"/>
                    <a:pt x="13919" y="1743"/>
                  </a:cubicBezTo>
                  <a:cubicBezTo>
                    <a:pt x="13859" y="1708"/>
                    <a:pt x="13788" y="1684"/>
                    <a:pt x="13692" y="1672"/>
                  </a:cubicBezTo>
                  <a:cubicBezTo>
                    <a:pt x="13620" y="1655"/>
                    <a:pt x="13550" y="1648"/>
                    <a:pt x="13483" y="1648"/>
                  </a:cubicBezTo>
                  <a:cubicBezTo>
                    <a:pt x="13309" y="1648"/>
                    <a:pt x="13155" y="1698"/>
                    <a:pt x="13026" y="1767"/>
                  </a:cubicBezTo>
                  <a:cubicBezTo>
                    <a:pt x="13002" y="1764"/>
                    <a:pt x="12979" y="1763"/>
                    <a:pt x="12956" y="1763"/>
                  </a:cubicBezTo>
                  <a:cubicBezTo>
                    <a:pt x="12889" y="1763"/>
                    <a:pt x="12829" y="1776"/>
                    <a:pt x="12776" y="1803"/>
                  </a:cubicBezTo>
                  <a:cubicBezTo>
                    <a:pt x="12740" y="1803"/>
                    <a:pt x="12716" y="1803"/>
                    <a:pt x="12692" y="1779"/>
                  </a:cubicBezTo>
                  <a:cubicBezTo>
                    <a:pt x="12621" y="1779"/>
                    <a:pt x="12561" y="1779"/>
                    <a:pt x="12502" y="1803"/>
                  </a:cubicBezTo>
                  <a:cubicBezTo>
                    <a:pt x="12454" y="1779"/>
                    <a:pt x="12418" y="1767"/>
                    <a:pt x="12371" y="1767"/>
                  </a:cubicBezTo>
                  <a:lnTo>
                    <a:pt x="12359" y="1755"/>
                  </a:lnTo>
                  <a:cubicBezTo>
                    <a:pt x="12271" y="1692"/>
                    <a:pt x="12182" y="1666"/>
                    <a:pt x="12094" y="1666"/>
                  </a:cubicBezTo>
                  <a:cubicBezTo>
                    <a:pt x="11853" y="1666"/>
                    <a:pt x="11627" y="1869"/>
                    <a:pt x="11478" y="2053"/>
                  </a:cubicBezTo>
                  <a:cubicBezTo>
                    <a:pt x="11263" y="2208"/>
                    <a:pt x="11132" y="2470"/>
                    <a:pt x="11121" y="2779"/>
                  </a:cubicBezTo>
                  <a:cubicBezTo>
                    <a:pt x="11109" y="2827"/>
                    <a:pt x="11085" y="2886"/>
                    <a:pt x="11073" y="2934"/>
                  </a:cubicBezTo>
                  <a:cubicBezTo>
                    <a:pt x="11013" y="2958"/>
                    <a:pt x="10954" y="2993"/>
                    <a:pt x="10906" y="3017"/>
                  </a:cubicBezTo>
                  <a:lnTo>
                    <a:pt x="10835" y="3017"/>
                  </a:lnTo>
                  <a:cubicBezTo>
                    <a:pt x="10823" y="2922"/>
                    <a:pt x="10751" y="2827"/>
                    <a:pt x="10632" y="2815"/>
                  </a:cubicBezTo>
                  <a:cubicBezTo>
                    <a:pt x="10201" y="2755"/>
                    <a:pt x="9744" y="2719"/>
                    <a:pt x="9284" y="2719"/>
                  </a:cubicBezTo>
                  <a:cubicBezTo>
                    <a:pt x="8552" y="2719"/>
                    <a:pt x="7810" y="2812"/>
                    <a:pt x="7144" y="3053"/>
                  </a:cubicBezTo>
                  <a:lnTo>
                    <a:pt x="7072" y="3053"/>
                  </a:lnTo>
                  <a:cubicBezTo>
                    <a:pt x="7061" y="2958"/>
                    <a:pt x="7013" y="2886"/>
                    <a:pt x="6906" y="2851"/>
                  </a:cubicBezTo>
                  <a:cubicBezTo>
                    <a:pt x="6447" y="2725"/>
                    <a:pt x="5939" y="2667"/>
                    <a:pt x="5420" y="2667"/>
                  </a:cubicBezTo>
                  <a:cubicBezTo>
                    <a:pt x="4607" y="2667"/>
                    <a:pt x="3768" y="2811"/>
                    <a:pt x="3048" y="3065"/>
                  </a:cubicBezTo>
                  <a:lnTo>
                    <a:pt x="2703" y="3065"/>
                  </a:lnTo>
                  <a:cubicBezTo>
                    <a:pt x="2679" y="3017"/>
                    <a:pt x="2631" y="2993"/>
                    <a:pt x="2572" y="2970"/>
                  </a:cubicBezTo>
                  <a:cubicBezTo>
                    <a:pt x="1820" y="2756"/>
                    <a:pt x="983" y="2575"/>
                    <a:pt x="151" y="2575"/>
                  </a:cubicBezTo>
                  <a:cubicBezTo>
                    <a:pt x="100" y="2575"/>
                    <a:pt x="50" y="2575"/>
                    <a:pt x="0" y="2577"/>
                  </a:cubicBezTo>
                  <a:lnTo>
                    <a:pt x="0" y="3672"/>
                  </a:lnTo>
                  <a:cubicBezTo>
                    <a:pt x="368" y="3757"/>
                    <a:pt x="762" y="3810"/>
                    <a:pt x="1137" y="3810"/>
                  </a:cubicBezTo>
                  <a:cubicBezTo>
                    <a:pt x="1552" y="3810"/>
                    <a:pt x="1944" y="3745"/>
                    <a:pt x="2250" y="3589"/>
                  </a:cubicBezTo>
                  <a:cubicBezTo>
                    <a:pt x="2643" y="3613"/>
                    <a:pt x="3060" y="3648"/>
                    <a:pt x="3465" y="3660"/>
                  </a:cubicBezTo>
                  <a:cubicBezTo>
                    <a:pt x="4036" y="3823"/>
                    <a:pt x="4746" y="3932"/>
                    <a:pt x="5447" y="3932"/>
                  </a:cubicBezTo>
                  <a:cubicBezTo>
                    <a:pt x="6031" y="3932"/>
                    <a:pt x="6609" y="3856"/>
                    <a:pt x="7096" y="3672"/>
                  </a:cubicBezTo>
                  <a:cubicBezTo>
                    <a:pt x="7311" y="3672"/>
                    <a:pt x="7501" y="3660"/>
                    <a:pt x="7703" y="3648"/>
                  </a:cubicBezTo>
                  <a:cubicBezTo>
                    <a:pt x="7727" y="3672"/>
                    <a:pt x="7739" y="3708"/>
                    <a:pt x="7787" y="3720"/>
                  </a:cubicBezTo>
                  <a:cubicBezTo>
                    <a:pt x="8180" y="3873"/>
                    <a:pt x="8603" y="3936"/>
                    <a:pt x="9032" y="3936"/>
                  </a:cubicBezTo>
                  <a:cubicBezTo>
                    <a:pt x="9604" y="3936"/>
                    <a:pt x="10185" y="3824"/>
                    <a:pt x="10716" y="3660"/>
                  </a:cubicBezTo>
                  <a:cubicBezTo>
                    <a:pt x="10775" y="3648"/>
                    <a:pt x="10823" y="3601"/>
                    <a:pt x="10847" y="3553"/>
                  </a:cubicBezTo>
                  <a:cubicBezTo>
                    <a:pt x="10882" y="3601"/>
                    <a:pt x="10906" y="3613"/>
                    <a:pt x="10954" y="3636"/>
                  </a:cubicBezTo>
                  <a:cubicBezTo>
                    <a:pt x="10954" y="3732"/>
                    <a:pt x="10966" y="3827"/>
                    <a:pt x="11002" y="3898"/>
                  </a:cubicBezTo>
                  <a:cubicBezTo>
                    <a:pt x="11002" y="3910"/>
                    <a:pt x="11002" y="3946"/>
                    <a:pt x="10990" y="3958"/>
                  </a:cubicBezTo>
                  <a:cubicBezTo>
                    <a:pt x="10966" y="4017"/>
                    <a:pt x="11002" y="4065"/>
                    <a:pt x="11025" y="4089"/>
                  </a:cubicBezTo>
                  <a:cubicBezTo>
                    <a:pt x="10716" y="4517"/>
                    <a:pt x="10406" y="4958"/>
                    <a:pt x="10109" y="5399"/>
                  </a:cubicBezTo>
                  <a:cubicBezTo>
                    <a:pt x="9961" y="5620"/>
                    <a:pt x="10164" y="5830"/>
                    <a:pt x="10363" y="5830"/>
                  </a:cubicBezTo>
                  <a:cubicBezTo>
                    <a:pt x="10452" y="5830"/>
                    <a:pt x="10541" y="5788"/>
                    <a:pt x="10597" y="5684"/>
                  </a:cubicBezTo>
                  <a:cubicBezTo>
                    <a:pt x="10859" y="5208"/>
                    <a:pt x="11132" y="4720"/>
                    <a:pt x="11383" y="4220"/>
                  </a:cubicBezTo>
                  <a:lnTo>
                    <a:pt x="11394" y="4220"/>
                  </a:lnTo>
                  <a:cubicBezTo>
                    <a:pt x="11511" y="4304"/>
                    <a:pt x="11641" y="4346"/>
                    <a:pt x="11769" y="4346"/>
                  </a:cubicBezTo>
                  <a:cubicBezTo>
                    <a:pt x="11879" y="4346"/>
                    <a:pt x="11987" y="4316"/>
                    <a:pt x="12085" y="4256"/>
                  </a:cubicBezTo>
                  <a:cubicBezTo>
                    <a:pt x="12137" y="4298"/>
                    <a:pt x="12198" y="4318"/>
                    <a:pt x="12259" y="4318"/>
                  </a:cubicBezTo>
                  <a:cubicBezTo>
                    <a:pt x="12353" y="4318"/>
                    <a:pt x="12449" y="4271"/>
                    <a:pt x="12514" y="4184"/>
                  </a:cubicBezTo>
                  <a:lnTo>
                    <a:pt x="12561" y="4267"/>
                  </a:lnTo>
                  <a:cubicBezTo>
                    <a:pt x="12601" y="4367"/>
                    <a:pt x="12708" y="4415"/>
                    <a:pt x="12817" y="4415"/>
                  </a:cubicBezTo>
                  <a:cubicBezTo>
                    <a:pt x="12903" y="4415"/>
                    <a:pt x="12991" y="4385"/>
                    <a:pt x="13049" y="4327"/>
                  </a:cubicBezTo>
                  <a:cubicBezTo>
                    <a:pt x="13061" y="4315"/>
                    <a:pt x="13097" y="4279"/>
                    <a:pt x="13109" y="4256"/>
                  </a:cubicBezTo>
                  <a:cubicBezTo>
                    <a:pt x="13145" y="4256"/>
                    <a:pt x="13157" y="4244"/>
                    <a:pt x="13180" y="4220"/>
                  </a:cubicBezTo>
                  <a:cubicBezTo>
                    <a:pt x="13240" y="4269"/>
                    <a:pt x="13312" y="4294"/>
                    <a:pt x="13384" y="4294"/>
                  </a:cubicBezTo>
                  <a:cubicBezTo>
                    <a:pt x="13485" y="4294"/>
                    <a:pt x="13587" y="4246"/>
                    <a:pt x="13657" y="4148"/>
                  </a:cubicBezTo>
                  <a:cubicBezTo>
                    <a:pt x="13692" y="4101"/>
                    <a:pt x="13740" y="4041"/>
                    <a:pt x="13776" y="3970"/>
                  </a:cubicBezTo>
                  <a:cubicBezTo>
                    <a:pt x="13776" y="3994"/>
                    <a:pt x="13799" y="4017"/>
                    <a:pt x="13799" y="4029"/>
                  </a:cubicBezTo>
                  <a:cubicBezTo>
                    <a:pt x="13823" y="4101"/>
                    <a:pt x="13883" y="4160"/>
                    <a:pt x="13942" y="4208"/>
                  </a:cubicBezTo>
                  <a:cubicBezTo>
                    <a:pt x="13871" y="4982"/>
                    <a:pt x="13978" y="5768"/>
                    <a:pt x="14300" y="6530"/>
                  </a:cubicBezTo>
                  <a:cubicBezTo>
                    <a:pt x="14343" y="6632"/>
                    <a:pt x="14422" y="6675"/>
                    <a:pt x="14505" y="6675"/>
                  </a:cubicBezTo>
                  <a:cubicBezTo>
                    <a:pt x="14674" y="6675"/>
                    <a:pt x="14863" y="6502"/>
                    <a:pt x="14823" y="6303"/>
                  </a:cubicBezTo>
                  <a:cubicBezTo>
                    <a:pt x="14657" y="5530"/>
                    <a:pt x="14550" y="4744"/>
                    <a:pt x="14550" y="3970"/>
                  </a:cubicBezTo>
                  <a:cubicBezTo>
                    <a:pt x="14609" y="3946"/>
                    <a:pt x="14669" y="3886"/>
                    <a:pt x="14716" y="3791"/>
                  </a:cubicBezTo>
                  <a:cubicBezTo>
                    <a:pt x="14764" y="3696"/>
                    <a:pt x="14788" y="3565"/>
                    <a:pt x="14823" y="3470"/>
                  </a:cubicBezTo>
                  <a:lnTo>
                    <a:pt x="14883" y="3470"/>
                  </a:lnTo>
                  <a:cubicBezTo>
                    <a:pt x="14883" y="3494"/>
                    <a:pt x="14883" y="3529"/>
                    <a:pt x="14907" y="3541"/>
                  </a:cubicBezTo>
                  <a:cubicBezTo>
                    <a:pt x="15224" y="3826"/>
                    <a:pt x="15685" y="3883"/>
                    <a:pt x="16131" y="3883"/>
                  </a:cubicBezTo>
                  <a:cubicBezTo>
                    <a:pt x="16339" y="3883"/>
                    <a:pt x="16543" y="3870"/>
                    <a:pt x="16728" y="3863"/>
                  </a:cubicBezTo>
                  <a:cubicBezTo>
                    <a:pt x="17479" y="3851"/>
                    <a:pt x="18229" y="3732"/>
                    <a:pt x="18943" y="3529"/>
                  </a:cubicBezTo>
                  <a:cubicBezTo>
                    <a:pt x="18979" y="3553"/>
                    <a:pt x="19026" y="3589"/>
                    <a:pt x="19086" y="3601"/>
                  </a:cubicBezTo>
                  <a:cubicBezTo>
                    <a:pt x="19539" y="3680"/>
                    <a:pt x="19987" y="3722"/>
                    <a:pt x="20432" y="3722"/>
                  </a:cubicBezTo>
                  <a:cubicBezTo>
                    <a:pt x="20922" y="3722"/>
                    <a:pt x="21409" y="3671"/>
                    <a:pt x="21896" y="3565"/>
                  </a:cubicBezTo>
                  <a:cubicBezTo>
                    <a:pt x="21915" y="3614"/>
                    <a:pt x="21959" y="3655"/>
                    <a:pt x="22020" y="3655"/>
                  </a:cubicBezTo>
                  <a:cubicBezTo>
                    <a:pt x="22033" y="3655"/>
                    <a:pt x="22047" y="3653"/>
                    <a:pt x="22062" y="3648"/>
                  </a:cubicBezTo>
                  <a:cubicBezTo>
                    <a:pt x="22193" y="3601"/>
                    <a:pt x="22336" y="3553"/>
                    <a:pt x="22479" y="3517"/>
                  </a:cubicBezTo>
                  <a:cubicBezTo>
                    <a:pt x="22942" y="3730"/>
                    <a:pt x="23494" y="3812"/>
                    <a:pt x="24060" y="3812"/>
                  </a:cubicBezTo>
                  <a:cubicBezTo>
                    <a:pt x="24760" y="3812"/>
                    <a:pt x="25481" y="3687"/>
                    <a:pt x="26087" y="3529"/>
                  </a:cubicBezTo>
                  <a:cubicBezTo>
                    <a:pt x="26170" y="3529"/>
                    <a:pt x="26242" y="3529"/>
                    <a:pt x="26313" y="3517"/>
                  </a:cubicBezTo>
                  <a:cubicBezTo>
                    <a:pt x="26644" y="3688"/>
                    <a:pt x="27029" y="3757"/>
                    <a:pt x="27426" y="3757"/>
                  </a:cubicBezTo>
                  <a:cubicBezTo>
                    <a:pt x="28028" y="3757"/>
                    <a:pt x="28659" y="3599"/>
                    <a:pt x="29182" y="3398"/>
                  </a:cubicBezTo>
                  <a:cubicBezTo>
                    <a:pt x="29301" y="3398"/>
                    <a:pt x="29420" y="3374"/>
                    <a:pt x="29540" y="3374"/>
                  </a:cubicBezTo>
                  <a:cubicBezTo>
                    <a:pt x="30444" y="3501"/>
                    <a:pt x="31340" y="3548"/>
                    <a:pt x="32248" y="3548"/>
                  </a:cubicBezTo>
                  <a:cubicBezTo>
                    <a:pt x="32452" y="3548"/>
                    <a:pt x="32656" y="3546"/>
                    <a:pt x="32861" y="3541"/>
                  </a:cubicBezTo>
                  <a:cubicBezTo>
                    <a:pt x="32888" y="3577"/>
                    <a:pt x="32929" y="3613"/>
                    <a:pt x="32973" y="3613"/>
                  </a:cubicBezTo>
                  <a:cubicBezTo>
                    <a:pt x="32987" y="3613"/>
                    <a:pt x="33002" y="3609"/>
                    <a:pt x="33016" y="3601"/>
                  </a:cubicBezTo>
                  <a:cubicBezTo>
                    <a:pt x="33100" y="3565"/>
                    <a:pt x="33171" y="3541"/>
                    <a:pt x="33266" y="3529"/>
                  </a:cubicBezTo>
                  <a:cubicBezTo>
                    <a:pt x="33860" y="3634"/>
                    <a:pt x="34471" y="3731"/>
                    <a:pt x="35077" y="3731"/>
                  </a:cubicBezTo>
                  <a:cubicBezTo>
                    <a:pt x="35577" y="3731"/>
                    <a:pt x="36073" y="3665"/>
                    <a:pt x="36552" y="3482"/>
                  </a:cubicBezTo>
                  <a:cubicBezTo>
                    <a:pt x="36612" y="3446"/>
                    <a:pt x="36671" y="3422"/>
                    <a:pt x="36707" y="3363"/>
                  </a:cubicBezTo>
                  <a:cubicBezTo>
                    <a:pt x="36719" y="3374"/>
                    <a:pt x="36743" y="3374"/>
                    <a:pt x="36779" y="3386"/>
                  </a:cubicBezTo>
                  <a:cubicBezTo>
                    <a:pt x="37206" y="3475"/>
                    <a:pt x="37637" y="3521"/>
                    <a:pt x="38067" y="3521"/>
                  </a:cubicBezTo>
                  <a:cubicBezTo>
                    <a:pt x="38680" y="3521"/>
                    <a:pt x="39291" y="3428"/>
                    <a:pt x="39886" y="3232"/>
                  </a:cubicBezTo>
                  <a:cubicBezTo>
                    <a:pt x="40231" y="3232"/>
                    <a:pt x="40553" y="3232"/>
                    <a:pt x="40898" y="3244"/>
                  </a:cubicBezTo>
                  <a:lnTo>
                    <a:pt x="41208" y="3244"/>
                  </a:lnTo>
                  <a:cubicBezTo>
                    <a:pt x="41625" y="3318"/>
                    <a:pt x="42040" y="3354"/>
                    <a:pt x="42454" y="3354"/>
                  </a:cubicBezTo>
                  <a:cubicBezTo>
                    <a:pt x="42772" y="3354"/>
                    <a:pt x="43090" y="3332"/>
                    <a:pt x="43410" y="3291"/>
                  </a:cubicBezTo>
                  <a:lnTo>
                    <a:pt x="43517" y="3291"/>
                  </a:lnTo>
                  <a:cubicBezTo>
                    <a:pt x="44077" y="3303"/>
                    <a:pt x="44625" y="3363"/>
                    <a:pt x="45137" y="3410"/>
                  </a:cubicBezTo>
                  <a:cubicBezTo>
                    <a:pt x="45343" y="3455"/>
                    <a:pt x="45560" y="3476"/>
                    <a:pt x="45778" y="3476"/>
                  </a:cubicBezTo>
                  <a:cubicBezTo>
                    <a:pt x="45962" y="3476"/>
                    <a:pt x="46147" y="3461"/>
                    <a:pt x="46327" y="3434"/>
                  </a:cubicBezTo>
                  <a:cubicBezTo>
                    <a:pt x="46613" y="3422"/>
                    <a:pt x="46899" y="3374"/>
                    <a:pt x="47197" y="3315"/>
                  </a:cubicBezTo>
                  <a:cubicBezTo>
                    <a:pt x="47518" y="3244"/>
                    <a:pt x="47851" y="3184"/>
                    <a:pt x="48197" y="3136"/>
                  </a:cubicBezTo>
                  <a:lnTo>
                    <a:pt x="48280" y="3184"/>
                  </a:lnTo>
                  <a:cubicBezTo>
                    <a:pt x="48518" y="3244"/>
                    <a:pt x="49340" y="3434"/>
                    <a:pt x="50233" y="3541"/>
                  </a:cubicBezTo>
                  <a:cubicBezTo>
                    <a:pt x="50281" y="3582"/>
                    <a:pt x="50336" y="3600"/>
                    <a:pt x="50396" y="3600"/>
                  </a:cubicBezTo>
                  <a:cubicBezTo>
                    <a:pt x="50424" y="3600"/>
                    <a:pt x="50452" y="3596"/>
                    <a:pt x="50483" y="3589"/>
                  </a:cubicBezTo>
                  <a:cubicBezTo>
                    <a:pt x="50495" y="3589"/>
                    <a:pt x="50518" y="3565"/>
                    <a:pt x="50530" y="3565"/>
                  </a:cubicBezTo>
                  <a:cubicBezTo>
                    <a:pt x="50784" y="3592"/>
                    <a:pt x="51037" y="3607"/>
                    <a:pt x="51277" y="3607"/>
                  </a:cubicBezTo>
                  <a:cubicBezTo>
                    <a:pt x="51890" y="3607"/>
                    <a:pt x="52412" y="3506"/>
                    <a:pt x="52626" y="3232"/>
                  </a:cubicBezTo>
                  <a:cubicBezTo>
                    <a:pt x="52697" y="3196"/>
                    <a:pt x="52757" y="3172"/>
                    <a:pt x="52816" y="3113"/>
                  </a:cubicBezTo>
                  <a:cubicBezTo>
                    <a:pt x="53726" y="3289"/>
                    <a:pt x="54655" y="3387"/>
                    <a:pt x="55579" y="3387"/>
                  </a:cubicBezTo>
                  <a:cubicBezTo>
                    <a:pt x="55902" y="3387"/>
                    <a:pt x="56223" y="3375"/>
                    <a:pt x="56543" y="3351"/>
                  </a:cubicBezTo>
                  <a:cubicBezTo>
                    <a:pt x="56567" y="3351"/>
                    <a:pt x="56602" y="3327"/>
                    <a:pt x="56626" y="3327"/>
                  </a:cubicBezTo>
                  <a:cubicBezTo>
                    <a:pt x="56674" y="3363"/>
                    <a:pt x="56733" y="3386"/>
                    <a:pt x="56805" y="3386"/>
                  </a:cubicBezTo>
                  <a:cubicBezTo>
                    <a:pt x="57072" y="3409"/>
                    <a:pt x="57339" y="3421"/>
                    <a:pt x="57606" y="3421"/>
                  </a:cubicBezTo>
                  <a:cubicBezTo>
                    <a:pt x="58040" y="3421"/>
                    <a:pt x="58473" y="3389"/>
                    <a:pt x="58900" y="3315"/>
                  </a:cubicBezTo>
                  <a:cubicBezTo>
                    <a:pt x="59275" y="3533"/>
                    <a:pt x="59670" y="3634"/>
                    <a:pt x="60082" y="3634"/>
                  </a:cubicBezTo>
                  <a:cubicBezTo>
                    <a:pt x="60299" y="3634"/>
                    <a:pt x="60520" y="3606"/>
                    <a:pt x="60746" y="3553"/>
                  </a:cubicBezTo>
                  <a:cubicBezTo>
                    <a:pt x="60782" y="3553"/>
                    <a:pt x="60793" y="3541"/>
                    <a:pt x="60805" y="3529"/>
                  </a:cubicBezTo>
                  <a:cubicBezTo>
                    <a:pt x="61460" y="3505"/>
                    <a:pt x="62115" y="3434"/>
                    <a:pt x="62770" y="3327"/>
                  </a:cubicBezTo>
                  <a:cubicBezTo>
                    <a:pt x="62794" y="3410"/>
                    <a:pt x="62829" y="3482"/>
                    <a:pt x="62913" y="3541"/>
                  </a:cubicBezTo>
                  <a:cubicBezTo>
                    <a:pt x="63160" y="3735"/>
                    <a:pt x="63436" y="3827"/>
                    <a:pt x="63720" y="3827"/>
                  </a:cubicBezTo>
                  <a:cubicBezTo>
                    <a:pt x="63942" y="3827"/>
                    <a:pt x="64169" y="3770"/>
                    <a:pt x="64389" y="3660"/>
                  </a:cubicBezTo>
                  <a:cubicBezTo>
                    <a:pt x="64883" y="3727"/>
                    <a:pt x="65384" y="3793"/>
                    <a:pt x="65881" y="3793"/>
                  </a:cubicBezTo>
                  <a:cubicBezTo>
                    <a:pt x="66007" y="3793"/>
                    <a:pt x="66133" y="3789"/>
                    <a:pt x="66258" y="3779"/>
                  </a:cubicBezTo>
                  <a:cubicBezTo>
                    <a:pt x="66300" y="3800"/>
                    <a:pt x="66332" y="3829"/>
                    <a:pt x="66370" y="3829"/>
                  </a:cubicBezTo>
                  <a:cubicBezTo>
                    <a:pt x="66377" y="3829"/>
                    <a:pt x="66383" y="3829"/>
                    <a:pt x="66389" y="3827"/>
                  </a:cubicBezTo>
                  <a:cubicBezTo>
                    <a:pt x="66449" y="3803"/>
                    <a:pt x="66532" y="3779"/>
                    <a:pt x="66604" y="3767"/>
                  </a:cubicBezTo>
                  <a:cubicBezTo>
                    <a:pt x="67057" y="4044"/>
                    <a:pt x="67577" y="4205"/>
                    <a:pt x="68114" y="4205"/>
                  </a:cubicBezTo>
                  <a:cubicBezTo>
                    <a:pt x="68225" y="4205"/>
                    <a:pt x="68337" y="4198"/>
                    <a:pt x="68449" y="4184"/>
                  </a:cubicBezTo>
                  <a:cubicBezTo>
                    <a:pt x="68687" y="4148"/>
                    <a:pt x="69044" y="4065"/>
                    <a:pt x="69271" y="3886"/>
                  </a:cubicBezTo>
                  <a:cubicBezTo>
                    <a:pt x="69414" y="3886"/>
                    <a:pt x="69545" y="3863"/>
                    <a:pt x="69699" y="3863"/>
                  </a:cubicBezTo>
                  <a:cubicBezTo>
                    <a:pt x="69747" y="3898"/>
                    <a:pt x="69783" y="3910"/>
                    <a:pt x="69842" y="3910"/>
                  </a:cubicBezTo>
                  <a:cubicBezTo>
                    <a:pt x="69949" y="3970"/>
                    <a:pt x="70057" y="4017"/>
                    <a:pt x="70164" y="4065"/>
                  </a:cubicBezTo>
                  <a:cubicBezTo>
                    <a:pt x="70187" y="4089"/>
                    <a:pt x="70235" y="4101"/>
                    <a:pt x="70283" y="4101"/>
                  </a:cubicBezTo>
                  <a:cubicBezTo>
                    <a:pt x="70426" y="4148"/>
                    <a:pt x="70592" y="4184"/>
                    <a:pt x="70771" y="4196"/>
                  </a:cubicBezTo>
                  <a:cubicBezTo>
                    <a:pt x="70780" y="4197"/>
                    <a:pt x="70789" y="4198"/>
                    <a:pt x="70798" y="4198"/>
                  </a:cubicBezTo>
                  <a:cubicBezTo>
                    <a:pt x="70890" y="4198"/>
                    <a:pt x="70955" y="4142"/>
                    <a:pt x="71009" y="4077"/>
                  </a:cubicBezTo>
                  <a:cubicBezTo>
                    <a:pt x="71209" y="4131"/>
                    <a:pt x="71429" y="4153"/>
                    <a:pt x="71657" y="4153"/>
                  </a:cubicBezTo>
                  <a:cubicBezTo>
                    <a:pt x="72393" y="4153"/>
                    <a:pt x="73228" y="3917"/>
                    <a:pt x="73855" y="3708"/>
                  </a:cubicBezTo>
                  <a:cubicBezTo>
                    <a:pt x="74069" y="3720"/>
                    <a:pt x="74283" y="3732"/>
                    <a:pt x="74509" y="3744"/>
                  </a:cubicBezTo>
                  <a:lnTo>
                    <a:pt x="74509" y="3017"/>
                  </a:lnTo>
                  <a:lnTo>
                    <a:pt x="74498" y="3017"/>
                  </a:lnTo>
                  <a:cubicBezTo>
                    <a:pt x="74355" y="3041"/>
                    <a:pt x="74224" y="3053"/>
                    <a:pt x="74069" y="3065"/>
                  </a:cubicBezTo>
                  <a:cubicBezTo>
                    <a:pt x="74057" y="3065"/>
                    <a:pt x="74021" y="3053"/>
                    <a:pt x="74009" y="3053"/>
                  </a:cubicBezTo>
                  <a:cubicBezTo>
                    <a:pt x="73983" y="3040"/>
                    <a:pt x="73957" y="3035"/>
                    <a:pt x="73931" y="3035"/>
                  </a:cubicBezTo>
                  <a:cubicBezTo>
                    <a:pt x="73887" y="3035"/>
                    <a:pt x="73845" y="3050"/>
                    <a:pt x="73807" y="3065"/>
                  </a:cubicBezTo>
                  <a:cubicBezTo>
                    <a:pt x="73496" y="3003"/>
                    <a:pt x="73173" y="2970"/>
                    <a:pt x="72850" y="2970"/>
                  </a:cubicBezTo>
                  <a:cubicBezTo>
                    <a:pt x="72307" y="2970"/>
                    <a:pt x="71763" y="3061"/>
                    <a:pt x="71271" y="3255"/>
                  </a:cubicBezTo>
                  <a:cubicBezTo>
                    <a:pt x="71033" y="3279"/>
                    <a:pt x="70795" y="3279"/>
                    <a:pt x="70557" y="3279"/>
                  </a:cubicBezTo>
                  <a:cubicBezTo>
                    <a:pt x="70524" y="3263"/>
                    <a:pt x="70495" y="3257"/>
                    <a:pt x="70466" y="3257"/>
                  </a:cubicBezTo>
                  <a:cubicBezTo>
                    <a:pt x="70431" y="3257"/>
                    <a:pt x="70399" y="3266"/>
                    <a:pt x="70366" y="3279"/>
                  </a:cubicBezTo>
                  <a:lnTo>
                    <a:pt x="70211" y="3279"/>
                  </a:lnTo>
                  <a:cubicBezTo>
                    <a:pt x="69949" y="3089"/>
                    <a:pt x="69597" y="2914"/>
                    <a:pt x="69297" y="2914"/>
                  </a:cubicBezTo>
                  <a:cubicBezTo>
                    <a:pt x="69146" y="2914"/>
                    <a:pt x="69009" y="2958"/>
                    <a:pt x="68902" y="3065"/>
                  </a:cubicBezTo>
                  <a:lnTo>
                    <a:pt x="68330" y="3113"/>
                  </a:lnTo>
                  <a:lnTo>
                    <a:pt x="68128" y="3113"/>
                  </a:lnTo>
                  <a:cubicBezTo>
                    <a:pt x="67866" y="3124"/>
                    <a:pt x="67580" y="3160"/>
                    <a:pt x="67330" y="3220"/>
                  </a:cubicBezTo>
                  <a:cubicBezTo>
                    <a:pt x="67175" y="3232"/>
                    <a:pt x="67032" y="3244"/>
                    <a:pt x="66878" y="3279"/>
                  </a:cubicBezTo>
                  <a:cubicBezTo>
                    <a:pt x="66663" y="3279"/>
                    <a:pt x="66449" y="3279"/>
                    <a:pt x="66223" y="3255"/>
                  </a:cubicBezTo>
                  <a:cubicBezTo>
                    <a:pt x="65677" y="3022"/>
                    <a:pt x="65117" y="2885"/>
                    <a:pt x="64548" y="2885"/>
                  </a:cubicBezTo>
                  <a:cubicBezTo>
                    <a:pt x="64247" y="2885"/>
                    <a:pt x="63944" y="2923"/>
                    <a:pt x="63639" y="3005"/>
                  </a:cubicBezTo>
                  <a:cubicBezTo>
                    <a:pt x="63532" y="3005"/>
                    <a:pt x="63413" y="3041"/>
                    <a:pt x="63294" y="3065"/>
                  </a:cubicBezTo>
                  <a:cubicBezTo>
                    <a:pt x="63246" y="3077"/>
                    <a:pt x="63222" y="3101"/>
                    <a:pt x="63187" y="3124"/>
                  </a:cubicBezTo>
                  <a:cubicBezTo>
                    <a:pt x="63187" y="3101"/>
                    <a:pt x="63175" y="3077"/>
                    <a:pt x="63163" y="3053"/>
                  </a:cubicBezTo>
                  <a:cubicBezTo>
                    <a:pt x="62790" y="2516"/>
                    <a:pt x="62144" y="2328"/>
                    <a:pt x="61439" y="2328"/>
                  </a:cubicBezTo>
                  <a:cubicBezTo>
                    <a:pt x="60658" y="2328"/>
                    <a:pt x="59806" y="2559"/>
                    <a:pt x="59174" y="2803"/>
                  </a:cubicBezTo>
                  <a:cubicBezTo>
                    <a:pt x="58726" y="2625"/>
                    <a:pt x="58250" y="2523"/>
                    <a:pt x="57779" y="2523"/>
                  </a:cubicBezTo>
                  <a:cubicBezTo>
                    <a:pt x="57336" y="2523"/>
                    <a:pt x="56899" y="2613"/>
                    <a:pt x="56495" y="2815"/>
                  </a:cubicBezTo>
                  <a:cubicBezTo>
                    <a:pt x="56192" y="2610"/>
                    <a:pt x="55801" y="2573"/>
                    <a:pt x="55420" y="2573"/>
                  </a:cubicBezTo>
                  <a:cubicBezTo>
                    <a:pt x="55337" y="2573"/>
                    <a:pt x="55255" y="2575"/>
                    <a:pt x="55174" y="2577"/>
                  </a:cubicBezTo>
                  <a:cubicBezTo>
                    <a:pt x="54555" y="2589"/>
                    <a:pt x="53947" y="2636"/>
                    <a:pt x="53340" y="2708"/>
                  </a:cubicBezTo>
                  <a:cubicBezTo>
                    <a:pt x="53293" y="2684"/>
                    <a:pt x="53233" y="2648"/>
                    <a:pt x="53150" y="2648"/>
                  </a:cubicBezTo>
                  <a:lnTo>
                    <a:pt x="52888" y="2648"/>
                  </a:lnTo>
                  <a:cubicBezTo>
                    <a:pt x="52804" y="2506"/>
                    <a:pt x="52644" y="2423"/>
                    <a:pt x="52478" y="2423"/>
                  </a:cubicBezTo>
                  <a:cubicBezTo>
                    <a:pt x="52408" y="2423"/>
                    <a:pt x="52336" y="2438"/>
                    <a:pt x="52269" y="2470"/>
                  </a:cubicBezTo>
                  <a:cubicBezTo>
                    <a:pt x="52107" y="2425"/>
                    <a:pt x="51919" y="2410"/>
                    <a:pt x="51733" y="2410"/>
                  </a:cubicBezTo>
                  <a:cubicBezTo>
                    <a:pt x="51423" y="2410"/>
                    <a:pt x="51118" y="2450"/>
                    <a:pt x="50947" y="2458"/>
                  </a:cubicBezTo>
                  <a:cubicBezTo>
                    <a:pt x="50078" y="2470"/>
                    <a:pt x="49232" y="2529"/>
                    <a:pt x="48399" y="2708"/>
                  </a:cubicBezTo>
                  <a:lnTo>
                    <a:pt x="48363" y="2708"/>
                  </a:lnTo>
                  <a:cubicBezTo>
                    <a:pt x="48304" y="2708"/>
                    <a:pt x="48244" y="2720"/>
                    <a:pt x="48209" y="2755"/>
                  </a:cubicBezTo>
                  <a:cubicBezTo>
                    <a:pt x="47994" y="2767"/>
                    <a:pt x="47792" y="2767"/>
                    <a:pt x="47589" y="2779"/>
                  </a:cubicBezTo>
                  <a:cubicBezTo>
                    <a:pt x="47566" y="2755"/>
                    <a:pt x="47530" y="2743"/>
                    <a:pt x="47494" y="2720"/>
                  </a:cubicBezTo>
                  <a:cubicBezTo>
                    <a:pt x="47065" y="2626"/>
                    <a:pt x="46628" y="2572"/>
                    <a:pt x="46193" y="2572"/>
                  </a:cubicBezTo>
                  <a:cubicBezTo>
                    <a:pt x="45747" y="2572"/>
                    <a:pt x="45303" y="2629"/>
                    <a:pt x="44875" y="2755"/>
                  </a:cubicBezTo>
                  <a:cubicBezTo>
                    <a:pt x="44768" y="2720"/>
                    <a:pt x="44660" y="2696"/>
                    <a:pt x="44553" y="2672"/>
                  </a:cubicBezTo>
                  <a:cubicBezTo>
                    <a:pt x="44540" y="2670"/>
                    <a:pt x="44527" y="2669"/>
                    <a:pt x="44513" y="2669"/>
                  </a:cubicBezTo>
                  <a:cubicBezTo>
                    <a:pt x="44373" y="2669"/>
                    <a:pt x="44244" y="2780"/>
                    <a:pt x="44244" y="2910"/>
                  </a:cubicBezTo>
                  <a:lnTo>
                    <a:pt x="44220" y="2910"/>
                  </a:lnTo>
                  <a:cubicBezTo>
                    <a:pt x="44184" y="2827"/>
                    <a:pt x="44113" y="2755"/>
                    <a:pt x="44018" y="2720"/>
                  </a:cubicBezTo>
                  <a:cubicBezTo>
                    <a:pt x="43486" y="2496"/>
                    <a:pt x="42881" y="2391"/>
                    <a:pt x="42271" y="2391"/>
                  </a:cubicBezTo>
                  <a:cubicBezTo>
                    <a:pt x="41843" y="2391"/>
                    <a:pt x="41413" y="2443"/>
                    <a:pt x="41005" y="2541"/>
                  </a:cubicBezTo>
                  <a:cubicBezTo>
                    <a:pt x="40977" y="2539"/>
                    <a:pt x="40948" y="2538"/>
                    <a:pt x="40919" y="2538"/>
                  </a:cubicBezTo>
                  <a:cubicBezTo>
                    <a:pt x="40781" y="2538"/>
                    <a:pt x="40641" y="2561"/>
                    <a:pt x="40493" y="2601"/>
                  </a:cubicBezTo>
                  <a:cubicBezTo>
                    <a:pt x="40410" y="2612"/>
                    <a:pt x="40350" y="2672"/>
                    <a:pt x="40315" y="2743"/>
                  </a:cubicBezTo>
                  <a:lnTo>
                    <a:pt x="40303" y="2743"/>
                  </a:lnTo>
                  <a:cubicBezTo>
                    <a:pt x="39912" y="2490"/>
                    <a:pt x="39482" y="2394"/>
                    <a:pt x="39041" y="2394"/>
                  </a:cubicBezTo>
                  <a:cubicBezTo>
                    <a:pt x="38301" y="2394"/>
                    <a:pt x="37529" y="2664"/>
                    <a:pt x="36850" y="2910"/>
                  </a:cubicBezTo>
                  <a:cubicBezTo>
                    <a:pt x="36802" y="2910"/>
                    <a:pt x="36755" y="2934"/>
                    <a:pt x="36731" y="2958"/>
                  </a:cubicBezTo>
                  <a:lnTo>
                    <a:pt x="36207" y="2958"/>
                  </a:lnTo>
                  <a:cubicBezTo>
                    <a:pt x="35825" y="2871"/>
                    <a:pt x="35432" y="2821"/>
                    <a:pt x="35041" y="2821"/>
                  </a:cubicBezTo>
                  <a:cubicBezTo>
                    <a:pt x="34628" y="2821"/>
                    <a:pt x="34217" y="2877"/>
                    <a:pt x="33826" y="3005"/>
                  </a:cubicBezTo>
                  <a:cubicBezTo>
                    <a:pt x="33600" y="3005"/>
                    <a:pt x="33361" y="3017"/>
                    <a:pt x="33147" y="3017"/>
                  </a:cubicBezTo>
                  <a:cubicBezTo>
                    <a:pt x="32909" y="2708"/>
                    <a:pt x="32552" y="2648"/>
                    <a:pt x="32087" y="2648"/>
                  </a:cubicBezTo>
                  <a:cubicBezTo>
                    <a:pt x="31325" y="2648"/>
                    <a:pt x="30504" y="2708"/>
                    <a:pt x="29766" y="2922"/>
                  </a:cubicBezTo>
                  <a:cubicBezTo>
                    <a:pt x="29611" y="2898"/>
                    <a:pt x="29480" y="2886"/>
                    <a:pt x="29337" y="2874"/>
                  </a:cubicBezTo>
                  <a:cubicBezTo>
                    <a:pt x="29083" y="2834"/>
                    <a:pt x="28828" y="2813"/>
                    <a:pt x="28574" y="2813"/>
                  </a:cubicBezTo>
                  <a:cubicBezTo>
                    <a:pt x="28008" y="2813"/>
                    <a:pt x="27450" y="2918"/>
                    <a:pt x="26932" y="3148"/>
                  </a:cubicBezTo>
                  <a:cubicBezTo>
                    <a:pt x="26789" y="3136"/>
                    <a:pt x="26634" y="3124"/>
                    <a:pt x="26480" y="3124"/>
                  </a:cubicBezTo>
                  <a:cubicBezTo>
                    <a:pt x="26444" y="3065"/>
                    <a:pt x="26384" y="3041"/>
                    <a:pt x="26313" y="3005"/>
                  </a:cubicBezTo>
                  <a:cubicBezTo>
                    <a:pt x="25731" y="2826"/>
                    <a:pt x="25099" y="2718"/>
                    <a:pt x="24469" y="2718"/>
                  </a:cubicBezTo>
                  <a:cubicBezTo>
                    <a:pt x="23849" y="2718"/>
                    <a:pt x="23231" y="2823"/>
                    <a:pt x="22670" y="3065"/>
                  </a:cubicBezTo>
                  <a:cubicBezTo>
                    <a:pt x="22634" y="3005"/>
                    <a:pt x="22574" y="2958"/>
                    <a:pt x="22503" y="2934"/>
                  </a:cubicBezTo>
                  <a:cubicBezTo>
                    <a:pt x="21865" y="2712"/>
                    <a:pt x="21095" y="2559"/>
                    <a:pt x="20338" y="2559"/>
                  </a:cubicBezTo>
                  <a:cubicBezTo>
                    <a:pt x="19752" y="2559"/>
                    <a:pt x="19173" y="2651"/>
                    <a:pt x="18669" y="2874"/>
                  </a:cubicBezTo>
                  <a:cubicBezTo>
                    <a:pt x="18633" y="2827"/>
                    <a:pt x="18586" y="2791"/>
                    <a:pt x="18514" y="2779"/>
                  </a:cubicBezTo>
                  <a:cubicBezTo>
                    <a:pt x="17979" y="2644"/>
                    <a:pt x="17370" y="2550"/>
                    <a:pt x="16762" y="2550"/>
                  </a:cubicBezTo>
                  <a:cubicBezTo>
                    <a:pt x="16194" y="2550"/>
                    <a:pt x="15627" y="2632"/>
                    <a:pt x="15121" y="2839"/>
                  </a:cubicBezTo>
                  <a:cubicBezTo>
                    <a:pt x="15097" y="2827"/>
                    <a:pt x="15050" y="2827"/>
                    <a:pt x="15002" y="2827"/>
                  </a:cubicBezTo>
                  <a:cubicBezTo>
                    <a:pt x="15062" y="2636"/>
                    <a:pt x="15073" y="2446"/>
                    <a:pt x="15050" y="2291"/>
                  </a:cubicBezTo>
                  <a:cubicBezTo>
                    <a:pt x="15347" y="1636"/>
                    <a:pt x="15597" y="981"/>
                    <a:pt x="15847" y="326"/>
                  </a:cubicBezTo>
                  <a:cubicBezTo>
                    <a:pt x="15920" y="137"/>
                    <a:pt x="15743" y="1"/>
                    <a:pt x="155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1"/>
            <p:cNvSpPr/>
            <p:nvPr/>
          </p:nvSpPr>
          <p:spPr>
            <a:xfrm>
              <a:off x="3613088" y="2723475"/>
              <a:ext cx="149150" cy="169550"/>
            </a:xfrm>
            <a:custGeom>
              <a:rect b="b" l="l" r="r" t="t"/>
              <a:pathLst>
                <a:path extrusionOk="0" h="6782" w="5966">
                  <a:moveTo>
                    <a:pt x="5620" y="0"/>
                  </a:moveTo>
                  <a:cubicBezTo>
                    <a:pt x="5515" y="0"/>
                    <a:pt x="5413" y="54"/>
                    <a:pt x="5381" y="183"/>
                  </a:cubicBezTo>
                  <a:cubicBezTo>
                    <a:pt x="5131" y="755"/>
                    <a:pt x="4881" y="1350"/>
                    <a:pt x="4643" y="1945"/>
                  </a:cubicBezTo>
                  <a:lnTo>
                    <a:pt x="4607" y="1945"/>
                  </a:lnTo>
                  <a:cubicBezTo>
                    <a:pt x="4577" y="1939"/>
                    <a:pt x="4547" y="1936"/>
                    <a:pt x="4517" y="1936"/>
                  </a:cubicBezTo>
                  <a:cubicBezTo>
                    <a:pt x="4488" y="1936"/>
                    <a:pt x="4458" y="1939"/>
                    <a:pt x="4428" y="1945"/>
                  </a:cubicBezTo>
                  <a:cubicBezTo>
                    <a:pt x="4362" y="1813"/>
                    <a:pt x="4234" y="1742"/>
                    <a:pt x="4007" y="1742"/>
                  </a:cubicBezTo>
                  <a:cubicBezTo>
                    <a:pt x="3989" y="1742"/>
                    <a:pt x="3971" y="1742"/>
                    <a:pt x="3952" y="1743"/>
                  </a:cubicBezTo>
                  <a:cubicBezTo>
                    <a:pt x="3881" y="1707"/>
                    <a:pt x="3821" y="1683"/>
                    <a:pt x="3738" y="1671"/>
                  </a:cubicBezTo>
                  <a:cubicBezTo>
                    <a:pt x="3650" y="1652"/>
                    <a:pt x="3568" y="1643"/>
                    <a:pt x="3490" y="1643"/>
                  </a:cubicBezTo>
                  <a:cubicBezTo>
                    <a:pt x="3324" y="1643"/>
                    <a:pt x="3181" y="1686"/>
                    <a:pt x="3059" y="1767"/>
                  </a:cubicBezTo>
                  <a:cubicBezTo>
                    <a:pt x="3038" y="1764"/>
                    <a:pt x="3017" y="1762"/>
                    <a:pt x="2995" y="1762"/>
                  </a:cubicBezTo>
                  <a:cubicBezTo>
                    <a:pt x="2929" y="1762"/>
                    <a:pt x="2863" y="1776"/>
                    <a:pt x="2809" y="1802"/>
                  </a:cubicBezTo>
                  <a:cubicBezTo>
                    <a:pt x="2797" y="1790"/>
                    <a:pt x="2761" y="1790"/>
                    <a:pt x="2738" y="1790"/>
                  </a:cubicBezTo>
                  <a:cubicBezTo>
                    <a:pt x="2666" y="1790"/>
                    <a:pt x="2607" y="1790"/>
                    <a:pt x="2547" y="1802"/>
                  </a:cubicBezTo>
                  <a:cubicBezTo>
                    <a:pt x="2499" y="1790"/>
                    <a:pt x="2452" y="1767"/>
                    <a:pt x="2404" y="1767"/>
                  </a:cubicBezTo>
                  <a:lnTo>
                    <a:pt x="2392" y="1755"/>
                  </a:lnTo>
                  <a:cubicBezTo>
                    <a:pt x="2307" y="1692"/>
                    <a:pt x="2220" y="1665"/>
                    <a:pt x="2135" y="1665"/>
                  </a:cubicBezTo>
                  <a:cubicBezTo>
                    <a:pt x="1897" y="1665"/>
                    <a:pt x="1669" y="1869"/>
                    <a:pt x="1511" y="2052"/>
                  </a:cubicBezTo>
                  <a:cubicBezTo>
                    <a:pt x="1321" y="2219"/>
                    <a:pt x="1166" y="2481"/>
                    <a:pt x="1154" y="2779"/>
                  </a:cubicBezTo>
                  <a:lnTo>
                    <a:pt x="761" y="3767"/>
                  </a:lnTo>
                  <a:cubicBezTo>
                    <a:pt x="821" y="3731"/>
                    <a:pt x="856" y="3707"/>
                    <a:pt x="892" y="3660"/>
                  </a:cubicBezTo>
                  <a:cubicBezTo>
                    <a:pt x="916" y="3684"/>
                    <a:pt x="952" y="3719"/>
                    <a:pt x="999" y="3731"/>
                  </a:cubicBezTo>
                  <a:cubicBezTo>
                    <a:pt x="999" y="3826"/>
                    <a:pt x="1011" y="3910"/>
                    <a:pt x="1035" y="4005"/>
                  </a:cubicBezTo>
                  <a:cubicBezTo>
                    <a:pt x="1023" y="4017"/>
                    <a:pt x="1023" y="4041"/>
                    <a:pt x="1023" y="4065"/>
                  </a:cubicBezTo>
                  <a:cubicBezTo>
                    <a:pt x="1011" y="4124"/>
                    <a:pt x="1035" y="4160"/>
                    <a:pt x="1071" y="4196"/>
                  </a:cubicBezTo>
                  <a:cubicBezTo>
                    <a:pt x="761" y="4624"/>
                    <a:pt x="440" y="5053"/>
                    <a:pt x="142" y="5505"/>
                  </a:cubicBezTo>
                  <a:cubicBezTo>
                    <a:pt x="0" y="5713"/>
                    <a:pt x="214" y="5927"/>
                    <a:pt x="416" y="5927"/>
                  </a:cubicBezTo>
                  <a:cubicBezTo>
                    <a:pt x="503" y="5927"/>
                    <a:pt x="588" y="5888"/>
                    <a:pt x="642" y="5791"/>
                  </a:cubicBezTo>
                  <a:cubicBezTo>
                    <a:pt x="904" y="5315"/>
                    <a:pt x="1178" y="4815"/>
                    <a:pt x="1428" y="4327"/>
                  </a:cubicBezTo>
                  <a:lnTo>
                    <a:pt x="1440" y="4327"/>
                  </a:lnTo>
                  <a:cubicBezTo>
                    <a:pt x="1549" y="4410"/>
                    <a:pt x="1680" y="4452"/>
                    <a:pt x="1809" y="4452"/>
                  </a:cubicBezTo>
                  <a:cubicBezTo>
                    <a:pt x="1918" y="4452"/>
                    <a:pt x="2026" y="4422"/>
                    <a:pt x="2118" y="4362"/>
                  </a:cubicBezTo>
                  <a:cubicBezTo>
                    <a:pt x="2175" y="4395"/>
                    <a:pt x="2240" y="4413"/>
                    <a:pt x="2303" y="4413"/>
                  </a:cubicBezTo>
                  <a:cubicBezTo>
                    <a:pt x="2400" y="4413"/>
                    <a:pt x="2494" y="4372"/>
                    <a:pt x="2559" y="4279"/>
                  </a:cubicBezTo>
                  <a:lnTo>
                    <a:pt x="2595" y="4374"/>
                  </a:lnTo>
                  <a:cubicBezTo>
                    <a:pt x="2648" y="4474"/>
                    <a:pt x="2760" y="4522"/>
                    <a:pt x="2870" y="4522"/>
                  </a:cubicBezTo>
                  <a:cubicBezTo>
                    <a:pt x="2957" y="4522"/>
                    <a:pt x="3042" y="4492"/>
                    <a:pt x="3095" y="4434"/>
                  </a:cubicBezTo>
                  <a:cubicBezTo>
                    <a:pt x="3107" y="4398"/>
                    <a:pt x="3142" y="4386"/>
                    <a:pt x="3154" y="4362"/>
                  </a:cubicBezTo>
                  <a:cubicBezTo>
                    <a:pt x="3178" y="4338"/>
                    <a:pt x="3190" y="4338"/>
                    <a:pt x="3226" y="4327"/>
                  </a:cubicBezTo>
                  <a:cubicBezTo>
                    <a:pt x="3280" y="4376"/>
                    <a:pt x="3351" y="4401"/>
                    <a:pt x="3424" y="4401"/>
                  </a:cubicBezTo>
                  <a:cubicBezTo>
                    <a:pt x="3527" y="4401"/>
                    <a:pt x="3632" y="4352"/>
                    <a:pt x="3702" y="4255"/>
                  </a:cubicBezTo>
                  <a:cubicBezTo>
                    <a:pt x="3750" y="4207"/>
                    <a:pt x="3773" y="4148"/>
                    <a:pt x="3821" y="4076"/>
                  </a:cubicBezTo>
                  <a:cubicBezTo>
                    <a:pt x="3821" y="4088"/>
                    <a:pt x="3821" y="4124"/>
                    <a:pt x="3833" y="4136"/>
                  </a:cubicBezTo>
                  <a:cubicBezTo>
                    <a:pt x="3869" y="4207"/>
                    <a:pt x="3928" y="4267"/>
                    <a:pt x="3988" y="4315"/>
                  </a:cubicBezTo>
                  <a:cubicBezTo>
                    <a:pt x="3904" y="5089"/>
                    <a:pt x="4011" y="5874"/>
                    <a:pt x="4345" y="6636"/>
                  </a:cubicBezTo>
                  <a:cubicBezTo>
                    <a:pt x="4388" y="6739"/>
                    <a:pt x="4467" y="6781"/>
                    <a:pt x="4551" y="6781"/>
                  </a:cubicBezTo>
                  <a:cubicBezTo>
                    <a:pt x="4720" y="6781"/>
                    <a:pt x="4909" y="6609"/>
                    <a:pt x="4869" y="6410"/>
                  </a:cubicBezTo>
                  <a:cubicBezTo>
                    <a:pt x="4678" y="5624"/>
                    <a:pt x="4583" y="4850"/>
                    <a:pt x="4595" y="4076"/>
                  </a:cubicBezTo>
                  <a:cubicBezTo>
                    <a:pt x="4666" y="4029"/>
                    <a:pt x="4726" y="3981"/>
                    <a:pt x="4762" y="3898"/>
                  </a:cubicBezTo>
                  <a:cubicBezTo>
                    <a:pt x="4785" y="3791"/>
                    <a:pt x="4833" y="3672"/>
                    <a:pt x="4869" y="3565"/>
                  </a:cubicBezTo>
                  <a:lnTo>
                    <a:pt x="4928" y="3565"/>
                  </a:lnTo>
                  <a:cubicBezTo>
                    <a:pt x="4928" y="3600"/>
                    <a:pt x="4940" y="3624"/>
                    <a:pt x="4952" y="3648"/>
                  </a:cubicBezTo>
                  <a:lnTo>
                    <a:pt x="5166" y="2838"/>
                  </a:lnTo>
                  <a:cubicBezTo>
                    <a:pt x="5119" y="2826"/>
                    <a:pt x="5083" y="2826"/>
                    <a:pt x="5047" y="2826"/>
                  </a:cubicBezTo>
                  <a:cubicBezTo>
                    <a:pt x="5107" y="2636"/>
                    <a:pt x="5119" y="2445"/>
                    <a:pt x="5083" y="2291"/>
                  </a:cubicBezTo>
                  <a:cubicBezTo>
                    <a:pt x="5381" y="1648"/>
                    <a:pt x="5643" y="981"/>
                    <a:pt x="5893" y="326"/>
                  </a:cubicBezTo>
                  <a:cubicBezTo>
                    <a:pt x="5966" y="136"/>
                    <a:pt x="5788"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1"/>
            <p:cNvSpPr/>
            <p:nvPr/>
          </p:nvSpPr>
          <p:spPr>
            <a:xfrm>
              <a:off x="4251938" y="2723475"/>
              <a:ext cx="149075" cy="169550"/>
            </a:xfrm>
            <a:custGeom>
              <a:rect b="b" l="l" r="r" t="t"/>
              <a:pathLst>
                <a:path extrusionOk="0" h="6782" w="5963">
                  <a:moveTo>
                    <a:pt x="5620" y="0"/>
                  </a:moveTo>
                  <a:cubicBezTo>
                    <a:pt x="5516" y="0"/>
                    <a:pt x="5417" y="54"/>
                    <a:pt x="5389" y="183"/>
                  </a:cubicBezTo>
                  <a:cubicBezTo>
                    <a:pt x="5127" y="755"/>
                    <a:pt x="4877" y="1350"/>
                    <a:pt x="4639" y="1945"/>
                  </a:cubicBezTo>
                  <a:lnTo>
                    <a:pt x="4616" y="1945"/>
                  </a:lnTo>
                  <a:cubicBezTo>
                    <a:pt x="4580" y="1939"/>
                    <a:pt x="4550" y="1936"/>
                    <a:pt x="4520" y="1936"/>
                  </a:cubicBezTo>
                  <a:cubicBezTo>
                    <a:pt x="4490" y="1936"/>
                    <a:pt x="4461" y="1939"/>
                    <a:pt x="4425" y="1945"/>
                  </a:cubicBezTo>
                  <a:cubicBezTo>
                    <a:pt x="4359" y="1813"/>
                    <a:pt x="4231" y="1742"/>
                    <a:pt x="4003" y="1742"/>
                  </a:cubicBezTo>
                  <a:cubicBezTo>
                    <a:pt x="3986" y="1742"/>
                    <a:pt x="3968" y="1742"/>
                    <a:pt x="3949" y="1743"/>
                  </a:cubicBezTo>
                  <a:cubicBezTo>
                    <a:pt x="3877" y="1707"/>
                    <a:pt x="3818" y="1683"/>
                    <a:pt x="3734" y="1671"/>
                  </a:cubicBezTo>
                  <a:cubicBezTo>
                    <a:pt x="3647" y="1652"/>
                    <a:pt x="3565" y="1643"/>
                    <a:pt x="3487" y="1643"/>
                  </a:cubicBezTo>
                  <a:cubicBezTo>
                    <a:pt x="3321" y="1643"/>
                    <a:pt x="3177" y="1686"/>
                    <a:pt x="3056" y="1767"/>
                  </a:cubicBezTo>
                  <a:cubicBezTo>
                    <a:pt x="3035" y="1764"/>
                    <a:pt x="3013" y="1762"/>
                    <a:pt x="2992" y="1762"/>
                  </a:cubicBezTo>
                  <a:cubicBezTo>
                    <a:pt x="2926" y="1762"/>
                    <a:pt x="2859" y="1776"/>
                    <a:pt x="2806" y="1802"/>
                  </a:cubicBezTo>
                  <a:cubicBezTo>
                    <a:pt x="2794" y="1790"/>
                    <a:pt x="2758" y="1790"/>
                    <a:pt x="2734" y="1790"/>
                  </a:cubicBezTo>
                  <a:cubicBezTo>
                    <a:pt x="2663" y="1790"/>
                    <a:pt x="2603" y="1790"/>
                    <a:pt x="2544" y="1802"/>
                  </a:cubicBezTo>
                  <a:cubicBezTo>
                    <a:pt x="2496" y="1790"/>
                    <a:pt x="2449" y="1767"/>
                    <a:pt x="2401" y="1767"/>
                  </a:cubicBezTo>
                  <a:lnTo>
                    <a:pt x="2389" y="1755"/>
                  </a:lnTo>
                  <a:cubicBezTo>
                    <a:pt x="2304" y="1692"/>
                    <a:pt x="2217" y="1665"/>
                    <a:pt x="2132" y="1665"/>
                  </a:cubicBezTo>
                  <a:cubicBezTo>
                    <a:pt x="1894" y="1665"/>
                    <a:pt x="1666" y="1869"/>
                    <a:pt x="1508" y="2052"/>
                  </a:cubicBezTo>
                  <a:cubicBezTo>
                    <a:pt x="1317" y="2219"/>
                    <a:pt x="1175" y="2481"/>
                    <a:pt x="1151" y="2779"/>
                  </a:cubicBezTo>
                  <a:lnTo>
                    <a:pt x="758" y="3767"/>
                  </a:lnTo>
                  <a:cubicBezTo>
                    <a:pt x="817" y="3731"/>
                    <a:pt x="853" y="3707"/>
                    <a:pt x="889" y="3660"/>
                  </a:cubicBezTo>
                  <a:cubicBezTo>
                    <a:pt x="925" y="3684"/>
                    <a:pt x="948" y="3719"/>
                    <a:pt x="996" y="3731"/>
                  </a:cubicBezTo>
                  <a:cubicBezTo>
                    <a:pt x="996" y="3826"/>
                    <a:pt x="1008" y="3910"/>
                    <a:pt x="1044" y="4005"/>
                  </a:cubicBezTo>
                  <a:cubicBezTo>
                    <a:pt x="1020" y="4017"/>
                    <a:pt x="1020" y="4041"/>
                    <a:pt x="1020" y="4065"/>
                  </a:cubicBezTo>
                  <a:cubicBezTo>
                    <a:pt x="1008" y="4124"/>
                    <a:pt x="1044" y="4160"/>
                    <a:pt x="1067" y="4196"/>
                  </a:cubicBezTo>
                  <a:cubicBezTo>
                    <a:pt x="758" y="4624"/>
                    <a:pt x="448" y="5053"/>
                    <a:pt x="151" y="5505"/>
                  </a:cubicBezTo>
                  <a:cubicBezTo>
                    <a:pt x="1" y="5713"/>
                    <a:pt x="212" y="5927"/>
                    <a:pt x="413" y="5927"/>
                  </a:cubicBezTo>
                  <a:cubicBezTo>
                    <a:pt x="500" y="5927"/>
                    <a:pt x="585" y="5888"/>
                    <a:pt x="639" y="5791"/>
                  </a:cubicBezTo>
                  <a:cubicBezTo>
                    <a:pt x="901" y="5315"/>
                    <a:pt x="1175" y="4815"/>
                    <a:pt x="1425" y="4327"/>
                  </a:cubicBezTo>
                  <a:lnTo>
                    <a:pt x="1437" y="4327"/>
                  </a:lnTo>
                  <a:cubicBezTo>
                    <a:pt x="1553" y="4410"/>
                    <a:pt x="1683" y="4452"/>
                    <a:pt x="1812" y="4452"/>
                  </a:cubicBezTo>
                  <a:cubicBezTo>
                    <a:pt x="1921" y="4452"/>
                    <a:pt x="2029" y="4422"/>
                    <a:pt x="2127" y="4362"/>
                  </a:cubicBezTo>
                  <a:cubicBezTo>
                    <a:pt x="2179" y="4395"/>
                    <a:pt x="2241" y="4413"/>
                    <a:pt x="2303" y="4413"/>
                  </a:cubicBezTo>
                  <a:cubicBezTo>
                    <a:pt x="2396" y="4413"/>
                    <a:pt x="2491" y="4372"/>
                    <a:pt x="2556" y="4279"/>
                  </a:cubicBezTo>
                  <a:lnTo>
                    <a:pt x="2603" y="4374"/>
                  </a:lnTo>
                  <a:cubicBezTo>
                    <a:pt x="2650" y="4474"/>
                    <a:pt x="2759" y="4522"/>
                    <a:pt x="2868" y="4522"/>
                  </a:cubicBezTo>
                  <a:cubicBezTo>
                    <a:pt x="2954" y="4522"/>
                    <a:pt x="3039" y="4492"/>
                    <a:pt x="3092" y="4434"/>
                  </a:cubicBezTo>
                  <a:cubicBezTo>
                    <a:pt x="3103" y="4398"/>
                    <a:pt x="3139" y="4386"/>
                    <a:pt x="3151" y="4362"/>
                  </a:cubicBezTo>
                  <a:cubicBezTo>
                    <a:pt x="3175" y="4338"/>
                    <a:pt x="3199" y="4338"/>
                    <a:pt x="3222" y="4327"/>
                  </a:cubicBezTo>
                  <a:cubicBezTo>
                    <a:pt x="3277" y="4376"/>
                    <a:pt x="3348" y="4401"/>
                    <a:pt x="3421" y="4401"/>
                  </a:cubicBezTo>
                  <a:cubicBezTo>
                    <a:pt x="3523" y="4401"/>
                    <a:pt x="3629" y="4352"/>
                    <a:pt x="3699" y="4255"/>
                  </a:cubicBezTo>
                  <a:cubicBezTo>
                    <a:pt x="3746" y="4207"/>
                    <a:pt x="3770" y="4148"/>
                    <a:pt x="3818" y="4076"/>
                  </a:cubicBezTo>
                  <a:cubicBezTo>
                    <a:pt x="3818" y="4088"/>
                    <a:pt x="3818" y="4124"/>
                    <a:pt x="3830" y="4136"/>
                  </a:cubicBezTo>
                  <a:cubicBezTo>
                    <a:pt x="3865" y="4207"/>
                    <a:pt x="3925" y="4267"/>
                    <a:pt x="3984" y="4315"/>
                  </a:cubicBezTo>
                  <a:cubicBezTo>
                    <a:pt x="3913" y="5089"/>
                    <a:pt x="4008" y="5874"/>
                    <a:pt x="4342" y="6636"/>
                  </a:cubicBezTo>
                  <a:cubicBezTo>
                    <a:pt x="4385" y="6739"/>
                    <a:pt x="4464" y="6781"/>
                    <a:pt x="4548" y="6781"/>
                  </a:cubicBezTo>
                  <a:cubicBezTo>
                    <a:pt x="4716" y="6781"/>
                    <a:pt x="4905" y="6609"/>
                    <a:pt x="4866" y="6410"/>
                  </a:cubicBezTo>
                  <a:cubicBezTo>
                    <a:pt x="4687" y="5624"/>
                    <a:pt x="4580" y="4850"/>
                    <a:pt x="4592" y="4076"/>
                  </a:cubicBezTo>
                  <a:cubicBezTo>
                    <a:pt x="4663" y="4029"/>
                    <a:pt x="4723" y="3981"/>
                    <a:pt x="4758" y="3898"/>
                  </a:cubicBezTo>
                  <a:cubicBezTo>
                    <a:pt x="4782" y="3791"/>
                    <a:pt x="4830" y="3672"/>
                    <a:pt x="4866" y="3565"/>
                  </a:cubicBezTo>
                  <a:lnTo>
                    <a:pt x="4925" y="3565"/>
                  </a:lnTo>
                  <a:cubicBezTo>
                    <a:pt x="4925" y="3600"/>
                    <a:pt x="4937" y="3624"/>
                    <a:pt x="4949" y="3648"/>
                  </a:cubicBezTo>
                  <a:lnTo>
                    <a:pt x="5163" y="2838"/>
                  </a:lnTo>
                  <a:cubicBezTo>
                    <a:pt x="5116" y="2826"/>
                    <a:pt x="5092" y="2826"/>
                    <a:pt x="5044" y="2826"/>
                  </a:cubicBezTo>
                  <a:cubicBezTo>
                    <a:pt x="5104" y="2636"/>
                    <a:pt x="5116" y="2445"/>
                    <a:pt x="5092" y="2291"/>
                  </a:cubicBezTo>
                  <a:cubicBezTo>
                    <a:pt x="5389" y="1648"/>
                    <a:pt x="5639" y="981"/>
                    <a:pt x="5889" y="326"/>
                  </a:cubicBezTo>
                  <a:cubicBezTo>
                    <a:pt x="5962" y="136"/>
                    <a:pt x="5785" y="0"/>
                    <a:pt x="5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 name="Google Shape;2163;p41"/>
          <p:cNvGrpSpPr/>
          <p:nvPr/>
        </p:nvGrpSpPr>
        <p:grpSpPr>
          <a:xfrm>
            <a:off x="483467" y="866968"/>
            <a:ext cx="2645277" cy="4563778"/>
            <a:chOff x="5433547" y="680400"/>
            <a:chExt cx="2550156" cy="4416275"/>
          </a:xfrm>
        </p:grpSpPr>
        <p:grpSp>
          <p:nvGrpSpPr>
            <p:cNvPr id="2164" name="Google Shape;2164;p41"/>
            <p:cNvGrpSpPr/>
            <p:nvPr/>
          </p:nvGrpSpPr>
          <p:grpSpPr>
            <a:xfrm>
              <a:off x="5433547" y="680400"/>
              <a:ext cx="2550156" cy="4280797"/>
              <a:chOff x="5433547" y="680400"/>
              <a:chExt cx="2550156" cy="4280797"/>
            </a:xfrm>
          </p:grpSpPr>
          <p:grpSp>
            <p:nvGrpSpPr>
              <p:cNvPr id="2165" name="Google Shape;2165;p41"/>
              <p:cNvGrpSpPr/>
              <p:nvPr/>
            </p:nvGrpSpPr>
            <p:grpSpPr>
              <a:xfrm>
                <a:off x="5433547" y="680400"/>
                <a:ext cx="2550156" cy="4280797"/>
                <a:chOff x="5433750" y="680425"/>
                <a:chExt cx="2513460" cy="4219197"/>
              </a:xfrm>
            </p:grpSpPr>
            <p:sp>
              <p:nvSpPr>
                <p:cNvPr id="2166" name="Google Shape;2166;p41"/>
                <p:cNvSpPr/>
                <p:nvPr/>
              </p:nvSpPr>
              <p:spPr>
                <a:xfrm>
                  <a:off x="6165000" y="1764875"/>
                  <a:ext cx="978225" cy="425175"/>
                </a:xfrm>
                <a:custGeom>
                  <a:rect b="b" l="l" r="r" t="t"/>
                  <a:pathLst>
                    <a:path extrusionOk="0" h="17007" w="39129">
                      <a:moveTo>
                        <a:pt x="0" y="553"/>
                      </a:moveTo>
                      <a:lnTo>
                        <a:pt x="3318" y="13135"/>
                      </a:lnTo>
                      <a:lnTo>
                        <a:pt x="17560" y="17007"/>
                      </a:lnTo>
                      <a:lnTo>
                        <a:pt x="25579" y="17007"/>
                      </a:lnTo>
                      <a:lnTo>
                        <a:pt x="36502" y="13135"/>
                      </a:lnTo>
                      <a:lnTo>
                        <a:pt x="39129" y="0"/>
                      </a:lnTo>
                      <a:close/>
                    </a:path>
                  </a:pathLst>
                </a:custGeom>
                <a:solidFill>
                  <a:srgbClr val="000000"/>
                </a:solidFill>
                <a:ln>
                  <a:noFill/>
                </a:ln>
              </p:spPr>
            </p:sp>
            <p:sp>
              <p:nvSpPr>
                <p:cNvPr id="2167" name="Google Shape;2167;p41"/>
                <p:cNvSpPr/>
                <p:nvPr/>
              </p:nvSpPr>
              <p:spPr>
                <a:xfrm>
                  <a:off x="5961415" y="680425"/>
                  <a:ext cx="1311668" cy="943434"/>
                </a:xfrm>
                <a:custGeom>
                  <a:rect b="b" l="l" r="r" t="t"/>
                  <a:pathLst>
                    <a:path extrusionOk="0" h="13315" w="18512">
                      <a:moveTo>
                        <a:pt x="9971" y="1"/>
                      </a:moveTo>
                      <a:cubicBezTo>
                        <a:pt x="5381" y="1"/>
                        <a:pt x="3709" y="2615"/>
                        <a:pt x="3709" y="2615"/>
                      </a:cubicBezTo>
                      <a:cubicBezTo>
                        <a:pt x="3709" y="2615"/>
                        <a:pt x="3056" y="2531"/>
                        <a:pt x="2353" y="2531"/>
                      </a:cubicBezTo>
                      <a:cubicBezTo>
                        <a:pt x="1650" y="2531"/>
                        <a:pt x="898" y="2615"/>
                        <a:pt x="700" y="2949"/>
                      </a:cubicBezTo>
                      <a:cubicBezTo>
                        <a:pt x="305" y="3648"/>
                        <a:pt x="1673" y="5807"/>
                        <a:pt x="1673" y="5807"/>
                      </a:cubicBezTo>
                      <a:cubicBezTo>
                        <a:pt x="1308" y="5746"/>
                        <a:pt x="1004" y="5594"/>
                        <a:pt x="700" y="5442"/>
                      </a:cubicBezTo>
                      <a:cubicBezTo>
                        <a:pt x="658" y="5405"/>
                        <a:pt x="613" y="5387"/>
                        <a:pt x="569" y="5387"/>
                      </a:cubicBezTo>
                      <a:cubicBezTo>
                        <a:pt x="358" y="5387"/>
                        <a:pt x="142" y="5782"/>
                        <a:pt x="92" y="6384"/>
                      </a:cubicBezTo>
                      <a:cubicBezTo>
                        <a:pt x="1" y="7083"/>
                        <a:pt x="1338" y="7843"/>
                        <a:pt x="1338" y="7843"/>
                      </a:cubicBezTo>
                      <a:lnTo>
                        <a:pt x="2372" y="13314"/>
                      </a:lnTo>
                      <a:lnTo>
                        <a:pt x="16931" y="13314"/>
                      </a:lnTo>
                      <a:cubicBezTo>
                        <a:pt x="16931" y="13314"/>
                        <a:pt x="18512" y="6840"/>
                        <a:pt x="18451" y="5928"/>
                      </a:cubicBezTo>
                      <a:cubicBezTo>
                        <a:pt x="18390" y="4986"/>
                        <a:pt x="16779" y="4895"/>
                        <a:pt x="16779" y="4895"/>
                      </a:cubicBezTo>
                      <a:cubicBezTo>
                        <a:pt x="16779" y="4287"/>
                        <a:pt x="16688" y="3679"/>
                        <a:pt x="16536" y="3101"/>
                      </a:cubicBezTo>
                      <a:cubicBezTo>
                        <a:pt x="16263" y="2463"/>
                        <a:pt x="14560" y="1"/>
                        <a:pt x="9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1"/>
                <p:cNvSpPr/>
                <p:nvPr/>
              </p:nvSpPr>
              <p:spPr>
                <a:xfrm>
                  <a:off x="5963611" y="1124126"/>
                  <a:ext cx="1305220" cy="499740"/>
                </a:xfrm>
                <a:custGeom>
                  <a:rect b="b" l="l" r="r" t="t"/>
                  <a:pathLst>
                    <a:path extrusionOk="0" h="7053" w="18421">
                      <a:moveTo>
                        <a:pt x="18420" y="0"/>
                      </a:moveTo>
                      <a:lnTo>
                        <a:pt x="18420" y="0"/>
                      </a:lnTo>
                      <a:cubicBezTo>
                        <a:pt x="16106" y="1729"/>
                        <a:pt x="13161" y="2464"/>
                        <a:pt x="10102" y="2464"/>
                      </a:cubicBezTo>
                      <a:cubicBezTo>
                        <a:pt x="6652" y="2464"/>
                        <a:pt x="3058" y="1529"/>
                        <a:pt x="61" y="31"/>
                      </a:cubicBezTo>
                      <a:lnTo>
                        <a:pt x="61" y="122"/>
                      </a:lnTo>
                      <a:cubicBezTo>
                        <a:pt x="0" y="852"/>
                        <a:pt x="1307" y="1581"/>
                        <a:pt x="1307" y="1581"/>
                      </a:cubicBezTo>
                      <a:lnTo>
                        <a:pt x="2371" y="7052"/>
                      </a:lnTo>
                      <a:lnTo>
                        <a:pt x="16900" y="7052"/>
                      </a:lnTo>
                      <a:cubicBezTo>
                        <a:pt x="16900" y="7052"/>
                        <a:pt x="18238" y="1581"/>
                        <a:pt x="18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1"/>
                <p:cNvSpPr/>
                <p:nvPr/>
              </p:nvSpPr>
              <p:spPr>
                <a:xfrm>
                  <a:off x="5967933" y="979792"/>
                  <a:ext cx="1354110" cy="1453803"/>
                </a:xfrm>
                <a:custGeom>
                  <a:rect b="b" l="l" r="r" t="t"/>
                  <a:pathLst>
                    <a:path extrusionOk="0" h="20518" w="19111">
                      <a:moveTo>
                        <a:pt x="12250" y="1"/>
                      </a:moveTo>
                      <a:cubicBezTo>
                        <a:pt x="12250" y="1"/>
                        <a:pt x="10335" y="2007"/>
                        <a:pt x="9788" y="2129"/>
                      </a:cubicBezTo>
                      <a:cubicBezTo>
                        <a:pt x="9773" y="2131"/>
                        <a:pt x="9758" y="2132"/>
                        <a:pt x="9742" y="2132"/>
                      </a:cubicBezTo>
                      <a:cubicBezTo>
                        <a:pt x="9162" y="2132"/>
                        <a:pt x="7741" y="544"/>
                        <a:pt x="7356" y="396"/>
                      </a:cubicBezTo>
                      <a:cubicBezTo>
                        <a:pt x="7339" y="389"/>
                        <a:pt x="7316" y="386"/>
                        <a:pt x="7290" y="386"/>
                      </a:cubicBezTo>
                      <a:cubicBezTo>
                        <a:pt x="6702" y="386"/>
                        <a:pt x="3921" y="1916"/>
                        <a:pt x="3921" y="1916"/>
                      </a:cubicBezTo>
                      <a:cubicBezTo>
                        <a:pt x="3830" y="2585"/>
                        <a:pt x="3800" y="3253"/>
                        <a:pt x="3800" y="3922"/>
                      </a:cubicBezTo>
                      <a:cubicBezTo>
                        <a:pt x="3860" y="4773"/>
                        <a:pt x="2796" y="6202"/>
                        <a:pt x="2736" y="6506"/>
                      </a:cubicBezTo>
                      <a:cubicBezTo>
                        <a:pt x="2675" y="6810"/>
                        <a:pt x="2523" y="8329"/>
                        <a:pt x="2523" y="8329"/>
                      </a:cubicBezTo>
                      <a:cubicBezTo>
                        <a:pt x="2523" y="8329"/>
                        <a:pt x="1581" y="6050"/>
                        <a:pt x="1307" y="6050"/>
                      </a:cubicBezTo>
                      <a:cubicBezTo>
                        <a:pt x="1003" y="6050"/>
                        <a:pt x="0" y="7144"/>
                        <a:pt x="213" y="8846"/>
                      </a:cubicBezTo>
                      <a:cubicBezTo>
                        <a:pt x="501" y="11124"/>
                        <a:pt x="2097" y="11282"/>
                        <a:pt x="2534" y="11282"/>
                      </a:cubicBezTo>
                      <a:cubicBezTo>
                        <a:pt x="2604" y="11282"/>
                        <a:pt x="2645" y="11278"/>
                        <a:pt x="2645" y="11278"/>
                      </a:cubicBezTo>
                      <a:cubicBezTo>
                        <a:pt x="2645" y="11278"/>
                        <a:pt x="3708" y="14135"/>
                        <a:pt x="4195" y="14864"/>
                      </a:cubicBezTo>
                      <a:cubicBezTo>
                        <a:pt x="5289" y="16384"/>
                        <a:pt x="8329" y="16506"/>
                        <a:pt x="8906" y="16506"/>
                      </a:cubicBezTo>
                      <a:lnTo>
                        <a:pt x="8906" y="19059"/>
                      </a:lnTo>
                      <a:lnTo>
                        <a:pt x="10243" y="20518"/>
                      </a:lnTo>
                      <a:lnTo>
                        <a:pt x="11763" y="19393"/>
                      </a:lnTo>
                      <a:lnTo>
                        <a:pt x="11702" y="16475"/>
                      </a:lnTo>
                      <a:cubicBezTo>
                        <a:pt x="11702" y="16475"/>
                        <a:pt x="14742" y="15807"/>
                        <a:pt x="15502" y="14834"/>
                      </a:cubicBezTo>
                      <a:cubicBezTo>
                        <a:pt x="16110" y="14044"/>
                        <a:pt x="16505" y="11308"/>
                        <a:pt x="16505" y="11308"/>
                      </a:cubicBezTo>
                      <a:cubicBezTo>
                        <a:pt x="16505" y="11308"/>
                        <a:pt x="18511" y="10700"/>
                        <a:pt x="18815" y="8876"/>
                      </a:cubicBezTo>
                      <a:cubicBezTo>
                        <a:pt x="19111" y="7104"/>
                        <a:pt x="17941" y="6078"/>
                        <a:pt x="17568" y="6078"/>
                      </a:cubicBezTo>
                      <a:cubicBezTo>
                        <a:pt x="17558" y="6078"/>
                        <a:pt x="17548" y="6078"/>
                        <a:pt x="17538" y="6080"/>
                      </a:cubicBezTo>
                      <a:cubicBezTo>
                        <a:pt x="17174" y="6110"/>
                        <a:pt x="16627" y="8238"/>
                        <a:pt x="16627" y="8238"/>
                      </a:cubicBezTo>
                      <a:lnTo>
                        <a:pt x="16627" y="6445"/>
                      </a:lnTo>
                      <a:cubicBezTo>
                        <a:pt x="16627" y="6445"/>
                        <a:pt x="15988" y="4986"/>
                        <a:pt x="15806" y="4530"/>
                      </a:cubicBezTo>
                      <a:cubicBezTo>
                        <a:pt x="15593" y="4104"/>
                        <a:pt x="15684" y="1916"/>
                        <a:pt x="15563" y="1764"/>
                      </a:cubicBezTo>
                      <a:cubicBezTo>
                        <a:pt x="15411" y="1642"/>
                        <a:pt x="12250" y="1"/>
                        <a:pt x="1225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1"/>
                <p:cNvSpPr/>
                <p:nvPr/>
              </p:nvSpPr>
              <p:spPr>
                <a:xfrm>
                  <a:off x="6155277" y="1338041"/>
                  <a:ext cx="1014431" cy="473170"/>
                </a:xfrm>
                <a:custGeom>
                  <a:rect b="b" l="l" r="r" t="t"/>
                  <a:pathLst>
                    <a:path extrusionOk="0" h="6678" w="14317">
                      <a:moveTo>
                        <a:pt x="1631" y="1"/>
                      </a:moveTo>
                      <a:cubicBezTo>
                        <a:pt x="1356" y="1"/>
                        <a:pt x="1076" y="35"/>
                        <a:pt x="791" y="112"/>
                      </a:cubicBezTo>
                      <a:cubicBezTo>
                        <a:pt x="487" y="720"/>
                        <a:pt x="122" y="1237"/>
                        <a:pt x="92" y="1419"/>
                      </a:cubicBezTo>
                      <a:cubicBezTo>
                        <a:pt x="61" y="1632"/>
                        <a:pt x="31" y="1906"/>
                        <a:pt x="1" y="2270"/>
                      </a:cubicBezTo>
                      <a:cubicBezTo>
                        <a:pt x="183" y="2635"/>
                        <a:pt x="274" y="3061"/>
                        <a:pt x="304" y="3516"/>
                      </a:cubicBezTo>
                      <a:cubicBezTo>
                        <a:pt x="365" y="5492"/>
                        <a:pt x="669" y="6647"/>
                        <a:pt x="3800" y="6678"/>
                      </a:cubicBezTo>
                      <a:cubicBezTo>
                        <a:pt x="6931" y="6678"/>
                        <a:pt x="6505" y="4094"/>
                        <a:pt x="7083" y="4033"/>
                      </a:cubicBezTo>
                      <a:cubicBezTo>
                        <a:pt x="7090" y="4032"/>
                        <a:pt x="7097" y="4032"/>
                        <a:pt x="7104" y="4032"/>
                      </a:cubicBezTo>
                      <a:cubicBezTo>
                        <a:pt x="7677" y="4032"/>
                        <a:pt x="7127" y="6526"/>
                        <a:pt x="10821" y="6526"/>
                      </a:cubicBezTo>
                      <a:cubicBezTo>
                        <a:pt x="14317" y="6526"/>
                        <a:pt x="13983" y="3152"/>
                        <a:pt x="13983" y="3152"/>
                      </a:cubicBezTo>
                      <a:lnTo>
                        <a:pt x="13983" y="1389"/>
                      </a:lnTo>
                      <a:cubicBezTo>
                        <a:pt x="13983" y="1389"/>
                        <a:pt x="13739" y="842"/>
                        <a:pt x="13527" y="295"/>
                      </a:cubicBezTo>
                      <a:cubicBezTo>
                        <a:pt x="13052" y="191"/>
                        <a:pt x="12618" y="145"/>
                        <a:pt x="12213" y="145"/>
                      </a:cubicBezTo>
                      <a:cubicBezTo>
                        <a:pt x="10727" y="145"/>
                        <a:pt x="9645" y="761"/>
                        <a:pt x="8451" y="1358"/>
                      </a:cubicBezTo>
                      <a:cubicBezTo>
                        <a:pt x="8002" y="1681"/>
                        <a:pt x="7553" y="1808"/>
                        <a:pt x="7101" y="1808"/>
                      </a:cubicBezTo>
                      <a:cubicBezTo>
                        <a:pt x="5396" y="1808"/>
                        <a:pt x="3639" y="1"/>
                        <a:pt x="16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1"/>
                <p:cNvSpPr/>
                <p:nvPr/>
              </p:nvSpPr>
              <p:spPr>
                <a:xfrm>
                  <a:off x="5967933" y="1406275"/>
                  <a:ext cx="193859" cy="389844"/>
                </a:xfrm>
                <a:custGeom>
                  <a:rect b="b" l="l" r="r" t="t"/>
                  <a:pathLst>
                    <a:path extrusionOk="0" h="5502" w="2736">
                      <a:moveTo>
                        <a:pt x="1307" y="0"/>
                      </a:moveTo>
                      <a:cubicBezTo>
                        <a:pt x="1003" y="0"/>
                        <a:pt x="0" y="1095"/>
                        <a:pt x="213" y="2827"/>
                      </a:cubicBezTo>
                      <a:cubicBezTo>
                        <a:pt x="500" y="5075"/>
                        <a:pt x="2092" y="5232"/>
                        <a:pt x="2532" y="5232"/>
                      </a:cubicBezTo>
                      <a:cubicBezTo>
                        <a:pt x="2603" y="5232"/>
                        <a:pt x="2645" y="5228"/>
                        <a:pt x="2645" y="5228"/>
                      </a:cubicBezTo>
                      <a:lnTo>
                        <a:pt x="2736" y="5502"/>
                      </a:lnTo>
                      <a:cubicBezTo>
                        <a:pt x="2736" y="4408"/>
                        <a:pt x="2645" y="3222"/>
                        <a:pt x="2553" y="2098"/>
                      </a:cubicBezTo>
                      <a:lnTo>
                        <a:pt x="2523" y="2280"/>
                      </a:lnTo>
                      <a:cubicBezTo>
                        <a:pt x="2523" y="2280"/>
                        <a:pt x="1581" y="0"/>
                        <a:pt x="13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1"/>
                <p:cNvSpPr/>
                <p:nvPr/>
              </p:nvSpPr>
              <p:spPr>
                <a:xfrm>
                  <a:off x="6598977" y="2144951"/>
                  <a:ext cx="202504" cy="286538"/>
                </a:xfrm>
                <a:custGeom>
                  <a:rect b="b" l="l" r="r" t="t"/>
                  <a:pathLst>
                    <a:path extrusionOk="0" h="4044" w="2858">
                      <a:moveTo>
                        <a:pt x="2796" y="1"/>
                      </a:moveTo>
                      <a:lnTo>
                        <a:pt x="0" y="62"/>
                      </a:lnTo>
                      <a:lnTo>
                        <a:pt x="0" y="2615"/>
                      </a:lnTo>
                      <a:lnTo>
                        <a:pt x="1337" y="4044"/>
                      </a:lnTo>
                      <a:lnTo>
                        <a:pt x="2857" y="2919"/>
                      </a:lnTo>
                      <a:lnTo>
                        <a:pt x="27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1"/>
                <p:cNvSpPr/>
                <p:nvPr/>
              </p:nvSpPr>
              <p:spPr>
                <a:xfrm>
                  <a:off x="7130893" y="1408259"/>
                  <a:ext cx="189041" cy="402952"/>
                </a:xfrm>
                <a:custGeom>
                  <a:rect b="b" l="l" r="r" t="t"/>
                  <a:pathLst>
                    <a:path extrusionOk="0" h="5687" w="2668">
                      <a:moveTo>
                        <a:pt x="1155" y="0"/>
                      </a:moveTo>
                      <a:cubicBezTo>
                        <a:pt x="1145" y="0"/>
                        <a:pt x="1135" y="1"/>
                        <a:pt x="1125" y="3"/>
                      </a:cubicBezTo>
                      <a:cubicBezTo>
                        <a:pt x="852" y="33"/>
                        <a:pt x="457" y="1340"/>
                        <a:pt x="305" y="1887"/>
                      </a:cubicBezTo>
                      <a:cubicBezTo>
                        <a:pt x="153" y="3194"/>
                        <a:pt x="1" y="4471"/>
                        <a:pt x="1" y="5687"/>
                      </a:cubicBezTo>
                      <a:cubicBezTo>
                        <a:pt x="62" y="5413"/>
                        <a:pt x="62" y="5231"/>
                        <a:pt x="62" y="5231"/>
                      </a:cubicBezTo>
                      <a:cubicBezTo>
                        <a:pt x="62" y="5231"/>
                        <a:pt x="2098" y="4623"/>
                        <a:pt x="2402" y="2799"/>
                      </a:cubicBezTo>
                      <a:cubicBezTo>
                        <a:pt x="2668" y="1026"/>
                        <a:pt x="1526" y="0"/>
                        <a:pt x="11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1"/>
                <p:cNvSpPr/>
                <p:nvPr/>
              </p:nvSpPr>
              <p:spPr>
                <a:xfrm>
                  <a:off x="6006692" y="1470896"/>
                  <a:ext cx="144332" cy="232617"/>
                </a:xfrm>
                <a:custGeom>
                  <a:rect b="b" l="l" r="r" t="t"/>
                  <a:pathLst>
                    <a:path extrusionOk="0" h="3283" w="2037">
                      <a:moveTo>
                        <a:pt x="547" y="0"/>
                      </a:moveTo>
                      <a:cubicBezTo>
                        <a:pt x="517" y="0"/>
                        <a:pt x="487" y="31"/>
                        <a:pt x="456" y="61"/>
                      </a:cubicBezTo>
                      <a:lnTo>
                        <a:pt x="426" y="91"/>
                      </a:lnTo>
                      <a:cubicBezTo>
                        <a:pt x="395" y="122"/>
                        <a:pt x="365" y="183"/>
                        <a:pt x="365" y="213"/>
                      </a:cubicBezTo>
                      <a:cubicBezTo>
                        <a:pt x="304" y="274"/>
                        <a:pt x="274" y="334"/>
                        <a:pt x="243" y="426"/>
                      </a:cubicBezTo>
                      <a:cubicBezTo>
                        <a:pt x="183" y="547"/>
                        <a:pt x="152" y="699"/>
                        <a:pt x="122" y="851"/>
                      </a:cubicBezTo>
                      <a:cubicBezTo>
                        <a:pt x="31" y="1155"/>
                        <a:pt x="0" y="1459"/>
                        <a:pt x="0" y="1763"/>
                      </a:cubicBezTo>
                      <a:cubicBezTo>
                        <a:pt x="0" y="1763"/>
                        <a:pt x="31" y="1793"/>
                        <a:pt x="61" y="1793"/>
                      </a:cubicBezTo>
                      <a:cubicBezTo>
                        <a:pt x="91" y="1793"/>
                        <a:pt x="91" y="1763"/>
                        <a:pt x="91" y="1733"/>
                      </a:cubicBezTo>
                      <a:cubicBezTo>
                        <a:pt x="91" y="1459"/>
                        <a:pt x="152" y="1155"/>
                        <a:pt x="243" y="882"/>
                      </a:cubicBezTo>
                      <a:cubicBezTo>
                        <a:pt x="304" y="760"/>
                        <a:pt x="335" y="608"/>
                        <a:pt x="395" y="486"/>
                      </a:cubicBezTo>
                      <a:cubicBezTo>
                        <a:pt x="426" y="426"/>
                        <a:pt x="456" y="365"/>
                        <a:pt x="517" y="304"/>
                      </a:cubicBezTo>
                      <a:lnTo>
                        <a:pt x="547" y="213"/>
                      </a:lnTo>
                      <a:lnTo>
                        <a:pt x="578" y="183"/>
                      </a:lnTo>
                      <a:cubicBezTo>
                        <a:pt x="578" y="174"/>
                        <a:pt x="580" y="171"/>
                        <a:pt x="584" y="171"/>
                      </a:cubicBezTo>
                      <a:cubicBezTo>
                        <a:pt x="596" y="171"/>
                        <a:pt x="624" y="199"/>
                        <a:pt x="669" y="243"/>
                      </a:cubicBezTo>
                      <a:cubicBezTo>
                        <a:pt x="699" y="304"/>
                        <a:pt x="730" y="365"/>
                        <a:pt x="760" y="426"/>
                      </a:cubicBezTo>
                      <a:cubicBezTo>
                        <a:pt x="851" y="547"/>
                        <a:pt x="912" y="669"/>
                        <a:pt x="973" y="821"/>
                      </a:cubicBezTo>
                      <a:cubicBezTo>
                        <a:pt x="1082" y="1067"/>
                        <a:pt x="1192" y="1313"/>
                        <a:pt x="1279" y="1559"/>
                      </a:cubicBezTo>
                      <a:lnTo>
                        <a:pt x="1279" y="1559"/>
                      </a:lnTo>
                      <a:cubicBezTo>
                        <a:pt x="1207" y="1607"/>
                        <a:pt x="1136" y="1655"/>
                        <a:pt x="1064" y="1702"/>
                      </a:cubicBezTo>
                      <a:cubicBezTo>
                        <a:pt x="1034" y="1733"/>
                        <a:pt x="973" y="1763"/>
                        <a:pt x="942" y="1824"/>
                      </a:cubicBezTo>
                      <a:cubicBezTo>
                        <a:pt x="912" y="1854"/>
                        <a:pt x="882" y="1915"/>
                        <a:pt x="851" y="1976"/>
                      </a:cubicBezTo>
                      <a:cubicBezTo>
                        <a:pt x="791" y="2006"/>
                        <a:pt x="791" y="2067"/>
                        <a:pt x="760" y="2128"/>
                      </a:cubicBezTo>
                      <a:cubicBezTo>
                        <a:pt x="730" y="2189"/>
                        <a:pt x="730" y="2249"/>
                        <a:pt x="730" y="2310"/>
                      </a:cubicBezTo>
                      <a:cubicBezTo>
                        <a:pt x="730" y="2371"/>
                        <a:pt x="730" y="2432"/>
                        <a:pt x="760" y="2493"/>
                      </a:cubicBezTo>
                      <a:cubicBezTo>
                        <a:pt x="791" y="2553"/>
                        <a:pt x="791" y="2584"/>
                        <a:pt x="851" y="2645"/>
                      </a:cubicBezTo>
                      <a:cubicBezTo>
                        <a:pt x="882" y="2736"/>
                        <a:pt x="973" y="2827"/>
                        <a:pt x="1064" y="2918"/>
                      </a:cubicBezTo>
                      <a:cubicBezTo>
                        <a:pt x="1155" y="2979"/>
                        <a:pt x="1246" y="3040"/>
                        <a:pt x="1338" y="3100"/>
                      </a:cubicBezTo>
                      <a:cubicBezTo>
                        <a:pt x="1550" y="3161"/>
                        <a:pt x="1763" y="3222"/>
                        <a:pt x="1976" y="3283"/>
                      </a:cubicBezTo>
                      <a:cubicBezTo>
                        <a:pt x="2006" y="3283"/>
                        <a:pt x="2037" y="3252"/>
                        <a:pt x="2037" y="3222"/>
                      </a:cubicBezTo>
                      <a:cubicBezTo>
                        <a:pt x="2037" y="3222"/>
                        <a:pt x="2037" y="3192"/>
                        <a:pt x="2006" y="3161"/>
                      </a:cubicBezTo>
                      <a:cubicBezTo>
                        <a:pt x="1915" y="3161"/>
                        <a:pt x="1794" y="3131"/>
                        <a:pt x="1702" y="3100"/>
                      </a:cubicBezTo>
                      <a:cubicBezTo>
                        <a:pt x="1611" y="3070"/>
                        <a:pt x="1520" y="3009"/>
                        <a:pt x="1429" y="2948"/>
                      </a:cubicBezTo>
                      <a:cubicBezTo>
                        <a:pt x="1338" y="2918"/>
                        <a:pt x="1246" y="2857"/>
                        <a:pt x="1186" y="2797"/>
                      </a:cubicBezTo>
                      <a:cubicBezTo>
                        <a:pt x="1094" y="2736"/>
                        <a:pt x="1034" y="2645"/>
                        <a:pt x="1003" y="2553"/>
                      </a:cubicBezTo>
                      <a:cubicBezTo>
                        <a:pt x="882" y="2401"/>
                        <a:pt x="882" y="2219"/>
                        <a:pt x="1003" y="2067"/>
                      </a:cubicBezTo>
                      <a:cubicBezTo>
                        <a:pt x="1003" y="2006"/>
                        <a:pt x="1034" y="1976"/>
                        <a:pt x="1094" y="1945"/>
                      </a:cubicBezTo>
                      <a:cubicBezTo>
                        <a:pt x="1125" y="1915"/>
                        <a:pt x="1155" y="1885"/>
                        <a:pt x="1186" y="1854"/>
                      </a:cubicBezTo>
                      <a:cubicBezTo>
                        <a:pt x="1277" y="1793"/>
                        <a:pt x="1338" y="1733"/>
                        <a:pt x="1429" y="1672"/>
                      </a:cubicBezTo>
                      <a:cubicBezTo>
                        <a:pt x="1490" y="1672"/>
                        <a:pt x="1490" y="1611"/>
                        <a:pt x="1490" y="1581"/>
                      </a:cubicBezTo>
                      <a:cubicBezTo>
                        <a:pt x="1368" y="1277"/>
                        <a:pt x="1277" y="1003"/>
                        <a:pt x="1125" y="730"/>
                      </a:cubicBezTo>
                      <a:cubicBezTo>
                        <a:pt x="1064" y="608"/>
                        <a:pt x="1003" y="456"/>
                        <a:pt x="942" y="334"/>
                      </a:cubicBezTo>
                      <a:cubicBezTo>
                        <a:pt x="882" y="274"/>
                        <a:pt x="851" y="213"/>
                        <a:pt x="791" y="152"/>
                      </a:cubicBezTo>
                      <a:cubicBezTo>
                        <a:pt x="791" y="91"/>
                        <a:pt x="760" y="61"/>
                        <a:pt x="730" y="31"/>
                      </a:cubicBezTo>
                      <a:cubicBezTo>
                        <a:pt x="699" y="31"/>
                        <a:pt x="669" y="0"/>
                        <a:pt x="639"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1"/>
                <p:cNvSpPr/>
                <p:nvPr/>
              </p:nvSpPr>
              <p:spPr>
                <a:xfrm>
                  <a:off x="7130893" y="1468700"/>
                  <a:ext cx="144402" cy="232688"/>
                </a:xfrm>
                <a:custGeom>
                  <a:rect b="b" l="l" r="r" t="t"/>
                  <a:pathLst>
                    <a:path extrusionOk="0" h="3284" w="2038">
                      <a:moveTo>
                        <a:pt x="1369" y="1"/>
                      </a:moveTo>
                      <a:cubicBezTo>
                        <a:pt x="1338" y="31"/>
                        <a:pt x="1308" y="31"/>
                        <a:pt x="1308" y="62"/>
                      </a:cubicBezTo>
                      <a:cubicBezTo>
                        <a:pt x="1277" y="92"/>
                        <a:pt x="1247" y="122"/>
                        <a:pt x="1217" y="153"/>
                      </a:cubicBezTo>
                      <a:cubicBezTo>
                        <a:pt x="1186" y="214"/>
                        <a:pt x="1125" y="274"/>
                        <a:pt x="1095" y="365"/>
                      </a:cubicBezTo>
                      <a:cubicBezTo>
                        <a:pt x="1004" y="487"/>
                        <a:pt x="943" y="609"/>
                        <a:pt x="882" y="761"/>
                      </a:cubicBezTo>
                      <a:cubicBezTo>
                        <a:pt x="761" y="1034"/>
                        <a:pt x="639" y="1308"/>
                        <a:pt x="548" y="1581"/>
                      </a:cubicBezTo>
                      <a:cubicBezTo>
                        <a:pt x="517" y="1612"/>
                        <a:pt x="548" y="1672"/>
                        <a:pt x="578" y="1703"/>
                      </a:cubicBezTo>
                      <a:cubicBezTo>
                        <a:pt x="669" y="1733"/>
                        <a:pt x="761" y="1794"/>
                        <a:pt x="821" y="1855"/>
                      </a:cubicBezTo>
                      <a:cubicBezTo>
                        <a:pt x="882" y="1885"/>
                        <a:pt x="913" y="1916"/>
                        <a:pt x="943" y="1976"/>
                      </a:cubicBezTo>
                      <a:cubicBezTo>
                        <a:pt x="973" y="2007"/>
                        <a:pt x="1004" y="2037"/>
                        <a:pt x="1034" y="2068"/>
                      </a:cubicBezTo>
                      <a:cubicBezTo>
                        <a:pt x="1125" y="2220"/>
                        <a:pt x="1125" y="2432"/>
                        <a:pt x="1034" y="2584"/>
                      </a:cubicBezTo>
                      <a:cubicBezTo>
                        <a:pt x="973" y="2676"/>
                        <a:pt x="913" y="2736"/>
                        <a:pt x="852" y="2797"/>
                      </a:cubicBezTo>
                      <a:cubicBezTo>
                        <a:pt x="761" y="2888"/>
                        <a:pt x="669" y="2919"/>
                        <a:pt x="578" y="2979"/>
                      </a:cubicBezTo>
                      <a:cubicBezTo>
                        <a:pt x="487" y="3040"/>
                        <a:pt x="396" y="3071"/>
                        <a:pt x="305" y="3101"/>
                      </a:cubicBezTo>
                      <a:cubicBezTo>
                        <a:pt x="214" y="3131"/>
                        <a:pt x="122" y="3162"/>
                        <a:pt x="1" y="3192"/>
                      </a:cubicBezTo>
                      <a:cubicBezTo>
                        <a:pt x="1" y="3192"/>
                        <a:pt x="1" y="3223"/>
                        <a:pt x="1" y="3253"/>
                      </a:cubicBezTo>
                      <a:cubicBezTo>
                        <a:pt x="1" y="3283"/>
                        <a:pt x="31" y="3283"/>
                        <a:pt x="31" y="3283"/>
                      </a:cubicBezTo>
                      <a:cubicBezTo>
                        <a:pt x="274" y="3253"/>
                        <a:pt x="487" y="3192"/>
                        <a:pt x="669" y="3101"/>
                      </a:cubicBezTo>
                      <a:cubicBezTo>
                        <a:pt x="761" y="3040"/>
                        <a:pt x="882" y="2979"/>
                        <a:pt x="943" y="2919"/>
                      </a:cubicBezTo>
                      <a:cubicBezTo>
                        <a:pt x="1034" y="2858"/>
                        <a:pt x="1125" y="2767"/>
                        <a:pt x="1186" y="2676"/>
                      </a:cubicBezTo>
                      <a:cubicBezTo>
                        <a:pt x="1217" y="2615"/>
                        <a:pt x="1247" y="2554"/>
                        <a:pt x="1247" y="2493"/>
                      </a:cubicBezTo>
                      <a:cubicBezTo>
                        <a:pt x="1277" y="2432"/>
                        <a:pt x="1277" y="2372"/>
                        <a:pt x="1277" y="2311"/>
                      </a:cubicBezTo>
                      <a:cubicBezTo>
                        <a:pt x="1277" y="2250"/>
                        <a:pt x="1277" y="2189"/>
                        <a:pt x="1247" y="2128"/>
                      </a:cubicBezTo>
                      <a:cubicBezTo>
                        <a:pt x="1247" y="2068"/>
                        <a:pt x="1217" y="2037"/>
                        <a:pt x="1186" y="1976"/>
                      </a:cubicBezTo>
                      <a:cubicBezTo>
                        <a:pt x="1156" y="1916"/>
                        <a:pt x="1125" y="1885"/>
                        <a:pt x="1065" y="1824"/>
                      </a:cubicBezTo>
                      <a:cubicBezTo>
                        <a:pt x="1034" y="1794"/>
                        <a:pt x="1004" y="1764"/>
                        <a:pt x="943" y="1733"/>
                      </a:cubicBezTo>
                      <a:cubicBezTo>
                        <a:pt x="874" y="1664"/>
                        <a:pt x="804" y="1612"/>
                        <a:pt x="734" y="1564"/>
                      </a:cubicBezTo>
                      <a:lnTo>
                        <a:pt x="734" y="1564"/>
                      </a:lnTo>
                      <a:cubicBezTo>
                        <a:pt x="845" y="1317"/>
                        <a:pt x="955" y="1069"/>
                        <a:pt x="1065" y="821"/>
                      </a:cubicBezTo>
                      <a:cubicBezTo>
                        <a:pt x="1125" y="700"/>
                        <a:pt x="1186" y="578"/>
                        <a:pt x="1247" y="457"/>
                      </a:cubicBezTo>
                      <a:cubicBezTo>
                        <a:pt x="1277" y="396"/>
                        <a:pt x="1308" y="335"/>
                        <a:pt x="1369" y="274"/>
                      </a:cubicBezTo>
                      <a:cubicBezTo>
                        <a:pt x="1399" y="214"/>
                        <a:pt x="1429" y="183"/>
                        <a:pt x="1429" y="183"/>
                      </a:cubicBezTo>
                      <a:lnTo>
                        <a:pt x="1460" y="214"/>
                      </a:lnTo>
                      <a:cubicBezTo>
                        <a:pt x="1490" y="244"/>
                        <a:pt x="1490" y="244"/>
                        <a:pt x="1521" y="305"/>
                      </a:cubicBezTo>
                      <a:cubicBezTo>
                        <a:pt x="1551" y="365"/>
                        <a:pt x="1581" y="426"/>
                        <a:pt x="1612" y="487"/>
                      </a:cubicBezTo>
                      <a:cubicBezTo>
                        <a:pt x="1673" y="639"/>
                        <a:pt x="1733" y="761"/>
                        <a:pt x="1764" y="913"/>
                      </a:cubicBezTo>
                      <a:cubicBezTo>
                        <a:pt x="1855" y="1186"/>
                        <a:pt x="1916" y="1460"/>
                        <a:pt x="1916" y="1764"/>
                      </a:cubicBezTo>
                      <a:cubicBezTo>
                        <a:pt x="1916" y="1794"/>
                        <a:pt x="1946" y="1794"/>
                        <a:pt x="1976" y="1824"/>
                      </a:cubicBezTo>
                      <a:cubicBezTo>
                        <a:pt x="1976" y="1794"/>
                        <a:pt x="2007" y="1794"/>
                        <a:pt x="2007" y="1764"/>
                      </a:cubicBezTo>
                      <a:cubicBezTo>
                        <a:pt x="2037" y="1460"/>
                        <a:pt x="2007" y="1156"/>
                        <a:pt x="1916" y="852"/>
                      </a:cubicBezTo>
                      <a:cubicBezTo>
                        <a:pt x="1885" y="730"/>
                        <a:pt x="1825" y="578"/>
                        <a:pt x="1764" y="426"/>
                      </a:cubicBezTo>
                      <a:cubicBezTo>
                        <a:pt x="1733" y="365"/>
                        <a:pt x="1703" y="305"/>
                        <a:pt x="1673" y="214"/>
                      </a:cubicBezTo>
                      <a:cubicBezTo>
                        <a:pt x="1642" y="183"/>
                        <a:pt x="1642" y="153"/>
                        <a:pt x="1612" y="122"/>
                      </a:cubicBezTo>
                      <a:lnTo>
                        <a:pt x="1581" y="62"/>
                      </a:lnTo>
                      <a:cubicBezTo>
                        <a:pt x="1551" y="31"/>
                        <a:pt x="1521" y="31"/>
                        <a:pt x="1490"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1"/>
                <p:cNvSpPr/>
                <p:nvPr/>
              </p:nvSpPr>
              <p:spPr>
                <a:xfrm>
                  <a:off x="6607551" y="1796055"/>
                  <a:ext cx="60368" cy="25933"/>
                </a:xfrm>
                <a:custGeom>
                  <a:rect b="b" l="l" r="r" t="t"/>
                  <a:pathLst>
                    <a:path extrusionOk="0" h="366" w="852">
                      <a:moveTo>
                        <a:pt x="31" y="1"/>
                      </a:moveTo>
                      <a:cubicBezTo>
                        <a:pt x="1" y="31"/>
                        <a:pt x="1" y="62"/>
                        <a:pt x="31" y="92"/>
                      </a:cubicBezTo>
                      <a:lnTo>
                        <a:pt x="153" y="122"/>
                      </a:lnTo>
                      <a:lnTo>
                        <a:pt x="396" y="244"/>
                      </a:lnTo>
                      <a:cubicBezTo>
                        <a:pt x="487" y="274"/>
                        <a:pt x="578" y="305"/>
                        <a:pt x="639" y="335"/>
                      </a:cubicBezTo>
                      <a:lnTo>
                        <a:pt x="791" y="366"/>
                      </a:lnTo>
                      <a:lnTo>
                        <a:pt x="821" y="366"/>
                      </a:lnTo>
                      <a:cubicBezTo>
                        <a:pt x="852" y="335"/>
                        <a:pt x="852" y="305"/>
                        <a:pt x="821" y="274"/>
                      </a:cubicBezTo>
                      <a:lnTo>
                        <a:pt x="730" y="214"/>
                      </a:lnTo>
                      <a:cubicBezTo>
                        <a:pt x="639" y="153"/>
                        <a:pt x="548" y="122"/>
                        <a:pt x="487" y="62"/>
                      </a:cubicBezTo>
                      <a:lnTo>
                        <a:pt x="335" y="31"/>
                      </a:lnTo>
                      <a:cubicBezTo>
                        <a:pt x="305" y="16"/>
                        <a:pt x="282" y="8"/>
                        <a:pt x="259" y="8"/>
                      </a:cubicBezTo>
                      <a:cubicBezTo>
                        <a:pt x="236" y="8"/>
                        <a:pt x="213" y="16"/>
                        <a:pt x="183" y="31"/>
                      </a:cubicBezTo>
                      <a:lnTo>
                        <a:pt x="61" y="31"/>
                      </a:lnTo>
                      <a:cubicBezTo>
                        <a:pt x="61" y="1"/>
                        <a:pt x="31" y="1"/>
                        <a:pt x="31"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1"/>
                <p:cNvSpPr/>
                <p:nvPr/>
              </p:nvSpPr>
              <p:spPr>
                <a:xfrm>
                  <a:off x="6706607" y="1789607"/>
                  <a:ext cx="45347" cy="32381"/>
                </a:xfrm>
                <a:custGeom>
                  <a:rect b="b" l="l" r="r" t="t"/>
                  <a:pathLst>
                    <a:path extrusionOk="0" h="457" w="640">
                      <a:moveTo>
                        <a:pt x="578" y="1"/>
                      </a:moveTo>
                      <a:cubicBezTo>
                        <a:pt x="518" y="1"/>
                        <a:pt x="487" y="1"/>
                        <a:pt x="457" y="31"/>
                      </a:cubicBezTo>
                      <a:cubicBezTo>
                        <a:pt x="366" y="61"/>
                        <a:pt x="305" y="92"/>
                        <a:pt x="244" y="153"/>
                      </a:cubicBezTo>
                      <a:cubicBezTo>
                        <a:pt x="183" y="183"/>
                        <a:pt x="122" y="244"/>
                        <a:pt x="62" y="305"/>
                      </a:cubicBezTo>
                      <a:lnTo>
                        <a:pt x="1" y="396"/>
                      </a:lnTo>
                      <a:cubicBezTo>
                        <a:pt x="1" y="426"/>
                        <a:pt x="31" y="426"/>
                        <a:pt x="31" y="426"/>
                      </a:cubicBezTo>
                      <a:cubicBezTo>
                        <a:pt x="31" y="457"/>
                        <a:pt x="62" y="457"/>
                        <a:pt x="92" y="457"/>
                      </a:cubicBezTo>
                      <a:cubicBezTo>
                        <a:pt x="122" y="457"/>
                        <a:pt x="153" y="426"/>
                        <a:pt x="183" y="396"/>
                      </a:cubicBezTo>
                      <a:cubicBezTo>
                        <a:pt x="244" y="365"/>
                        <a:pt x="335" y="335"/>
                        <a:pt x="396" y="274"/>
                      </a:cubicBezTo>
                      <a:cubicBezTo>
                        <a:pt x="457" y="244"/>
                        <a:pt x="487" y="183"/>
                        <a:pt x="548" y="153"/>
                      </a:cubicBezTo>
                      <a:lnTo>
                        <a:pt x="609" y="61"/>
                      </a:lnTo>
                      <a:cubicBezTo>
                        <a:pt x="639" y="61"/>
                        <a:pt x="639" y="61"/>
                        <a:pt x="609" y="31"/>
                      </a:cubicBezTo>
                      <a:cubicBezTo>
                        <a:pt x="609" y="1"/>
                        <a:pt x="578" y="1"/>
                        <a:pt x="578"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1"/>
                <p:cNvSpPr/>
                <p:nvPr/>
              </p:nvSpPr>
              <p:spPr>
                <a:xfrm>
                  <a:off x="6196231" y="1393309"/>
                  <a:ext cx="402811" cy="364053"/>
                </a:xfrm>
                <a:custGeom>
                  <a:rect b="b" l="l" r="r" t="t"/>
                  <a:pathLst>
                    <a:path extrusionOk="0" h="5138" w="5685">
                      <a:moveTo>
                        <a:pt x="2842" y="1"/>
                      </a:moveTo>
                      <a:cubicBezTo>
                        <a:pt x="1421" y="1"/>
                        <a:pt x="0" y="153"/>
                        <a:pt x="0" y="457"/>
                      </a:cubicBezTo>
                      <a:lnTo>
                        <a:pt x="486" y="4043"/>
                      </a:lnTo>
                      <a:cubicBezTo>
                        <a:pt x="486" y="4651"/>
                        <a:pt x="2067" y="5138"/>
                        <a:pt x="2675" y="5138"/>
                      </a:cubicBezTo>
                      <a:lnTo>
                        <a:pt x="3009" y="5138"/>
                      </a:lnTo>
                      <a:cubicBezTo>
                        <a:pt x="3648" y="5138"/>
                        <a:pt x="5198" y="4651"/>
                        <a:pt x="5198" y="4043"/>
                      </a:cubicBezTo>
                      <a:lnTo>
                        <a:pt x="5684" y="457"/>
                      </a:lnTo>
                      <a:cubicBezTo>
                        <a:pt x="5684" y="153"/>
                        <a:pt x="4263" y="1"/>
                        <a:pt x="28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1"/>
                <p:cNvSpPr/>
                <p:nvPr/>
              </p:nvSpPr>
              <p:spPr>
                <a:xfrm>
                  <a:off x="6710929" y="1393309"/>
                  <a:ext cx="402811" cy="364053"/>
                </a:xfrm>
                <a:custGeom>
                  <a:rect b="b" l="l" r="r" t="t"/>
                  <a:pathLst>
                    <a:path extrusionOk="0" h="5138" w="5685">
                      <a:moveTo>
                        <a:pt x="2843" y="1"/>
                      </a:moveTo>
                      <a:cubicBezTo>
                        <a:pt x="1422" y="1"/>
                        <a:pt x="1" y="153"/>
                        <a:pt x="1" y="457"/>
                      </a:cubicBezTo>
                      <a:lnTo>
                        <a:pt x="487" y="4043"/>
                      </a:lnTo>
                      <a:cubicBezTo>
                        <a:pt x="487" y="4651"/>
                        <a:pt x="2068" y="5138"/>
                        <a:pt x="2675" y="5138"/>
                      </a:cubicBezTo>
                      <a:lnTo>
                        <a:pt x="3040" y="5138"/>
                      </a:lnTo>
                      <a:cubicBezTo>
                        <a:pt x="3648" y="5138"/>
                        <a:pt x="5229" y="4651"/>
                        <a:pt x="5229" y="4043"/>
                      </a:cubicBezTo>
                      <a:lnTo>
                        <a:pt x="5685" y="457"/>
                      </a:lnTo>
                      <a:cubicBezTo>
                        <a:pt x="5685" y="153"/>
                        <a:pt x="4264" y="1"/>
                        <a:pt x="28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1"/>
                <p:cNvSpPr/>
                <p:nvPr/>
              </p:nvSpPr>
              <p:spPr>
                <a:xfrm>
                  <a:off x="6314632" y="1524747"/>
                  <a:ext cx="271446" cy="232617"/>
                </a:xfrm>
                <a:custGeom>
                  <a:rect b="b" l="l" r="r" t="t"/>
                  <a:pathLst>
                    <a:path extrusionOk="0" h="3283" w="3831">
                      <a:moveTo>
                        <a:pt x="3831" y="0"/>
                      </a:moveTo>
                      <a:cubicBezTo>
                        <a:pt x="2645" y="1064"/>
                        <a:pt x="1217" y="2006"/>
                        <a:pt x="1" y="3100"/>
                      </a:cubicBezTo>
                      <a:cubicBezTo>
                        <a:pt x="305" y="3192"/>
                        <a:pt x="639" y="3283"/>
                        <a:pt x="1004" y="3283"/>
                      </a:cubicBezTo>
                      <a:lnTo>
                        <a:pt x="1338" y="3283"/>
                      </a:lnTo>
                      <a:cubicBezTo>
                        <a:pt x="1977" y="3283"/>
                        <a:pt x="3527" y="2796"/>
                        <a:pt x="3527" y="2188"/>
                      </a:cubicBezTo>
                      <a:lnTo>
                        <a:pt x="38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1"/>
                <p:cNvSpPr/>
                <p:nvPr/>
              </p:nvSpPr>
              <p:spPr>
                <a:xfrm>
                  <a:off x="6196231" y="1393096"/>
                  <a:ext cx="234813" cy="209235"/>
                </a:xfrm>
                <a:custGeom>
                  <a:rect b="b" l="l" r="r" t="t"/>
                  <a:pathLst>
                    <a:path extrusionOk="0" h="2953" w="3314">
                      <a:moveTo>
                        <a:pt x="2922" y="0"/>
                      </a:moveTo>
                      <a:cubicBezTo>
                        <a:pt x="1481" y="0"/>
                        <a:pt x="0" y="153"/>
                        <a:pt x="0" y="460"/>
                      </a:cubicBezTo>
                      <a:lnTo>
                        <a:pt x="334" y="2952"/>
                      </a:lnTo>
                      <a:cubicBezTo>
                        <a:pt x="1368" y="2010"/>
                        <a:pt x="2310" y="916"/>
                        <a:pt x="3313" y="4"/>
                      </a:cubicBezTo>
                      <a:cubicBezTo>
                        <a:pt x="3184" y="1"/>
                        <a:pt x="3053" y="0"/>
                        <a:pt x="29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1"/>
                <p:cNvSpPr/>
                <p:nvPr/>
              </p:nvSpPr>
              <p:spPr>
                <a:xfrm>
                  <a:off x="6710929" y="1393663"/>
                  <a:ext cx="256353" cy="249551"/>
                </a:xfrm>
                <a:custGeom>
                  <a:rect b="b" l="l" r="r" t="t"/>
                  <a:pathLst>
                    <a:path extrusionOk="0" h="3522" w="3618">
                      <a:moveTo>
                        <a:pt x="2674" y="0"/>
                      </a:moveTo>
                      <a:cubicBezTo>
                        <a:pt x="1318" y="0"/>
                        <a:pt x="1" y="156"/>
                        <a:pt x="1" y="452"/>
                      </a:cubicBezTo>
                      <a:lnTo>
                        <a:pt x="426" y="3522"/>
                      </a:lnTo>
                      <a:cubicBezTo>
                        <a:pt x="1399" y="2276"/>
                        <a:pt x="2463" y="1121"/>
                        <a:pt x="3618" y="26"/>
                      </a:cubicBezTo>
                      <a:cubicBezTo>
                        <a:pt x="3312" y="9"/>
                        <a:pt x="2992" y="0"/>
                        <a:pt x="26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1"/>
                <p:cNvSpPr/>
                <p:nvPr/>
              </p:nvSpPr>
              <p:spPr>
                <a:xfrm>
                  <a:off x="6844493" y="1505332"/>
                  <a:ext cx="258479" cy="252031"/>
                </a:xfrm>
                <a:custGeom>
                  <a:rect b="b" l="l" r="r" t="t"/>
                  <a:pathLst>
                    <a:path extrusionOk="0" h="3557" w="3648">
                      <a:moveTo>
                        <a:pt x="3648" y="0"/>
                      </a:moveTo>
                      <a:lnTo>
                        <a:pt x="3648" y="0"/>
                      </a:lnTo>
                      <a:cubicBezTo>
                        <a:pt x="2401" y="1095"/>
                        <a:pt x="1186" y="2250"/>
                        <a:pt x="0" y="3435"/>
                      </a:cubicBezTo>
                      <a:cubicBezTo>
                        <a:pt x="243" y="3496"/>
                        <a:pt x="517" y="3557"/>
                        <a:pt x="790" y="3557"/>
                      </a:cubicBezTo>
                      <a:lnTo>
                        <a:pt x="1155" y="3557"/>
                      </a:lnTo>
                      <a:cubicBezTo>
                        <a:pt x="1763" y="3557"/>
                        <a:pt x="3344" y="3070"/>
                        <a:pt x="3344" y="2462"/>
                      </a:cubicBezTo>
                      <a:lnTo>
                        <a:pt x="36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1"/>
                <p:cNvSpPr/>
                <p:nvPr/>
              </p:nvSpPr>
              <p:spPr>
                <a:xfrm>
                  <a:off x="6573115" y="1535446"/>
                  <a:ext cx="170194" cy="43151"/>
                </a:xfrm>
                <a:custGeom>
                  <a:rect b="b" l="l" r="r" t="t"/>
                  <a:pathLst>
                    <a:path extrusionOk="0" h="609" w="2402">
                      <a:moveTo>
                        <a:pt x="1186" y="1"/>
                      </a:moveTo>
                      <a:cubicBezTo>
                        <a:pt x="1064" y="1"/>
                        <a:pt x="912" y="1"/>
                        <a:pt x="760" y="31"/>
                      </a:cubicBezTo>
                      <a:cubicBezTo>
                        <a:pt x="639" y="62"/>
                        <a:pt x="517" y="92"/>
                        <a:pt x="395" y="153"/>
                      </a:cubicBezTo>
                      <a:cubicBezTo>
                        <a:pt x="304" y="183"/>
                        <a:pt x="213" y="244"/>
                        <a:pt x="152" y="275"/>
                      </a:cubicBezTo>
                      <a:lnTo>
                        <a:pt x="61" y="335"/>
                      </a:lnTo>
                      <a:cubicBezTo>
                        <a:pt x="31" y="366"/>
                        <a:pt x="0" y="396"/>
                        <a:pt x="0" y="427"/>
                      </a:cubicBezTo>
                      <a:cubicBezTo>
                        <a:pt x="0" y="518"/>
                        <a:pt x="61" y="579"/>
                        <a:pt x="152" y="609"/>
                      </a:cubicBezTo>
                      <a:lnTo>
                        <a:pt x="2250" y="609"/>
                      </a:lnTo>
                      <a:cubicBezTo>
                        <a:pt x="2280" y="609"/>
                        <a:pt x="2310" y="609"/>
                        <a:pt x="2341" y="579"/>
                      </a:cubicBezTo>
                      <a:cubicBezTo>
                        <a:pt x="2402" y="518"/>
                        <a:pt x="2402" y="427"/>
                        <a:pt x="2341" y="366"/>
                      </a:cubicBezTo>
                      <a:cubicBezTo>
                        <a:pt x="2310" y="335"/>
                        <a:pt x="2280" y="335"/>
                        <a:pt x="2250" y="305"/>
                      </a:cubicBezTo>
                      <a:cubicBezTo>
                        <a:pt x="2189" y="244"/>
                        <a:pt x="2098" y="183"/>
                        <a:pt x="2006" y="153"/>
                      </a:cubicBezTo>
                      <a:cubicBezTo>
                        <a:pt x="1915" y="92"/>
                        <a:pt x="1763" y="62"/>
                        <a:pt x="1642" y="31"/>
                      </a:cubicBezTo>
                      <a:cubicBezTo>
                        <a:pt x="1581" y="1"/>
                        <a:pt x="1490" y="1"/>
                        <a:pt x="1429"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1"/>
                <p:cNvSpPr/>
                <p:nvPr/>
              </p:nvSpPr>
              <p:spPr>
                <a:xfrm>
                  <a:off x="6176817" y="1371768"/>
                  <a:ext cx="441568" cy="407133"/>
                </a:xfrm>
                <a:custGeom>
                  <a:rect b="b" l="l" r="r" t="t"/>
                  <a:pathLst>
                    <a:path extrusionOk="0" h="5746" w="6232">
                      <a:moveTo>
                        <a:pt x="3450" y="603"/>
                      </a:moveTo>
                      <a:cubicBezTo>
                        <a:pt x="4195" y="603"/>
                        <a:pt x="4936" y="696"/>
                        <a:pt x="5654" y="882"/>
                      </a:cubicBezTo>
                      <a:lnTo>
                        <a:pt x="5198" y="4347"/>
                      </a:lnTo>
                      <a:cubicBezTo>
                        <a:pt x="5198" y="4651"/>
                        <a:pt x="3982" y="5168"/>
                        <a:pt x="3314" y="5168"/>
                      </a:cubicBezTo>
                      <a:lnTo>
                        <a:pt x="2949" y="5168"/>
                      </a:lnTo>
                      <a:cubicBezTo>
                        <a:pt x="2280" y="5168"/>
                        <a:pt x="1034" y="4651"/>
                        <a:pt x="1034" y="4317"/>
                      </a:cubicBezTo>
                      <a:lnTo>
                        <a:pt x="608" y="882"/>
                      </a:lnTo>
                      <a:cubicBezTo>
                        <a:pt x="1326" y="696"/>
                        <a:pt x="2068" y="603"/>
                        <a:pt x="2812" y="603"/>
                      </a:cubicBezTo>
                      <a:cubicBezTo>
                        <a:pt x="2918" y="603"/>
                        <a:pt x="3025" y="605"/>
                        <a:pt x="3131" y="609"/>
                      </a:cubicBezTo>
                      <a:cubicBezTo>
                        <a:pt x="3238" y="605"/>
                        <a:pt x="3344" y="603"/>
                        <a:pt x="3450" y="603"/>
                      </a:cubicBezTo>
                      <a:close/>
                      <a:moveTo>
                        <a:pt x="3131" y="1"/>
                      </a:moveTo>
                      <a:cubicBezTo>
                        <a:pt x="0" y="1"/>
                        <a:pt x="0" y="548"/>
                        <a:pt x="0" y="791"/>
                      </a:cubicBezTo>
                      <a:lnTo>
                        <a:pt x="456" y="4347"/>
                      </a:lnTo>
                      <a:cubicBezTo>
                        <a:pt x="456" y="5259"/>
                        <a:pt x="2311" y="5746"/>
                        <a:pt x="2949" y="5746"/>
                      </a:cubicBezTo>
                      <a:lnTo>
                        <a:pt x="3283" y="5746"/>
                      </a:lnTo>
                      <a:cubicBezTo>
                        <a:pt x="3922" y="5746"/>
                        <a:pt x="5776" y="5259"/>
                        <a:pt x="5776" y="4378"/>
                      </a:cubicBezTo>
                      <a:lnTo>
                        <a:pt x="6232" y="761"/>
                      </a:lnTo>
                      <a:cubicBezTo>
                        <a:pt x="6232" y="548"/>
                        <a:pt x="6232" y="1"/>
                        <a:pt x="3131"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1"/>
                <p:cNvSpPr/>
                <p:nvPr/>
              </p:nvSpPr>
              <p:spPr>
                <a:xfrm>
                  <a:off x="6691586" y="1371768"/>
                  <a:ext cx="441568" cy="407133"/>
                </a:xfrm>
                <a:custGeom>
                  <a:rect b="b" l="l" r="r" t="t"/>
                  <a:pathLst>
                    <a:path extrusionOk="0" h="5746" w="6232">
                      <a:moveTo>
                        <a:pt x="3450" y="603"/>
                      </a:moveTo>
                      <a:cubicBezTo>
                        <a:pt x="4194" y="603"/>
                        <a:pt x="4936" y="696"/>
                        <a:pt x="5654" y="882"/>
                      </a:cubicBezTo>
                      <a:lnTo>
                        <a:pt x="5198" y="4347"/>
                      </a:lnTo>
                      <a:cubicBezTo>
                        <a:pt x="5198" y="4651"/>
                        <a:pt x="3982" y="5168"/>
                        <a:pt x="3313" y="5168"/>
                      </a:cubicBezTo>
                      <a:lnTo>
                        <a:pt x="2948" y="5168"/>
                      </a:lnTo>
                      <a:cubicBezTo>
                        <a:pt x="2280" y="5168"/>
                        <a:pt x="1034" y="4651"/>
                        <a:pt x="1034" y="4317"/>
                      </a:cubicBezTo>
                      <a:lnTo>
                        <a:pt x="608" y="882"/>
                      </a:lnTo>
                      <a:cubicBezTo>
                        <a:pt x="1326" y="696"/>
                        <a:pt x="2067" y="603"/>
                        <a:pt x="2812" y="603"/>
                      </a:cubicBezTo>
                      <a:cubicBezTo>
                        <a:pt x="2918" y="603"/>
                        <a:pt x="3024" y="605"/>
                        <a:pt x="3131" y="609"/>
                      </a:cubicBezTo>
                      <a:cubicBezTo>
                        <a:pt x="3237" y="605"/>
                        <a:pt x="3344" y="603"/>
                        <a:pt x="3450" y="603"/>
                      </a:cubicBezTo>
                      <a:close/>
                      <a:moveTo>
                        <a:pt x="3100" y="1"/>
                      </a:moveTo>
                      <a:cubicBezTo>
                        <a:pt x="0" y="1"/>
                        <a:pt x="0" y="548"/>
                        <a:pt x="0" y="791"/>
                      </a:cubicBezTo>
                      <a:lnTo>
                        <a:pt x="456" y="4347"/>
                      </a:lnTo>
                      <a:cubicBezTo>
                        <a:pt x="456" y="5259"/>
                        <a:pt x="2310" y="5746"/>
                        <a:pt x="2948" y="5746"/>
                      </a:cubicBezTo>
                      <a:lnTo>
                        <a:pt x="3313" y="5746"/>
                      </a:lnTo>
                      <a:cubicBezTo>
                        <a:pt x="3921" y="5746"/>
                        <a:pt x="5775" y="5259"/>
                        <a:pt x="5775" y="4378"/>
                      </a:cubicBezTo>
                      <a:lnTo>
                        <a:pt x="6231" y="761"/>
                      </a:lnTo>
                      <a:cubicBezTo>
                        <a:pt x="6231" y="548"/>
                        <a:pt x="6231" y="1"/>
                        <a:pt x="3100"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1"/>
                <p:cNvSpPr/>
                <p:nvPr/>
              </p:nvSpPr>
              <p:spPr>
                <a:xfrm>
                  <a:off x="6077760" y="1460126"/>
                  <a:ext cx="129310" cy="43151"/>
                </a:xfrm>
                <a:custGeom>
                  <a:rect b="b" l="l" r="r" t="t"/>
                  <a:pathLst>
                    <a:path extrusionOk="0" h="609" w="1825">
                      <a:moveTo>
                        <a:pt x="912" y="0"/>
                      </a:moveTo>
                      <a:cubicBezTo>
                        <a:pt x="730" y="0"/>
                        <a:pt x="547" y="31"/>
                        <a:pt x="365" y="61"/>
                      </a:cubicBezTo>
                      <a:cubicBezTo>
                        <a:pt x="274" y="91"/>
                        <a:pt x="213" y="122"/>
                        <a:pt x="122" y="152"/>
                      </a:cubicBezTo>
                      <a:cubicBezTo>
                        <a:pt x="91" y="183"/>
                        <a:pt x="61" y="213"/>
                        <a:pt x="61" y="243"/>
                      </a:cubicBezTo>
                      <a:cubicBezTo>
                        <a:pt x="0" y="304"/>
                        <a:pt x="31" y="395"/>
                        <a:pt x="122" y="456"/>
                      </a:cubicBezTo>
                      <a:cubicBezTo>
                        <a:pt x="213" y="486"/>
                        <a:pt x="274" y="517"/>
                        <a:pt x="365" y="517"/>
                      </a:cubicBezTo>
                      <a:cubicBezTo>
                        <a:pt x="547" y="578"/>
                        <a:pt x="730" y="608"/>
                        <a:pt x="912" y="608"/>
                      </a:cubicBezTo>
                      <a:cubicBezTo>
                        <a:pt x="1095" y="608"/>
                        <a:pt x="1277" y="578"/>
                        <a:pt x="1459" y="517"/>
                      </a:cubicBezTo>
                      <a:cubicBezTo>
                        <a:pt x="1550" y="517"/>
                        <a:pt x="1642" y="486"/>
                        <a:pt x="1702" y="456"/>
                      </a:cubicBezTo>
                      <a:cubicBezTo>
                        <a:pt x="1733" y="426"/>
                        <a:pt x="1763" y="395"/>
                        <a:pt x="1794" y="365"/>
                      </a:cubicBezTo>
                      <a:cubicBezTo>
                        <a:pt x="1824" y="304"/>
                        <a:pt x="1794" y="183"/>
                        <a:pt x="1702" y="152"/>
                      </a:cubicBezTo>
                      <a:cubicBezTo>
                        <a:pt x="1642" y="122"/>
                        <a:pt x="1550" y="91"/>
                        <a:pt x="1459" y="61"/>
                      </a:cubicBezTo>
                      <a:cubicBezTo>
                        <a:pt x="1277" y="31"/>
                        <a:pt x="1095" y="0"/>
                        <a:pt x="912"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1"/>
                <p:cNvSpPr/>
                <p:nvPr/>
              </p:nvSpPr>
              <p:spPr>
                <a:xfrm>
                  <a:off x="7102905" y="1460126"/>
                  <a:ext cx="118540" cy="43151"/>
                </a:xfrm>
                <a:custGeom>
                  <a:rect b="b" l="l" r="r" t="t"/>
                  <a:pathLst>
                    <a:path extrusionOk="0" h="609" w="1673">
                      <a:moveTo>
                        <a:pt x="852" y="0"/>
                      </a:moveTo>
                      <a:cubicBezTo>
                        <a:pt x="669" y="0"/>
                        <a:pt x="517" y="31"/>
                        <a:pt x="335" y="61"/>
                      </a:cubicBezTo>
                      <a:cubicBezTo>
                        <a:pt x="274" y="91"/>
                        <a:pt x="183" y="122"/>
                        <a:pt x="122" y="152"/>
                      </a:cubicBezTo>
                      <a:cubicBezTo>
                        <a:pt x="92" y="183"/>
                        <a:pt x="61" y="183"/>
                        <a:pt x="61" y="213"/>
                      </a:cubicBezTo>
                      <a:cubicBezTo>
                        <a:pt x="1" y="304"/>
                        <a:pt x="31" y="395"/>
                        <a:pt x="122" y="456"/>
                      </a:cubicBezTo>
                      <a:cubicBezTo>
                        <a:pt x="183" y="486"/>
                        <a:pt x="274" y="517"/>
                        <a:pt x="335" y="517"/>
                      </a:cubicBezTo>
                      <a:cubicBezTo>
                        <a:pt x="517" y="578"/>
                        <a:pt x="669" y="608"/>
                        <a:pt x="852" y="608"/>
                      </a:cubicBezTo>
                      <a:cubicBezTo>
                        <a:pt x="1004" y="608"/>
                        <a:pt x="1186" y="578"/>
                        <a:pt x="1338" y="517"/>
                      </a:cubicBezTo>
                      <a:cubicBezTo>
                        <a:pt x="1429" y="517"/>
                        <a:pt x="1490" y="486"/>
                        <a:pt x="1581" y="456"/>
                      </a:cubicBezTo>
                      <a:cubicBezTo>
                        <a:pt x="1581" y="426"/>
                        <a:pt x="1612" y="395"/>
                        <a:pt x="1642" y="365"/>
                      </a:cubicBezTo>
                      <a:cubicBezTo>
                        <a:pt x="1672" y="304"/>
                        <a:pt x="1642" y="213"/>
                        <a:pt x="1581" y="152"/>
                      </a:cubicBezTo>
                      <a:cubicBezTo>
                        <a:pt x="1490" y="122"/>
                        <a:pt x="1429" y="91"/>
                        <a:pt x="1338" y="61"/>
                      </a:cubicBezTo>
                      <a:cubicBezTo>
                        <a:pt x="1186" y="31"/>
                        <a:pt x="1004" y="0"/>
                        <a:pt x="852"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1"/>
                <p:cNvSpPr/>
                <p:nvPr/>
              </p:nvSpPr>
              <p:spPr>
                <a:xfrm>
                  <a:off x="5433750" y="2461607"/>
                  <a:ext cx="1083373" cy="2241994"/>
                </a:xfrm>
                <a:custGeom>
                  <a:rect b="b" l="l" r="r" t="t"/>
                  <a:pathLst>
                    <a:path extrusionOk="0" h="31642" w="15290">
                      <a:moveTo>
                        <a:pt x="7965" y="0"/>
                      </a:moveTo>
                      <a:cubicBezTo>
                        <a:pt x="7965" y="0"/>
                        <a:pt x="5594" y="456"/>
                        <a:pt x="3892" y="5502"/>
                      </a:cubicBezTo>
                      <a:cubicBezTo>
                        <a:pt x="2189" y="10578"/>
                        <a:pt x="1" y="21155"/>
                        <a:pt x="882" y="22493"/>
                      </a:cubicBezTo>
                      <a:cubicBezTo>
                        <a:pt x="1764" y="23830"/>
                        <a:pt x="5867" y="26718"/>
                        <a:pt x="7965" y="28055"/>
                      </a:cubicBezTo>
                      <a:cubicBezTo>
                        <a:pt x="10700" y="29788"/>
                        <a:pt x="15290" y="31642"/>
                        <a:pt x="15290" y="31642"/>
                      </a:cubicBezTo>
                      <a:lnTo>
                        <a:pt x="15290" y="25380"/>
                      </a:lnTo>
                      <a:cubicBezTo>
                        <a:pt x="15290" y="25380"/>
                        <a:pt x="6445" y="19544"/>
                        <a:pt x="6323" y="18937"/>
                      </a:cubicBezTo>
                      <a:cubicBezTo>
                        <a:pt x="6171" y="18298"/>
                        <a:pt x="9028" y="11550"/>
                        <a:pt x="8785" y="10851"/>
                      </a:cubicBezTo>
                      <a:cubicBezTo>
                        <a:pt x="8512" y="10152"/>
                        <a:pt x="7965" y="0"/>
                        <a:pt x="7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1"/>
                <p:cNvSpPr/>
                <p:nvPr/>
              </p:nvSpPr>
              <p:spPr>
                <a:xfrm>
                  <a:off x="5468257" y="3643983"/>
                  <a:ext cx="1048867" cy="1059637"/>
                </a:xfrm>
                <a:custGeom>
                  <a:rect b="b" l="l" r="r" t="t"/>
                  <a:pathLst>
                    <a:path extrusionOk="0" h="14955" w="14803">
                      <a:moveTo>
                        <a:pt x="699" y="0"/>
                      </a:moveTo>
                      <a:cubicBezTo>
                        <a:pt x="213" y="2888"/>
                        <a:pt x="0" y="5228"/>
                        <a:pt x="395" y="5806"/>
                      </a:cubicBezTo>
                      <a:cubicBezTo>
                        <a:pt x="1277" y="7143"/>
                        <a:pt x="5380" y="10031"/>
                        <a:pt x="7478" y="11368"/>
                      </a:cubicBezTo>
                      <a:cubicBezTo>
                        <a:pt x="10213" y="13101"/>
                        <a:pt x="14803" y="14955"/>
                        <a:pt x="14803" y="14955"/>
                      </a:cubicBezTo>
                      <a:lnTo>
                        <a:pt x="14803" y="8693"/>
                      </a:lnTo>
                      <a:cubicBezTo>
                        <a:pt x="14803" y="8693"/>
                        <a:pt x="6535" y="3222"/>
                        <a:pt x="5867" y="2280"/>
                      </a:cubicBezTo>
                      <a:cubicBezTo>
                        <a:pt x="4073" y="1672"/>
                        <a:pt x="2341" y="912"/>
                        <a:pt x="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1"/>
                <p:cNvSpPr/>
                <p:nvPr/>
              </p:nvSpPr>
              <p:spPr>
                <a:xfrm>
                  <a:off x="5651278" y="3822753"/>
                  <a:ext cx="206826" cy="162329"/>
                </a:xfrm>
                <a:custGeom>
                  <a:rect b="b" l="l" r="r" t="t"/>
                  <a:pathLst>
                    <a:path extrusionOk="0" h="2291" w="2919">
                      <a:moveTo>
                        <a:pt x="2402" y="0"/>
                      </a:moveTo>
                      <a:lnTo>
                        <a:pt x="2129" y="30"/>
                      </a:lnTo>
                      <a:cubicBezTo>
                        <a:pt x="1855" y="61"/>
                        <a:pt x="1612" y="122"/>
                        <a:pt x="1369" y="182"/>
                      </a:cubicBezTo>
                      <a:cubicBezTo>
                        <a:pt x="1186" y="213"/>
                        <a:pt x="1034" y="274"/>
                        <a:pt x="882" y="365"/>
                      </a:cubicBezTo>
                      <a:cubicBezTo>
                        <a:pt x="700" y="426"/>
                        <a:pt x="518" y="547"/>
                        <a:pt x="366" y="669"/>
                      </a:cubicBezTo>
                      <a:cubicBezTo>
                        <a:pt x="214" y="821"/>
                        <a:pt x="92" y="1003"/>
                        <a:pt x="31" y="1216"/>
                      </a:cubicBezTo>
                      <a:cubicBezTo>
                        <a:pt x="1" y="1459"/>
                        <a:pt x="92" y="1702"/>
                        <a:pt x="244" y="1885"/>
                      </a:cubicBezTo>
                      <a:cubicBezTo>
                        <a:pt x="478" y="2142"/>
                        <a:pt x="801" y="2291"/>
                        <a:pt x="1132" y="2291"/>
                      </a:cubicBezTo>
                      <a:cubicBezTo>
                        <a:pt x="1231" y="2291"/>
                        <a:pt x="1331" y="2277"/>
                        <a:pt x="1430" y="2249"/>
                      </a:cubicBezTo>
                      <a:cubicBezTo>
                        <a:pt x="1642" y="2219"/>
                        <a:pt x="1825" y="2128"/>
                        <a:pt x="1977" y="2037"/>
                      </a:cubicBezTo>
                      <a:cubicBezTo>
                        <a:pt x="2129" y="1915"/>
                        <a:pt x="2250" y="1824"/>
                        <a:pt x="2372" y="1672"/>
                      </a:cubicBezTo>
                      <a:cubicBezTo>
                        <a:pt x="2463" y="1581"/>
                        <a:pt x="2554" y="1459"/>
                        <a:pt x="2615" y="1337"/>
                      </a:cubicBezTo>
                      <a:cubicBezTo>
                        <a:pt x="2706" y="1216"/>
                        <a:pt x="2767" y="1125"/>
                        <a:pt x="2797" y="1034"/>
                      </a:cubicBezTo>
                      <a:lnTo>
                        <a:pt x="2919" y="790"/>
                      </a:lnTo>
                      <a:cubicBezTo>
                        <a:pt x="2919" y="760"/>
                        <a:pt x="2919" y="730"/>
                        <a:pt x="2919" y="730"/>
                      </a:cubicBezTo>
                      <a:cubicBezTo>
                        <a:pt x="2909" y="719"/>
                        <a:pt x="2899" y="716"/>
                        <a:pt x="2890" y="716"/>
                      </a:cubicBezTo>
                      <a:cubicBezTo>
                        <a:pt x="2872" y="716"/>
                        <a:pt x="2858" y="730"/>
                        <a:pt x="2858" y="730"/>
                      </a:cubicBezTo>
                      <a:lnTo>
                        <a:pt x="2706" y="1003"/>
                      </a:lnTo>
                      <a:cubicBezTo>
                        <a:pt x="2676" y="1064"/>
                        <a:pt x="2615" y="1155"/>
                        <a:pt x="2554" y="1277"/>
                      </a:cubicBezTo>
                      <a:cubicBezTo>
                        <a:pt x="2463" y="1368"/>
                        <a:pt x="2372" y="1489"/>
                        <a:pt x="2281" y="1581"/>
                      </a:cubicBezTo>
                      <a:cubicBezTo>
                        <a:pt x="2159" y="1702"/>
                        <a:pt x="2037" y="1793"/>
                        <a:pt x="1885" y="1885"/>
                      </a:cubicBezTo>
                      <a:cubicBezTo>
                        <a:pt x="1733" y="1976"/>
                        <a:pt x="1582" y="2037"/>
                        <a:pt x="1399" y="2097"/>
                      </a:cubicBezTo>
                      <a:cubicBezTo>
                        <a:pt x="1320" y="2117"/>
                        <a:pt x="1239" y="2127"/>
                        <a:pt x="1159" y="2127"/>
                      </a:cubicBezTo>
                      <a:cubicBezTo>
                        <a:pt x="870" y="2127"/>
                        <a:pt x="586" y="2001"/>
                        <a:pt x="396" y="1763"/>
                      </a:cubicBezTo>
                      <a:cubicBezTo>
                        <a:pt x="274" y="1641"/>
                        <a:pt x="214" y="1459"/>
                        <a:pt x="244" y="1277"/>
                      </a:cubicBezTo>
                      <a:cubicBezTo>
                        <a:pt x="274" y="1094"/>
                        <a:pt x="366" y="942"/>
                        <a:pt x="487" y="821"/>
                      </a:cubicBezTo>
                      <a:cubicBezTo>
                        <a:pt x="639" y="699"/>
                        <a:pt x="791" y="608"/>
                        <a:pt x="943" y="517"/>
                      </a:cubicBezTo>
                      <a:cubicBezTo>
                        <a:pt x="1095" y="456"/>
                        <a:pt x="1247" y="395"/>
                        <a:pt x="1399" y="334"/>
                      </a:cubicBezTo>
                      <a:cubicBezTo>
                        <a:pt x="1642" y="274"/>
                        <a:pt x="1885" y="213"/>
                        <a:pt x="2129" y="182"/>
                      </a:cubicBezTo>
                      <a:lnTo>
                        <a:pt x="2402" y="122"/>
                      </a:lnTo>
                      <a:cubicBezTo>
                        <a:pt x="2408" y="127"/>
                        <a:pt x="2415" y="130"/>
                        <a:pt x="2422" y="130"/>
                      </a:cubicBezTo>
                      <a:cubicBezTo>
                        <a:pt x="2452" y="130"/>
                        <a:pt x="2488" y="85"/>
                        <a:pt x="2463" y="61"/>
                      </a:cubicBezTo>
                      <a:cubicBezTo>
                        <a:pt x="2463" y="30"/>
                        <a:pt x="2433" y="0"/>
                        <a:pt x="2402"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1"/>
                <p:cNvSpPr/>
                <p:nvPr/>
              </p:nvSpPr>
              <p:spPr>
                <a:xfrm>
                  <a:off x="5642704" y="3768903"/>
                  <a:ext cx="215399" cy="21611"/>
                </a:xfrm>
                <a:custGeom>
                  <a:rect b="b" l="l" r="r" t="t"/>
                  <a:pathLst>
                    <a:path extrusionOk="0" h="305" w="3040">
                      <a:moveTo>
                        <a:pt x="61" y="0"/>
                      </a:moveTo>
                      <a:cubicBezTo>
                        <a:pt x="0" y="0"/>
                        <a:pt x="0" y="91"/>
                        <a:pt x="61" y="91"/>
                      </a:cubicBezTo>
                      <a:lnTo>
                        <a:pt x="517" y="152"/>
                      </a:lnTo>
                      <a:cubicBezTo>
                        <a:pt x="791" y="183"/>
                        <a:pt x="1155" y="213"/>
                        <a:pt x="1520" y="243"/>
                      </a:cubicBezTo>
                      <a:cubicBezTo>
                        <a:pt x="1885" y="274"/>
                        <a:pt x="2280" y="304"/>
                        <a:pt x="2554" y="304"/>
                      </a:cubicBezTo>
                      <a:lnTo>
                        <a:pt x="3010" y="304"/>
                      </a:lnTo>
                      <a:cubicBezTo>
                        <a:pt x="3010" y="304"/>
                        <a:pt x="3040" y="274"/>
                        <a:pt x="3040" y="243"/>
                      </a:cubicBezTo>
                      <a:cubicBezTo>
                        <a:pt x="3040" y="213"/>
                        <a:pt x="3040" y="213"/>
                        <a:pt x="3010" y="213"/>
                      </a:cubicBezTo>
                      <a:lnTo>
                        <a:pt x="2554" y="152"/>
                      </a:lnTo>
                      <a:cubicBezTo>
                        <a:pt x="2280" y="122"/>
                        <a:pt x="1915" y="61"/>
                        <a:pt x="1551" y="61"/>
                      </a:cubicBezTo>
                      <a:cubicBezTo>
                        <a:pt x="1186" y="31"/>
                        <a:pt x="791" y="0"/>
                        <a:pt x="517"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1"/>
                <p:cNvSpPr/>
                <p:nvPr/>
              </p:nvSpPr>
              <p:spPr>
                <a:xfrm>
                  <a:off x="6866033" y="2461607"/>
                  <a:ext cx="1081176" cy="2241994"/>
                </a:xfrm>
                <a:custGeom>
                  <a:rect b="b" l="l" r="r" t="t"/>
                  <a:pathLst>
                    <a:path extrusionOk="0" h="31642" w="15259">
                      <a:moveTo>
                        <a:pt x="7295" y="0"/>
                      </a:moveTo>
                      <a:cubicBezTo>
                        <a:pt x="7295" y="0"/>
                        <a:pt x="6748" y="10152"/>
                        <a:pt x="6474" y="10851"/>
                      </a:cubicBezTo>
                      <a:cubicBezTo>
                        <a:pt x="6231" y="11550"/>
                        <a:pt x="9088" y="18298"/>
                        <a:pt x="8967" y="18937"/>
                      </a:cubicBezTo>
                      <a:cubicBezTo>
                        <a:pt x="8815" y="19544"/>
                        <a:pt x="0" y="25380"/>
                        <a:pt x="0" y="25380"/>
                      </a:cubicBezTo>
                      <a:lnTo>
                        <a:pt x="0" y="31642"/>
                      </a:lnTo>
                      <a:cubicBezTo>
                        <a:pt x="0" y="31642"/>
                        <a:pt x="4559" y="29757"/>
                        <a:pt x="7295" y="28055"/>
                      </a:cubicBezTo>
                      <a:cubicBezTo>
                        <a:pt x="9423" y="26718"/>
                        <a:pt x="13526" y="23830"/>
                        <a:pt x="14377" y="22493"/>
                      </a:cubicBezTo>
                      <a:cubicBezTo>
                        <a:pt x="15259" y="21155"/>
                        <a:pt x="13070" y="10578"/>
                        <a:pt x="11368" y="5502"/>
                      </a:cubicBezTo>
                      <a:cubicBezTo>
                        <a:pt x="9696" y="456"/>
                        <a:pt x="7295" y="0"/>
                        <a:pt x="7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1"/>
                <p:cNvSpPr/>
                <p:nvPr/>
              </p:nvSpPr>
              <p:spPr>
                <a:xfrm>
                  <a:off x="6863837" y="3691315"/>
                  <a:ext cx="1046812" cy="1012305"/>
                </a:xfrm>
                <a:custGeom>
                  <a:rect b="b" l="l" r="r" t="t"/>
                  <a:pathLst>
                    <a:path extrusionOk="0" h="14287" w="14774">
                      <a:moveTo>
                        <a:pt x="14226" y="1"/>
                      </a:moveTo>
                      <a:cubicBezTo>
                        <a:pt x="12341" y="882"/>
                        <a:pt x="10366" y="1612"/>
                        <a:pt x="8360" y="2159"/>
                      </a:cubicBezTo>
                      <a:cubicBezTo>
                        <a:pt x="6353" y="3831"/>
                        <a:pt x="1" y="8025"/>
                        <a:pt x="1" y="8025"/>
                      </a:cubicBezTo>
                      <a:lnTo>
                        <a:pt x="1" y="14287"/>
                      </a:lnTo>
                      <a:cubicBezTo>
                        <a:pt x="1" y="14287"/>
                        <a:pt x="4590" y="12433"/>
                        <a:pt x="7326" y="10700"/>
                      </a:cubicBezTo>
                      <a:cubicBezTo>
                        <a:pt x="9423" y="9363"/>
                        <a:pt x="13527" y="6475"/>
                        <a:pt x="14408" y="5138"/>
                      </a:cubicBezTo>
                      <a:cubicBezTo>
                        <a:pt x="14773" y="4591"/>
                        <a:pt x="14621" y="2554"/>
                        <a:pt x="142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1"/>
                <p:cNvSpPr/>
                <p:nvPr/>
              </p:nvSpPr>
              <p:spPr>
                <a:xfrm>
                  <a:off x="7546605" y="3739497"/>
                  <a:ext cx="174516" cy="106991"/>
                </a:xfrm>
                <a:custGeom>
                  <a:rect b="b" l="l" r="r" t="t"/>
                  <a:pathLst>
                    <a:path extrusionOk="0" h="1510" w="2463">
                      <a:moveTo>
                        <a:pt x="1418" y="0"/>
                      </a:moveTo>
                      <a:cubicBezTo>
                        <a:pt x="1243" y="0"/>
                        <a:pt x="1072" y="15"/>
                        <a:pt x="912" y="50"/>
                      </a:cubicBezTo>
                      <a:cubicBezTo>
                        <a:pt x="730" y="111"/>
                        <a:pt x="517" y="172"/>
                        <a:pt x="334" y="233"/>
                      </a:cubicBezTo>
                      <a:lnTo>
                        <a:pt x="122" y="324"/>
                      </a:lnTo>
                      <a:cubicBezTo>
                        <a:pt x="122" y="324"/>
                        <a:pt x="91" y="354"/>
                        <a:pt x="122" y="385"/>
                      </a:cubicBezTo>
                      <a:cubicBezTo>
                        <a:pt x="122" y="415"/>
                        <a:pt x="152" y="415"/>
                        <a:pt x="152" y="415"/>
                      </a:cubicBezTo>
                      <a:lnTo>
                        <a:pt x="365" y="354"/>
                      </a:lnTo>
                      <a:cubicBezTo>
                        <a:pt x="456" y="324"/>
                        <a:pt x="517" y="294"/>
                        <a:pt x="608" y="263"/>
                      </a:cubicBezTo>
                      <a:cubicBezTo>
                        <a:pt x="730" y="233"/>
                        <a:pt x="821" y="233"/>
                        <a:pt x="942" y="202"/>
                      </a:cubicBezTo>
                      <a:cubicBezTo>
                        <a:pt x="1064" y="172"/>
                        <a:pt x="1193" y="157"/>
                        <a:pt x="1326" y="157"/>
                      </a:cubicBezTo>
                      <a:cubicBezTo>
                        <a:pt x="1459" y="157"/>
                        <a:pt x="1596" y="172"/>
                        <a:pt x="1733" y="202"/>
                      </a:cubicBezTo>
                      <a:cubicBezTo>
                        <a:pt x="1885" y="233"/>
                        <a:pt x="2006" y="294"/>
                        <a:pt x="2128" y="385"/>
                      </a:cubicBezTo>
                      <a:cubicBezTo>
                        <a:pt x="2219" y="476"/>
                        <a:pt x="2249" y="628"/>
                        <a:pt x="2249" y="750"/>
                      </a:cubicBezTo>
                      <a:cubicBezTo>
                        <a:pt x="2219" y="902"/>
                        <a:pt x="2128" y="1023"/>
                        <a:pt x="2037" y="1084"/>
                      </a:cubicBezTo>
                      <a:cubicBezTo>
                        <a:pt x="1915" y="1175"/>
                        <a:pt x="1793" y="1236"/>
                        <a:pt x="1642" y="1297"/>
                      </a:cubicBezTo>
                      <a:cubicBezTo>
                        <a:pt x="1520" y="1327"/>
                        <a:pt x="1368" y="1327"/>
                        <a:pt x="1246" y="1327"/>
                      </a:cubicBezTo>
                      <a:cubicBezTo>
                        <a:pt x="1094" y="1327"/>
                        <a:pt x="973" y="1327"/>
                        <a:pt x="851" y="1297"/>
                      </a:cubicBezTo>
                      <a:cubicBezTo>
                        <a:pt x="669" y="1266"/>
                        <a:pt x="486" y="1236"/>
                        <a:pt x="304" y="1175"/>
                      </a:cubicBezTo>
                      <a:lnTo>
                        <a:pt x="91" y="1114"/>
                      </a:lnTo>
                      <a:cubicBezTo>
                        <a:pt x="82" y="1105"/>
                        <a:pt x="74" y="1102"/>
                        <a:pt x="65" y="1102"/>
                      </a:cubicBezTo>
                      <a:cubicBezTo>
                        <a:pt x="43" y="1102"/>
                        <a:pt x="22" y="1123"/>
                        <a:pt x="0" y="1145"/>
                      </a:cubicBezTo>
                      <a:cubicBezTo>
                        <a:pt x="0" y="1175"/>
                        <a:pt x="0" y="1175"/>
                        <a:pt x="31" y="1205"/>
                      </a:cubicBezTo>
                      <a:lnTo>
                        <a:pt x="243" y="1297"/>
                      </a:lnTo>
                      <a:cubicBezTo>
                        <a:pt x="426" y="1357"/>
                        <a:pt x="638" y="1418"/>
                        <a:pt x="821" y="1449"/>
                      </a:cubicBezTo>
                      <a:cubicBezTo>
                        <a:pt x="942" y="1479"/>
                        <a:pt x="1094" y="1509"/>
                        <a:pt x="1216" y="1509"/>
                      </a:cubicBezTo>
                      <a:cubicBezTo>
                        <a:pt x="1368" y="1509"/>
                        <a:pt x="1550" y="1509"/>
                        <a:pt x="1672" y="1449"/>
                      </a:cubicBezTo>
                      <a:cubicBezTo>
                        <a:pt x="1854" y="1418"/>
                        <a:pt x="2006" y="1357"/>
                        <a:pt x="2158" y="1236"/>
                      </a:cubicBezTo>
                      <a:cubicBezTo>
                        <a:pt x="2310" y="1145"/>
                        <a:pt x="2401" y="962"/>
                        <a:pt x="2432" y="780"/>
                      </a:cubicBezTo>
                      <a:cubicBezTo>
                        <a:pt x="2462" y="598"/>
                        <a:pt x="2371" y="385"/>
                        <a:pt x="2249" y="263"/>
                      </a:cubicBezTo>
                      <a:cubicBezTo>
                        <a:pt x="2097" y="142"/>
                        <a:pt x="1945" y="50"/>
                        <a:pt x="1793" y="20"/>
                      </a:cubicBezTo>
                      <a:cubicBezTo>
                        <a:pt x="1668" y="7"/>
                        <a:pt x="1542" y="0"/>
                        <a:pt x="1418"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1"/>
                <p:cNvSpPr/>
                <p:nvPr/>
              </p:nvSpPr>
              <p:spPr>
                <a:xfrm>
                  <a:off x="7518546" y="3581488"/>
                  <a:ext cx="196127" cy="97000"/>
                </a:xfrm>
                <a:custGeom>
                  <a:rect b="b" l="l" r="r" t="t"/>
                  <a:pathLst>
                    <a:path extrusionOk="0" h="1369" w="2768">
                      <a:moveTo>
                        <a:pt x="2706" y="1"/>
                      </a:moveTo>
                      <a:cubicBezTo>
                        <a:pt x="2706" y="1"/>
                        <a:pt x="2524" y="62"/>
                        <a:pt x="2281" y="183"/>
                      </a:cubicBezTo>
                      <a:cubicBezTo>
                        <a:pt x="2007" y="274"/>
                        <a:pt x="1673" y="426"/>
                        <a:pt x="1338" y="609"/>
                      </a:cubicBezTo>
                      <a:cubicBezTo>
                        <a:pt x="1004" y="761"/>
                        <a:pt x="700" y="913"/>
                        <a:pt x="457" y="1065"/>
                      </a:cubicBezTo>
                      <a:cubicBezTo>
                        <a:pt x="214" y="1186"/>
                        <a:pt x="31" y="1277"/>
                        <a:pt x="31" y="1277"/>
                      </a:cubicBezTo>
                      <a:cubicBezTo>
                        <a:pt x="31" y="1308"/>
                        <a:pt x="1" y="1308"/>
                        <a:pt x="31" y="1338"/>
                      </a:cubicBezTo>
                      <a:cubicBezTo>
                        <a:pt x="31" y="1369"/>
                        <a:pt x="62" y="1369"/>
                        <a:pt x="92" y="1369"/>
                      </a:cubicBezTo>
                      <a:cubicBezTo>
                        <a:pt x="92" y="1369"/>
                        <a:pt x="244" y="1308"/>
                        <a:pt x="518" y="1186"/>
                      </a:cubicBezTo>
                      <a:cubicBezTo>
                        <a:pt x="761" y="1095"/>
                        <a:pt x="1095" y="943"/>
                        <a:pt x="1430" y="791"/>
                      </a:cubicBezTo>
                      <a:cubicBezTo>
                        <a:pt x="1764" y="609"/>
                        <a:pt x="2098" y="457"/>
                        <a:pt x="2341" y="305"/>
                      </a:cubicBezTo>
                      <a:lnTo>
                        <a:pt x="2737" y="92"/>
                      </a:lnTo>
                      <a:cubicBezTo>
                        <a:pt x="2737" y="92"/>
                        <a:pt x="2767" y="62"/>
                        <a:pt x="2767" y="31"/>
                      </a:cubicBezTo>
                      <a:cubicBezTo>
                        <a:pt x="2737" y="1"/>
                        <a:pt x="2706" y="1"/>
                        <a:pt x="2706"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1"/>
                <p:cNvSpPr/>
                <p:nvPr/>
              </p:nvSpPr>
              <p:spPr>
                <a:xfrm>
                  <a:off x="6310380" y="2319398"/>
                  <a:ext cx="766722" cy="1083373"/>
                </a:xfrm>
                <a:custGeom>
                  <a:rect b="b" l="l" r="r" t="t"/>
                  <a:pathLst>
                    <a:path extrusionOk="0" h="15290" w="10821">
                      <a:moveTo>
                        <a:pt x="10821" y="1"/>
                      </a:moveTo>
                      <a:lnTo>
                        <a:pt x="5380" y="1582"/>
                      </a:lnTo>
                      <a:lnTo>
                        <a:pt x="0" y="1"/>
                      </a:lnTo>
                      <a:lnTo>
                        <a:pt x="0" y="1"/>
                      </a:lnTo>
                      <a:lnTo>
                        <a:pt x="5350" y="15290"/>
                      </a:lnTo>
                      <a:lnTo>
                        <a:pt x="108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1"/>
                <p:cNvSpPr/>
                <p:nvPr/>
              </p:nvSpPr>
              <p:spPr>
                <a:xfrm>
                  <a:off x="6357712" y="4481786"/>
                  <a:ext cx="674185" cy="417832"/>
                </a:xfrm>
                <a:custGeom>
                  <a:rect b="b" l="l" r="r" t="t"/>
                  <a:pathLst>
                    <a:path extrusionOk="0" h="5897" w="9515">
                      <a:moveTo>
                        <a:pt x="1277" y="0"/>
                      </a:moveTo>
                      <a:cubicBezTo>
                        <a:pt x="578" y="0"/>
                        <a:pt x="1" y="578"/>
                        <a:pt x="31" y="1277"/>
                      </a:cubicBezTo>
                      <a:lnTo>
                        <a:pt x="31" y="4651"/>
                      </a:lnTo>
                      <a:cubicBezTo>
                        <a:pt x="31" y="5350"/>
                        <a:pt x="578" y="5897"/>
                        <a:pt x="1277" y="5897"/>
                      </a:cubicBezTo>
                      <a:lnTo>
                        <a:pt x="8268" y="5897"/>
                      </a:lnTo>
                      <a:cubicBezTo>
                        <a:pt x="8967" y="5897"/>
                        <a:pt x="9515" y="5350"/>
                        <a:pt x="9515" y="4651"/>
                      </a:cubicBezTo>
                      <a:lnTo>
                        <a:pt x="9515" y="1277"/>
                      </a:lnTo>
                      <a:cubicBezTo>
                        <a:pt x="9515" y="578"/>
                        <a:pt x="8967" y="0"/>
                        <a:pt x="826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1"/>
                <p:cNvSpPr/>
                <p:nvPr/>
              </p:nvSpPr>
              <p:spPr>
                <a:xfrm>
                  <a:off x="6357712" y="4686348"/>
                  <a:ext cx="674185" cy="213274"/>
                </a:xfrm>
                <a:custGeom>
                  <a:rect b="b" l="l" r="r" t="t"/>
                  <a:pathLst>
                    <a:path extrusionOk="0" h="3010" w="9515">
                      <a:moveTo>
                        <a:pt x="1" y="1"/>
                      </a:moveTo>
                      <a:lnTo>
                        <a:pt x="1" y="1764"/>
                      </a:lnTo>
                      <a:cubicBezTo>
                        <a:pt x="1" y="2463"/>
                        <a:pt x="578" y="3010"/>
                        <a:pt x="1277" y="3010"/>
                      </a:cubicBezTo>
                      <a:lnTo>
                        <a:pt x="8268" y="3010"/>
                      </a:lnTo>
                      <a:cubicBezTo>
                        <a:pt x="8967" y="3010"/>
                        <a:pt x="9515" y="2463"/>
                        <a:pt x="9515" y="1764"/>
                      </a:cubicBezTo>
                      <a:lnTo>
                        <a:pt x="9515" y="517"/>
                      </a:lnTo>
                      <a:cubicBezTo>
                        <a:pt x="8264" y="782"/>
                        <a:pt x="6994" y="913"/>
                        <a:pt x="5726" y="913"/>
                      </a:cubicBezTo>
                      <a:cubicBezTo>
                        <a:pt x="3789" y="913"/>
                        <a:pt x="1856" y="607"/>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1"/>
                <p:cNvSpPr/>
                <p:nvPr/>
              </p:nvSpPr>
              <p:spPr>
                <a:xfrm>
                  <a:off x="5784841" y="2319398"/>
                  <a:ext cx="1007983" cy="2246387"/>
                </a:xfrm>
                <a:custGeom>
                  <a:rect b="b" l="l" r="r" t="t"/>
                  <a:pathLst>
                    <a:path extrusionOk="0" h="31704" w="14226">
                      <a:moveTo>
                        <a:pt x="7417" y="1"/>
                      </a:moveTo>
                      <a:lnTo>
                        <a:pt x="2280" y="2007"/>
                      </a:lnTo>
                      <a:cubicBezTo>
                        <a:pt x="2280" y="2007"/>
                        <a:pt x="0" y="12737"/>
                        <a:pt x="1490" y="15168"/>
                      </a:cubicBezTo>
                      <a:cubicBezTo>
                        <a:pt x="2979" y="17600"/>
                        <a:pt x="6536" y="23284"/>
                        <a:pt x="6809" y="24105"/>
                      </a:cubicBezTo>
                      <a:cubicBezTo>
                        <a:pt x="7083" y="24956"/>
                        <a:pt x="7964" y="31704"/>
                        <a:pt x="7964" y="31704"/>
                      </a:cubicBezTo>
                      <a:lnTo>
                        <a:pt x="13709" y="31704"/>
                      </a:lnTo>
                      <a:cubicBezTo>
                        <a:pt x="14226" y="31704"/>
                        <a:pt x="12827" y="12949"/>
                        <a:pt x="12827" y="12949"/>
                      </a:cubicBezTo>
                      <a:lnTo>
                        <a:pt x="741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1"/>
                <p:cNvSpPr/>
                <p:nvPr/>
              </p:nvSpPr>
              <p:spPr>
                <a:xfrm>
                  <a:off x="5939874" y="3473858"/>
                  <a:ext cx="840057" cy="1091946"/>
                </a:xfrm>
                <a:custGeom>
                  <a:rect b="b" l="l" r="r" t="t"/>
                  <a:pathLst>
                    <a:path extrusionOk="0" h="15411" w="11856">
                      <a:moveTo>
                        <a:pt x="1" y="0"/>
                      </a:moveTo>
                      <a:lnTo>
                        <a:pt x="1" y="0"/>
                      </a:lnTo>
                      <a:cubicBezTo>
                        <a:pt x="1673" y="2736"/>
                        <a:pt x="4408" y="7082"/>
                        <a:pt x="4621" y="7812"/>
                      </a:cubicBezTo>
                      <a:cubicBezTo>
                        <a:pt x="4895" y="8663"/>
                        <a:pt x="5776" y="15411"/>
                        <a:pt x="5776" y="15411"/>
                      </a:cubicBezTo>
                      <a:lnTo>
                        <a:pt x="11521" y="15411"/>
                      </a:lnTo>
                      <a:cubicBezTo>
                        <a:pt x="11855" y="15411"/>
                        <a:pt x="11369" y="7173"/>
                        <a:pt x="10974" y="1611"/>
                      </a:cubicBezTo>
                      <a:cubicBezTo>
                        <a:pt x="7266" y="1520"/>
                        <a:pt x="3588" y="973"/>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1"/>
                <p:cNvSpPr/>
                <p:nvPr/>
              </p:nvSpPr>
              <p:spPr>
                <a:xfrm>
                  <a:off x="6590333" y="2319398"/>
                  <a:ext cx="1007983" cy="2246387"/>
                </a:xfrm>
                <a:custGeom>
                  <a:rect b="b" l="l" r="r" t="t"/>
                  <a:pathLst>
                    <a:path extrusionOk="0" h="31704" w="14226">
                      <a:moveTo>
                        <a:pt x="6809" y="1"/>
                      </a:moveTo>
                      <a:lnTo>
                        <a:pt x="1399" y="12949"/>
                      </a:lnTo>
                      <a:cubicBezTo>
                        <a:pt x="1399" y="12949"/>
                        <a:pt x="0" y="31704"/>
                        <a:pt x="517" y="31704"/>
                      </a:cubicBezTo>
                      <a:lnTo>
                        <a:pt x="6262" y="31704"/>
                      </a:lnTo>
                      <a:cubicBezTo>
                        <a:pt x="6262" y="31704"/>
                        <a:pt x="7143" y="24956"/>
                        <a:pt x="7387" y="24105"/>
                      </a:cubicBezTo>
                      <a:cubicBezTo>
                        <a:pt x="7660" y="23284"/>
                        <a:pt x="11216" y="17600"/>
                        <a:pt x="12706" y="15168"/>
                      </a:cubicBezTo>
                      <a:cubicBezTo>
                        <a:pt x="14226" y="12737"/>
                        <a:pt x="11946" y="2007"/>
                        <a:pt x="11946" y="2007"/>
                      </a:cubicBezTo>
                      <a:lnTo>
                        <a:pt x="6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1"/>
                <p:cNvSpPr/>
                <p:nvPr/>
              </p:nvSpPr>
              <p:spPr>
                <a:xfrm>
                  <a:off x="6601103" y="3514742"/>
                  <a:ext cx="816320" cy="1051063"/>
                </a:xfrm>
                <a:custGeom>
                  <a:rect b="b" l="l" r="r" t="t"/>
                  <a:pathLst>
                    <a:path extrusionOk="0" h="14834" w="11521">
                      <a:moveTo>
                        <a:pt x="11520" y="1"/>
                      </a:moveTo>
                      <a:lnTo>
                        <a:pt x="11520" y="1"/>
                      </a:lnTo>
                      <a:cubicBezTo>
                        <a:pt x="8569" y="699"/>
                        <a:pt x="5530" y="1068"/>
                        <a:pt x="2478" y="1068"/>
                      </a:cubicBezTo>
                      <a:cubicBezTo>
                        <a:pt x="1946" y="1068"/>
                        <a:pt x="1414" y="1057"/>
                        <a:pt x="882" y="1034"/>
                      </a:cubicBezTo>
                      <a:cubicBezTo>
                        <a:pt x="517" y="6566"/>
                        <a:pt x="0" y="14834"/>
                        <a:pt x="365" y="14834"/>
                      </a:cubicBezTo>
                      <a:lnTo>
                        <a:pt x="6110" y="14834"/>
                      </a:lnTo>
                      <a:cubicBezTo>
                        <a:pt x="6110" y="14834"/>
                        <a:pt x="6991" y="8086"/>
                        <a:pt x="7265" y="7265"/>
                      </a:cubicBezTo>
                      <a:cubicBezTo>
                        <a:pt x="7447" y="6566"/>
                        <a:pt x="9849" y="2736"/>
                        <a:pt x="115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1"/>
                <p:cNvSpPr/>
                <p:nvPr/>
              </p:nvSpPr>
              <p:spPr>
                <a:xfrm>
                  <a:off x="6310380" y="2210138"/>
                  <a:ext cx="385522" cy="602551"/>
                </a:xfrm>
                <a:custGeom>
                  <a:rect b="b" l="l" r="r" t="t"/>
                  <a:pathLst>
                    <a:path extrusionOk="0" h="8504" w="5441">
                      <a:moveTo>
                        <a:pt x="2912" y="0"/>
                      </a:moveTo>
                      <a:cubicBezTo>
                        <a:pt x="2447" y="0"/>
                        <a:pt x="0" y="1543"/>
                        <a:pt x="0" y="1543"/>
                      </a:cubicBezTo>
                      <a:lnTo>
                        <a:pt x="4407" y="8504"/>
                      </a:lnTo>
                      <a:lnTo>
                        <a:pt x="5441" y="2850"/>
                      </a:lnTo>
                      <a:cubicBezTo>
                        <a:pt x="5441" y="2850"/>
                        <a:pt x="3161" y="266"/>
                        <a:pt x="2979" y="23"/>
                      </a:cubicBezTo>
                      <a:cubicBezTo>
                        <a:pt x="2967" y="8"/>
                        <a:pt x="2944" y="0"/>
                        <a:pt x="29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1"/>
                <p:cNvSpPr/>
                <p:nvPr/>
              </p:nvSpPr>
              <p:spPr>
                <a:xfrm>
                  <a:off x="6689389" y="2210138"/>
                  <a:ext cx="387719" cy="600425"/>
                </a:xfrm>
                <a:custGeom>
                  <a:rect b="b" l="l" r="r" t="t"/>
                  <a:pathLst>
                    <a:path extrusionOk="0" h="8474" w="5472">
                      <a:moveTo>
                        <a:pt x="2560" y="0"/>
                      </a:moveTo>
                      <a:cubicBezTo>
                        <a:pt x="2528" y="0"/>
                        <a:pt x="2505" y="8"/>
                        <a:pt x="2493" y="23"/>
                      </a:cubicBezTo>
                      <a:cubicBezTo>
                        <a:pt x="2311" y="266"/>
                        <a:pt x="1" y="2850"/>
                        <a:pt x="1" y="2850"/>
                      </a:cubicBezTo>
                      <a:lnTo>
                        <a:pt x="1034" y="8473"/>
                      </a:lnTo>
                      <a:lnTo>
                        <a:pt x="5472" y="1543"/>
                      </a:lnTo>
                      <a:cubicBezTo>
                        <a:pt x="5472" y="1543"/>
                        <a:pt x="3025" y="0"/>
                        <a:pt x="2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1"/>
                <p:cNvSpPr/>
                <p:nvPr/>
              </p:nvSpPr>
              <p:spPr>
                <a:xfrm>
                  <a:off x="6308184" y="2254849"/>
                  <a:ext cx="308078" cy="544946"/>
                </a:xfrm>
                <a:custGeom>
                  <a:rect b="b" l="l" r="r" t="t"/>
                  <a:pathLst>
                    <a:path extrusionOk="0" h="7691" w="4348">
                      <a:moveTo>
                        <a:pt x="1520" y="0"/>
                      </a:moveTo>
                      <a:cubicBezTo>
                        <a:pt x="761" y="426"/>
                        <a:pt x="1" y="912"/>
                        <a:pt x="1" y="912"/>
                      </a:cubicBezTo>
                      <a:lnTo>
                        <a:pt x="4347" y="7690"/>
                      </a:lnTo>
                      <a:cubicBezTo>
                        <a:pt x="4013" y="4833"/>
                        <a:pt x="3557" y="1915"/>
                        <a:pt x="1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1"/>
                <p:cNvSpPr/>
                <p:nvPr/>
              </p:nvSpPr>
              <p:spPr>
                <a:xfrm>
                  <a:off x="6758332" y="2261296"/>
                  <a:ext cx="318777" cy="551394"/>
                </a:xfrm>
                <a:custGeom>
                  <a:rect b="b" l="l" r="r" t="t"/>
                  <a:pathLst>
                    <a:path extrusionOk="0" h="7782" w="4499">
                      <a:moveTo>
                        <a:pt x="3101" y="0"/>
                      </a:moveTo>
                      <a:cubicBezTo>
                        <a:pt x="1338" y="2098"/>
                        <a:pt x="274" y="4712"/>
                        <a:pt x="0" y="7447"/>
                      </a:cubicBezTo>
                      <a:lnTo>
                        <a:pt x="61" y="7782"/>
                      </a:lnTo>
                      <a:lnTo>
                        <a:pt x="4499" y="821"/>
                      </a:lnTo>
                      <a:cubicBezTo>
                        <a:pt x="4499" y="821"/>
                        <a:pt x="3830" y="395"/>
                        <a:pt x="31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1"/>
                <p:cNvSpPr/>
                <p:nvPr/>
              </p:nvSpPr>
              <p:spPr>
                <a:xfrm>
                  <a:off x="6689389" y="3232592"/>
                  <a:ext cx="79783" cy="1339655"/>
                </a:xfrm>
                <a:custGeom>
                  <a:rect b="b" l="l" r="r" t="t"/>
                  <a:pathLst>
                    <a:path extrusionOk="0" h="18907" w="1126">
                      <a:moveTo>
                        <a:pt x="61" y="1"/>
                      </a:moveTo>
                      <a:cubicBezTo>
                        <a:pt x="31" y="1"/>
                        <a:pt x="1" y="31"/>
                        <a:pt x="31" y="61"/>
                      </a:cubicBezTo>
                      <a:cubicBezTo>
                        <a:pt x="31" y="61"/>
                        <a:pt x="305" y="4742"/>
                        <a:pt x="609" y="9423"/>
                      </a:cubicBezTo>
                      <a:cubicBezTo>
                        <a:pt x="730" y="11794"/>
                        <a:pt x="882" y="14135"/>
                        <a:pt x="943" y="15898"/>
                      </a:cubicBezTo>
                      <a:cubicBezTo>
                        <a:pt x="973" y="16779"/>
                        <a:pt x="973" y="17509"/>
                        <a:pt x="973" y="18025"/>
                      </a:cubicBezTo>
                      <a:cubicBezTo>
                        <a:pt x="973" y="18208"/>
                        <a:pt x="973" y="18420"/>
                        <a:pt x="943" y="18603"/>
                      </a:cubicBezTo>
                      <a:cubicBezTo>
                        <a:pt x="943" y="18755"/>
                        <a:pt x="943" y="18755"/>
                        <a:pt x="913" y="18755"/>
                      </a:cubicBezTo>
                      <a:lnTo>
                        <a:pt x="852" y="18785"/>
                      </a:lnTo>
                      <a:cubicBezTo>
                        <a:pt x="852" y="18785"/>
                        <a:pt x="821" y="18816"/>
                        <a:pt x="821" y="18846"/>
                      </a:cubicBezTo>
                      <a:cubicBezTo>
                        <a:pt x="821" y="18876"/>
                        <a:pt x="852" y="18907"/>
                        <a:pt x="882" y="18907"/>
                      </a:cubicBezTo>
                      <a:cubicBezTo>
                        <a:pt x="913" y="18907"/>
                        <a:pt x="943" y="18876"/>
                        <a:pt x="943" y="18846"/>
                      </a:cubicBezTo>
                      <a:cubicBezTo>
                        <a:pt x="943" y="18846"/>
                        <a:pt x="943" y="18854"/>
                        <a:pt x="951" y="18854"/>
                      </a:cubicBezTo>
                      <a:cubicBezTo>
                        <a:pt x="958" y="18854"/>
                        <a:pt x="973" y="18846"/>
                        <a:pt x="1004" y="18816"/>
                      </a:cubicBezTo>
                      <a:cubicBezTo>
                        <a:pt x="1034" y="18755"/>
                        <a:pt x="1034" y="18694"/>
                        <a:pt x="1034" y="18633"/>
                      </a:cubicBezTo>
                      <a:cubicBezTo>
                        <a:pt x="1065" y="18420"/>
                        <a:pt x="1095" y="18238"/>
                        <a:pt x="1095" y="18025"/>
                      </a:cubicBezTo>
                      <a:cubicBezTo>
                        <a:pt x="1125" y="17509"/>
                        <a:pt x="1125" y="16779"/>
                        <a:pt x="1095" y="15898"/>
                      </a:cubicBezTo>
                      <a:cubicBezTo>
                        <a:pt x="1034" y="14135"/>
                        <a:pt x="943" y="11794"/>
                        <a:pt x="791" y="9454"/>
                      </a:cubicBezTo>
                      <a:cubicBezTo>
                        <a:pt x="639" y="7083"/>
                        <a:pt x="487" y="4742"/>
                        <a:pt x="335" y="2979"/>
                      </a:cubicBezTo>
                      <a:cubicBezTo>
                        <a:pt x="213" y="1217"/>
                        <a:pt x="122" y="61"/>
                        <a:pt x="122" y="61"/>
                      </a:cubicBezTo>
                      <a:cubicBezTo>
                        <a:pt x="92" y="31"/>
                        <a:pt x="92" y="1"/>
                        <a:pt x="61"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1"/>
                <p:cNvSpPr/>
                <p:nvPr/>
              </p:nvSpPr>
              <p:spPr>
                <a:xfrm>
                  <a:off x="6430977" y="3928258"/>
                  <a:ext cx="553519" cy="118540"/>
                </a:xfrm>
                <a:custGeom>
                  <a:rect b="b" l="l" r="r" t="t"/>
                  <a:pathLst>
                    <a:path extrusionOk="0" h="1673" w="7812">
                      <a:moveTo>
                        <a:pt x="31" y="0"/>
                      </a:moveTo>
                      <a:cubicBezTo>
                        <a:pt x="0" y="0"/>
                        <a:pt x="0" y="31"/>
                        <a:pt x="0" y="61"/>
                      </a:cubicBezTo>
                      <a:cubicBezTo>
                        <a:pt x="0" y="61"/>
                        <a:pt x="0" y="92"/>
                        <a:pt x="31" y="122"/>
                      </a:cubicBezTo>
                      <a:lnTo>
                        <a:pt x="1216" y="487"/>
                      </a:lnTo>
                      <a:lnTo>
                        <a:pt x="1763" y="669"/>
                      </a:lnTo>
                      <a:cubicBezTo>
                        <a:pt x="1976" y="730"/>
                        <a:pt x="2189" y="791"/>
                        <a:pt x="2432" y="852"/>
                      </a:cubicBezTo>
                      <a:lnTo>
                        <a:pt x="3830" y="1186"/>
                      </a:lnTo>
                      <a:lnTo>
                        <a:pt x="5289" y="1429"/>
                      </a:lnTo>
                      <a:cubicBezTo>
                        <a:pt x="5502" y="1459"/>
                        <a:pt x="5745" y="1520"/>
                        <a:pt x="5958" y="1520"/>
                      </a:cubicBezTo>
                      <a:lnTo>
                        <a:pt x="6535" y="1581"/>
                      </a:lnTo>
                      <a:lnTo>
                        <a:pt x="7781" y="1672"/>
                      </a:lnTo>
                      <a:cubicBezTo>
                        <a:pt x="7812" y="1672"/>
                        <a:pt x="7812" y="1581"/>
                        <a:pt x="7781" y="1581"/>
                      </a:cubicBezTo>
                      <a:lnTo>
                        <a:pt x="6535" y="1429"/>
                      </a:lnTo>
                      <a:lnTo>
                        <a:pt x="5958" y="1368"/>
                      </a:lnTo>
                      <a:cubicBezTo>
                        <a:pt x="5745" y="1338"/>
                        <a:pt x="5532" y="1277"/>
                        <a:pt x="5289" y="1247"/>
                      </a:cubicBezTo>
                      <a:lnTo>
                        <a:pt x="3860" y="1004"/>
                      </a:lnTo>
                      <a:lnTo>
                        <a:pt x="2462" y="669"/>
                      </a:lnTo>
                      <a:cubicBezTo>
                        <a:pt x="2219" y="608"/>
                        <a:pt x="2006" y="578"/>
                        <a:pt x="1794" y="517"/>
                      </a:cubicBezTo>
                      <a:lnTo>
                        <a:pt x="1216" y="335"/>
                      </a:lnTo>
                      <a:lnTo>
                        <a:pt x="31" y="0"/>
                      </a:ln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1"/>
                <p:cNvSpPr/>
                <p:nvPr/>
              </p:nvSpPr>
              <p:spPr>
                <a:xfrm>
                  <a:off x="6689389" y="4589417"/>
                  <a:ext cx="15163" cy="262872"/>
                </a:xfrm>
                <a:custGeom>
                  <a:rect b="b" l="l" r="r" t="t"/>
                  <a:pathLst>
                    <a:path extrusionOk="0" h="3710" w="214">
                      <a:moveTo>
                        <a:pt x="122" y="1"/>
                      </a:moveTo>
                      <a:cubicBezTo>
                        <a:pt x="92" y="1"/>
                        <a:pt x="61" y="31"/>
                        <a:pt x="61" y="31"/>
                      </a:cubicBezTo>
                      <a:cubicBezTo>
                        <a:pt x="61" y="31"/>
                        <a:pt x="61" y="274"/>
                        <a:pt x="31" y="609"/>
                      </a:cubicBezTo>
                      <a:cubicBezTo>
                        <a:pt x="31" y="943"/>
                        <a:pt x="31" y="1399"/>
                        <a:pt x="31" y="1855"/>
                      </a:cubicBezTo>
                      <a:cubicBezTo>
                        <a:pt x="31" y="2311"/>
                        <a:pt x="1" y="2767"/>
                        <a:pt x="31" y="3101"/>
                      </a:cubicBezTo>
                      <a:cubicBezTo>
                        <a:pt x="61" y="3436"/>
                        <a:pt x="61" y="3679"/>
                        <a:pt x="61" y="3679"/>
                      </a:cubicBezTo>
                      <a:cubicBezTo>
                        <a:pt x="61" y="3709"/>
                        <a:pt x="92" y="3709"/>
                        <a:pt x="122" y="3709"/>
                      </a:cubicBezTo>
                      <a:cubicBezTo>
                        <a:pt x="153" y="3709"/>
                        <a:pt x="153" y="3679"/>
                        <a:pt x="153" y="3679"/>
                      </a:cubicBezTo>
                      <a:cubicBezTo>
                        <a:pt x="153" y="3679"/>
                        <a:pt x="183" y="3436"/>
                        <a:pt x="183" y="3101"/>
                      </a:cubicBezTo>
                      <a:cubicBezTo>
                        <a:pt x="213" y="2767"/>
                        <a:pt x="213" y="2311"/>
                        <a:pt x="213" y="1855"/>
                      </a:cubicBezTo>
                      <a:cubicBezTo>
                        <a:pt x="213" y="1399"/>
                        <a:pt x="213" y="943"/>
                        <a:pt x="183" y="609"/>
                      </a:cubicBezTo>
                      <a:cubicBezTo>
                        <a:pt x="153" y="274"/>
                        <a:pt x="153" y="31"/>
                        <a:pt x="153" y="31"/>
                      </a:cubicBezTo>
                      <a:cubicBezTo>
                        <a:pt x="153" y="31"/>
                        <a:pt x="153" y="1"/>
                        <a:pt x="122"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1"/>
                <p:cNvSpPr/>
                <p:nvPr/>
              </p:nvSpPr>
              <p:spPr>
                <a:xfrm>
                  <a:off x="6685067" y="2489595"/>
                  <a:ext cx="21611" cy="632168"/>
                </a:xfrm>
                <a:custGeom>
                  <a:rect b="b" l="l" r="r" t="t"/>
                  <a:pathLst>
                    <a:path extrusionOk="0" h="8922" w="305">
                      <a:moveTo>
                        <a:pt x="244" y="0"/>
                      </a:moveTo>
                      <a:cubicBezTo>
                        <a:pt x="214" y="0"/>
                        <a:pt x="214" y="31"/>
                        <a:pt x="214" y="61"/>
                      </a:cubicBezTo>
                      <a:cubicBezTo>
                        <a:pt x="214" y="61"/>
                        <a:pt x="183" y="608"/>
                        <a:pt x="153" y="1429"/>
                      </a:cubicBezTo>
                      <a:cubicBezTo>
                        <a:pt x="122" y="2250"/>
                        <a:pt x="92" y="3374"/>
                        <a:pt x="62" y="4468"/>
                      </a:cubicBezTo>
                      <a:cubicBezTo>
                        <a:pt x="31" y="5593"/>
                        <a:pt x="1" y="6687"/>
                        <a:pt x="1" y="7508"/>
                      </a:cubicBezTo>
                      <a:lnTo>
                        <a:pt x="1" y="8876"/>
                      </a:lnTo>
                      <a:cubicBezTo>
                        <a:pt x="16" y="8906"/>
                        <a:pt x="39" y="8921"/>
                        <a:pt x="58" y="8921"/>
                      </a:cubicBezTo>
                      <a:cubicBezTo>
                        <a:pt x="77" y="8921"/>
                        <a:pt x="92" y="8906"/>
                        <a:pt x="92" y="8876"/>
                      </a:cubicBezTo>
                      <a:lnTo>
                        <a:pt x="153" y="7508"/>
                      </a:lnTo>
                      <a:cubicBezTo>
                        <a:pt x="183" y="6687"/>
                        <a:pt x="244" y="5593"/>
                        <a:pt x="244" y="4468"/>
                      </a:cubicBezTo>
                      <a:cubicBezTo>
                        <a:pt x="274" y="3374"/>
                        <a:pt x="305" y="2250"/>
                        <a:pt x="305" y="1429"/>
                      </a:cubicBezTo>
                      <a:lnTo>
                        <a:pt x="305" y="61"/>
                      </a:lnTo>
                      <a:cubicBezTo>
                        <a:pt x="305" y="31"/>
                        <a:pt x="274" y="0"/>
                        <a:pt x="244"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1"/>
                <p:cNvSpPr/>
                <p:nvPr/>
              </p:nvSpPr>
              <p:spPr>
                <a:xfrm rot="5400000">
                  <a:off x="6686164" y="1819717"/>
                  <a:ext cx="15163" cy="262872"/>
                </a:xfrm>
                <a:custGeom>
                  <a:rect b="b" l="l" r="r" t="t"/>
                  <a:pathLst>
                    <a:path extrusionOk="0" h="3710" w="214">
                      <a:moveTo>
                        <a:pt x="122" y="1"/>
                      </a:moveTo>
                      <a:cubicBezTo>
                        <a:pt x="92" y="1"/>
                        <a:pt x="61" y="31"/>
                        <a:pt x="61" y="31"/>
                      </a:cubicBezTo>
                      <a:cubicBezTo>
                        <a:pt x="61" y="31"/>
                        <a:pt x="61" y="274"/>
                        <a:pt x="31" y="609"/>
                      </a:cubicBezTo>
                      <a:cubicBezTo>
                        <a:pt x="31" y="943"/>
                        <a:pt x="31" y="1399"/>
                        <a:pt x="31" y="1855"/>
                      </a:cubicBezTo>
                      <a:cubicBezTo>
                        <a:pt x="31" y="2311"/>
                        <a:pt x="1" y="2767"/>
                        <a:pt x="31" y="3101"/>
                      </a:cubicBezTo>
                      <a:cubicBezTo>
                        <a:pt x="61" y="3436"/>
                        <a:pt x="61" y="3679"/>
                        <a:pt x="61" y="3679"/>
                      </a:cubicBezTo>
                      <a:cubicBezTo>
                        <a:pt x="61" y="3709"/>
                        <a:pt x="92" y="3709"/>
                        <a:pt x="122" y="3709"/>
                      </a:cubicBezTo>
                      <a:cubicBezTo>
                        <a:pt x="153" y="3709"/>
                        <a:pt x="153" y="3679"/>
                        <a:pt x="153" y="3679"/>
                      </a:cubicBezTo>
                      <a:cubicBezTo>
                        <a:pt x="153" y="3679"/>
                        <a:pt x="183" y="3436"/>
                        <a:pt x="183" y="3101"/>
                      </a:cubicBezTo>
                      <a:cubicBezTo>
                        <a:pt x="213" y="2767"/>
                        <a:pt x="213" y="2311"/>
                        <a:pt x="213" y="1855"/>
                      </a:cubicBezTo>
                      <a:cubicBezTo>
                        <a:pt x="213" y="1399"/>
                        <a:pt x="213" y="943"/>
                        <a:pt x="183" y="609"/>
                      </a:cubicBezTo>
                      <a:cubicBezTo>
                        <a:pt x="153" y="274"/>
                        <a:pt x="153" y="31"/>
                        <a:pt x="153" y="31"/>
                      </a:cubicBezTo>
                      <a:cubicBezTo>
                        <a:pt x="153" y="31"/>
                        <a:pt x="153" y="1"/>
                        <a:pt x="122"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3" name="Google Shape;2213;p41"/>
              <p:cNvSpPr/>
              <p:nvPr/>
            </p:nvSpPr>
            <p:spPr>
              <a:xfrm flipH="1">
                <a:off x="7030064" y="2823875"/>
                <a:ext cx="321235" cy="383235"/>
              </a:xfrm>
              <a:custGeom>
                <a:rect b="b" l="l" r="r" t="t"/>
                <a:pathLst>
                  <a:path extrusionOk="0" h="114228" w="95748">
                    <a:moveTo>
                      <a:pt x="47874" y="1"/>
                    </a:moveTo>
                    <a:cubicBezTo>
                      <a:pt x="47874" y="1"/>
                      <a:pt x="34834" y="22919"/>
                      <a:pt x="23223" y="22919"/>
                    </a:cubicBezTo>
                    <a:cubicBezTo>
                      <a:pt x="11798" y="22919"/>
                      <a:pt x="313" y="18570"/>
                      <a:pt x="7" y="18570"/>
                    </a:cubicBezTo>
                    <a:cubicBezTo>
                      <a:pt x="3" y="18570"/>
                      <a:pt x="1" y="18571"/>
                      <a:pt x="1" y="18573"/>
                    </a:cubicBezTo>
                    <a:cubicBezTo>
                      <a:pt x="1" y="102829"/>
                      <a:pt x="47874" y="114227"/>
                      <a:pt x="47874" y="114227"/>
                    </a:cubicBezTo>
                    <a:cubicBezTo>
                      <a:pt x="47874" y="114227"/>
                      <a:pt x="95747" y="102586"/>
                      <a:pt x="95747" y="18573"/>
                    </a:cubicBezTo>
                    <a:cubicBezTo>
                      <a:pt x="95747" y="18571"/>
                      <a:pt x="95745" y="18570"/>
                      <a:pt x="95741" y="18570"/>
                    </a:cubicBezTo>
                    <a:cubicBezTo>
                      <a:pt x="95437" y="18570"/>
                      <a:pt x="84040" y="22919"/>
                      <a:pt x="72525" y="22919"/>
                    </a:cubicBezTo>
                    <a:cubicBezTo>
                      <a:pt x="60853" y="22919"/>
                      <a:pt x="47874" y="1"/>
                      <a:pt x="478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4" name="Google Shape;2214;p41"/>
            <p:cNvSpPr/>
            <p:nvPr/>
          </p:nvSpPr>
          <p:spPr>
            <a:xfrm>
              <a:off x="6302025" y="4865675"/>
              <a:ext cx="907200" cy="2310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5" name="Google Shape;2215;p41"/>
          <p:cNvSpPr txBox="1"/>
          <p:nvPr/>
        </p:nvSpPr>
        <p:spPr>
          <a:xfrm>
            <a:off x="4766250" y="1969075"/>
            <a:ext cx="3726600" cy="1046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600">
                <a:solidFill>
                  <a:schemeClr val="dk2"/>
                </a:solidFill>
                <a:latin typeface="Questrial"/>
                <a:ea typeface="Questrial"/>
                <a:cs typeface="Questrial"/>
                <a:sym typeface="Questrial"/>
              </a:rPr>
              <a:t>Prevention</a:t>
            </a:r>
            <a:endParaRPr sz="5600">
              <a:solidFill>
                <a:schemeClr val="dk2"/>
              </a:solidFill>
              <a:latin typeface="Questrial"/>
              <a:ea typeface="Questrial"/>
              <a:cs typeface="Questrial"/>
              <a:sym typeface="Quest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9" name="Shape 2219"/>
        <p:cNvGrpSpPr/>
        <p:nvPr/>
      </p:nvGrpSpPr>
      <p:grpSpPr>
        <a:xfrm>
          <a:off x="0" y="0"/>
          <a:ext cx="0" cy="0"/>
          <a:chOff x="0" y="0"/>
          <a:chExt cx="0" cy="0"/>
        </a:xfrm>
      </p:grpSpPr>
      <p:sp>
        <p:nvSpPr>
          <p:cNvPr id="2220" name="Google Shape;2220;p42"/>
          <p:cNvSpPr txBox="1"/>
          <p:nvPr/>
        </p:nvSpPr>
        <p:spPr>
          <a:xfrm>
            <a:off x="909078" y="1353000"/>
            <a:ext cx="3578400" cy="892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800">
                <a:solidFill>
                  <a:srgbClr val="D54826"/>
                </a:solidFill>
                <a:latin typeface="Questrial"/>
                <a:ea typeface="Questrial"/>
                <a:cs typeface="Questrial"/>
                <a:sym typeface="Questrial"/>
              </a:rPr>
              <a:t>Primary:</a:t>
            </a:r>
            <a:endParaRPr sz="1800">
              <a:solidFill>
                <a:srgbClr val="D54826"/>
              </a:solidFill>
              <a:latin typeface="Questrial"/>
              <a:ea typeface="Questrial"/>
              <a:cs typeface="Questrial"/>
              <a:sym typeface="Questrial"/>
            </a:endParaRPr>
          </a:p>
          <a:p>
            <a:pPr indent="0" lvl="0" marL="0" rtl="0" algn="ctr">
              <a:spcBef>
                <a:spcPts val="0"/>
              </a:spcBef>
              <a:spcAft>
                <a:spcPts val="0"/>
              </a:spcAft>
              <a:buNone/>
            </a:pPr>
            <a:r>
              <a:rPr lang="en">
                <a:latin typeface="Questrial"/>
                <a:ea typeface="Questrial"/>
                <a:cs typeface="Questrial"/>
                <a:sym typeface="Questrial"/>
              </a:rPr>
              <a:t>Counselors/therapists in schools</a:t>
            </a:r>
            <a:endParaRPr>
              <a:latin typeface="Questrial"/>
              <a:ea typeface="Questrial"/>
              <a:cs typeface="Questrial"/>
              <a:sym typeface="Questrial"/>
            </a:endParaRPr>
          </a:p>
          <a:p>
            <a:pPr indent="0" lvl="0" marL="0" rtl="0" algn="ctr">
              <a:spcBef>
                <a:spcPts val="0"/>
              </a:spcBef>
              <a:spcAft>
                <a:spcPts val="0"/>
              </a:spcAft>
              <a:buNone/>
            </a:pPr>
            <a:r>
              <a:rPr lang="en">
                <a:solidFill>
                  <a:schemeClr val="dk1"/>
                </a:solidFill>
                <a:latin typeface="Questrial"/>
                <a:ea typeface="Questrial"/>
                <a:cs typeface="Questrial"/>
                <a:sym typeface="Questrial"/>
              </a:rPr>
              <a:t>Mental health training for teachers</a:t>
            </a:r>
            <a:endParaRPr>
              <a:latin typeface="Questrial"/>
              <a:ea typeface="Questrial"/>
              <a:cs typeface="Questrial"/>
              <a:sym typeface="Questrial"/>
            </a:endParaRPr>
          </a:p>
        </p:txBody>
      </p:sp>
      <p:sp>
        <p:nvSpPr>
          <p:cNvPr id="2221" name="Google Shape;2221;p42"/>
          <p:cNvSpPr txBox="1"/>
          <p:nvPr/>
        </p:nvSpPr>
        <p:spPr>
          <a:xfrm>
            <a:off x="3070987" y="3072787"/>
            <a:ext cx="3002400" cy="1108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800">
                <a:solidFill>
                  <a:srgbClr val="D54826"/>
                </a:solidFill>
                <a:latin typeface="Questrial"/>
                <a:ea typeface="Questrial"/>
                <a:cs typeface="Questrial"/>
                <a:sym typeface="Questrial"/>
              </a:rPr>
              <a:t>Secondary:</a:t>
            </a:r>
            <a:endParaRPr sz="1800">
              <a:solidFill>
                <a:srgbClr val="D54826"/>
              </a:solidFill>
              <a:latin typeface="Questrial"/>
              <a:ea typeface="Questrial"/>
              <a:cs typeface="Questrial"/>
              <a:sym typeface="Questrial"/>
            </a:endParaRPr>
          </a:p>
          <a:p>
            <a:pPr indent="0" lvl="0" marL="0" rtl="0" algn="ctr">
              <a:spcBef>
                <a:spcPts val="0"/>
              </a:spcBef>
              <a:spcAft>
                <a:spcPts val="0"/>
              </a:spcAft>
              <a:buNone/>
            </a:pPr>
            <a:r>
              <a:rPr lang="en">
                <a:latin typeface="Questrial"/>
                <a:ea typeface="Questrial"/>
                <a:cs typeface="Questrial"/>
                <a:sym typeface="Questrial"/>
              </a:rPr>
              <a:t>Remove police officers or proper training, including mental health training</a:t>
            </a:r>
            <a:endParaRPr>
              <a:latin typeface="Questrial"/>
              <a:ea typeface="Questrial"/>
              <a:cs typeface="Questrial"/>
              <a:sym typeface="Questrial"/>
            </a:endParaRPr>
          </a:p>
        </p:txBody>
      </p:sp>
      <p:sp>
        <p:nvSpPr>
          <p:cNvPr id="2222" name="Google Shape;2222;p42"/>
          <p:cNvSpPr txBox="1"/>
          <p:nvPr/>
        </p:nvSpPr>
        <p:spPr>
          <a:xfrm>
            <a:off x="5624984" y="1353000"/>
            <a:ext cx="1718400" cy="892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800">
                <a:solidFill>
                  <a:srgbClr val="D54826"/>
                </a:solidFill>
                <a:latin typeface="Questrial"/>
                <a:ea typeface="Questrial"/>
                <a:cs typeface="Questrial"/>
                <a:sym typeface="Questrial"/>
              </a:rPr>
              <a:t>Tertiary:</a:t>
            </a:r>
            <a:endParaRPr sz="1800">
              <a:solidFill>
                <a:srgbClr val="D54826"/>
              </a:solidFill>
              <a:latin typeface="Questrial"/>
              <a:ea typeface="Questrial"/>
              <a:cs typeface="Questrial"/>
              <a:sym typeface="Questrial"/>
            </a:endParaRPr>
          </a:p>
          <a:p>
            <a:pPr indent="0" lvl="0" marL="0" rtl="0" algn="ctr">
              <a:spcBef>
                <a:spcPts val="0"/>
              </a:spcBef>
              <a:spcAft>
                <a:spcPts val="0"/>
              </a:spcAft>
              <a:buNone/>
            </a:pPr>
            <a:r>
              <a:rPr lang="en">
                <a:latin typeface="Questrial"/>
                <a:ea typeface="Questrial"/>
                <a:cs typeface="Questrial"/>
                <a:sym typeface="Questrial"/>
              </a:rPr>
              <a:t>Refine the policies</a:t>
            </a:r>
            <a:endParaRPr>
              <a:latin typeface="Questrial"/>
              <a:ea typeface="Questrial"/>
              <a:cs typeface="Questrial"/>
              <a:sym typeface="Questrial"/>
            </a:endParaRPr>
          </a:p>
          <a:p>
            <a:pPr indent="0" lvl="0" marL="0" rtl="0" algn="ctr">
              <a:spcBef>
                <a:spcPts val="0"/>
              </a:spcBef>
              <a:spcAft>
                <a:spcPts val="0"/>
              </a:spcAft>
              <a:buNone/>
            </a:pPr>
            <a:r>
              <a:rPr lang="en">
                <a:latin typeface="Questrial"/>
                <a:ea typeface="Questrial"/>
                <a:cs typeface="Questrial"/>
                <a:sym typeface="Questrial"/>
              </a:rPr>
              <a:t>Created a cycle</a:t>
            </a:r>
            <a:endParaRPr>
              <a:latin typeface="Questrial"/>
              <a:ea typeface="Questrial"/>
              <a:cs typeface="Questrial"/>
              <a:sym typeface="Questrial"/>
            </a:endParaRPr>
          </a:p>
        </p:txBody>
      </p:sp>
      <p:sp>
        <p:nvSpPr>
          <p:cNvPr id="2223" name="Google Shape;2223;p42"/>
          <p:cNvSpPr/>
          <p:nvPr/>
        </p:nvSpPr>
        <p:spPr>
          <a:xfrm>
            <a:off x="6265784" y="2490035"/>
            <a:ext cx="539136" cy="503862"/>
          </a:xfrm>
          <a:custGeom>
            <a:rect b="b" l="l" r="r" t="t"/>
            <a:pathLst>
              <a:path extrusionOk="0" h="183056" w="209170">
                <a:moveTo>
                  <a:pt x="39489" y="53117"/>
                </a:moveTo>
                <a:lnTo>
                  <a:pt x="52673" y="78471"/>
                </a:lnTo>
                <a:lnTo>
                  <a:pt x="26305" y="78471"/>
                </a:lnTo>
                <a:lnTo>
                  <a:pt x="39489" y="53117"/>
                </a:lnTo>
                <a:close/>
                <a:moveTo>
                  <a:pt x="170188" y="53117"/>
                </a:moveTo>
                <a:lnTo>
                  <a:pt x="183372" y="78471"/>
                </a:lnTo>
                <a:lnTo>
                  <a:pt x="157067" y="78471"/>
                </a:lnTo>
                <a:lnTo>
                  <a:pt x="170188" y="53117"/>
                </a:lnTo>
                <a:close/>
                <a:moveTo>
                  <a:pt x="99324" y="0"/>
                </a:moveTo>
                <a:cubicBezTo>
                  <a:pt x="94950" y="0"/>
                  <a:pt x="91084" y="3550"/>
                  <a:pt x="91084" y="7923"/>
                </a:cubicBezTo>
                <a:lnTo>
                  <a:pt x="91084" y="32517"/>
                </a:lnTo>
                <a:lnTo>
                  <a:pt x="39869" y="32517"/>
                </a:lnTo>
                <a:cubicBezTo>
                  <a:pt x="37587" y="32517"/>
                  <a:pt x="35559" y="33721"/>
                  <a:pt x="34418" y="35622"/>
                </a:cubicBezTo>
                <a:cubicBezTo>
                  <a:pt x="34228" y="35876"/>
                  <a:pt x="12043" y="78471"/>
                  <a:pt x="12043" y="78471"/>
                </a:cubicBezTo>
                <a:lnTo>
                  <a:pt x="8557" y="78471"/>
                </a:lnTo>
                <a:cubicBezTo>
                  <a:pt x="4247" y="78471"/>
                  <a:pt x="0" y="81640"/>
                  <a:pt x="0" y="86013"/>
                </a:cubicBezTo>
                <a:lnTo>
                  <a:pt x="0" y="91148"/>
                </a:lnTo>
                <a:cubicBezTo>
                  <a:pt x="0" y="112762"/>
                  <a:pt x="17558" y="130383"/>
                  <a:pt x="39235" y="130383"/>
                </a:cubicBezTo>
                <a:cubicBezTo>
                  <a:pt x="60849" y="130383"/>
                  <a:pt x="78407" y="112762"/>
                  <a:pt x="78407" y="91148"/>
                </a:cubicBezTo>
                <a:lnTo>
                  <a:pt x="78407" y="86013"/>
                </a:lnTo>
                <a:cubicBezTo>
                  <a:pt x="78407" y="81640"/>
                  <a:pt x="75555" y="78471"/>
                  <a:pt x="71181" y="78471"/>
                </a:cubicBezTo>
                <a:lnTo>
                  <a:pt x="66934" y="78471"/>
                </a:lnTo>
                <a:lnTo>
                  <a:pt x="49630" y="45194"/>
                </a:lnTo>
                <a:lnTo>
                  <a:pt x="91084" y="45194"/>
                </a:lnTo>
                <a:lnTo>
                  <a:pt x="91084" y="156878"/>
                </a:lnTo>
                <a:lnTo>
                  <a:pt x="47031" y="156878"/>
                </a:lnTo>
                <a:cubicBezTo>
                  <a:pt x="42658" y="156878"/>
                  <a:pt x="38791" y="160427"/>
                  <a:pt x="38791" y="164801"/>
                </a:cubicBezTo>
                <a:lnTo>
                  <a:pt x="38791" y="175132"/>
                </a:lnTo>
                <a:cubicBezTo>
                  <a:pt x="38791" y="179506"/>
                  <a:pt x="42658" y="183055"/>
                  <a:pt x="47031" y="183055"/>
                </a:cubicBezTo>
                <a:lnTo>
                  <a:pt x="161885" y="183055"/>
                </a:lnTo>
                <a:cubicBezTo>
                  <a:pt x="166258" y="183055"/>
                  <a:pt x="169554" y="179506"/>
                  <a:pt x="169554" y="175132"/>
                </a:cubicBezTo>
                <a:lnTo>
                  <a:pt x="169554" y="164801"/>
                </a:lnTo>
                <a:cubicBezTo>
                  <a:pt x="169554" y="160427"/>
                  <a:pt x="166258" y="156878"/>
                  <a:pt x="161885" y="156878"/>
                </a:cubicBezTo>
                <a:lnTo>
                  <a:pt x="117262" y="156878"/>
                </a:lnTo>
                <a:lnTo>
                  <a:pt x="117262" y="45194"/>
                </a:lnTo>
                <a:lnTo>
                  <a:pt x="160047" y="45194"/>
                </a:lnTo>
                <a:lnTo>
                  <a:pt x="142742" y="78471"/>
                </a:lnTo>
                <a:lnTo>
                  <a:pt x="139320" y="78471"/>
                </a:lnTo>
                <a:cubicBezTo>
                  <a:pt x="134946" y="78471"/>
                  <a:pt x="130699" y="81640"/>
                  <a:pt x="130699" y="86013"/>
                </a:cubicBezTo>
                <a:lnTo>
                  <a:pt x="130699" y="91148"/>
                </a:lnTo>
                <a:cubicBezTo>
                  <a:pt x="130699" y="112762"/>
                  <a:pt x="148320" y="130383"/>
                  <a:pt x="169935" y="130383"/>
                </a:cubicBezTo>
                <a:cubicBezTo>
                  <a:pt x="191612" y="130383"/>
                  <a:pt x="209170" y="112762"/>
                  <a:pt x="209170" y="91148"/>
                </a:cubicBezTo>
                <a:lnTo>
                  <a:pt x="209170" y="86013"/>
                </a:lnTo>
                <a:cubicBezTo>
                  <a:pt x="209170" y="81640"/>
                  <a:pt x="206254" y="78471"/>
                  <a:pt x="201880" y="78471"/>
                </a:cubicBezTo>
                <a:lnTo>
                  <a:pt x="197697" y="78471"/>
                </a:lnTo>
                <a:cubicBezTo>
                  <a:pt x="197697" y="78471"/>
                  <a:pt x="175449" y="35876"/>
                  <a:pt x="175259" y="35622"/>
                </a:cubicBezTo>
                <a:cubicBezTo>
                  <a:pt x="174181" y="33721"/>
                  <a:pt x="172153" y="32517"/>
                  <a:pt x="169808" y="32517"/>
                </a:cubicBezTo>
                <a:lnTo>
                  <a:pt x="117262" y="32517"/>
                </a:lnTo>
                <a:lnTo>
                  <a:pt x="117262" y="7923"/>
                </a:lnTo>
                <a:cubicBezTo>
                  <a:pt x="117262" y="3550"/>
                  <a:pt x="113966" y="0"/>
                  <a:pt x="1095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4" name="Google Shape;2224;p42"/>
          <p:cNvGrpSpPr/>
          <p:nvPr/>
        </p:nvGrpSpPr>
        <p:grpSpPr>
          <a:xfrm>
            <a:off x="682444" y="2250989"/>
            <a:ext cx="7779101" cy="666937"/>
            <a:chOff x="777745" y="2683008"/>
            <a:chExt cx="7581230" cy="652836"/>
          </a:xfrm>
        </p:grpSpPr>
        <p:grpSp>
          <p:nvGrpSpPr>
            <p:cNvPr id="2225" name="Google Shape;2225;p42"/>
            <p:cNvGrpSpPr/>
            <p:nvPr/>
          </p:nvGrpSpPr>
          <p:grpSpPr>
            <a:xfrm flipH="1">
              <a:off x="6394887" y="2683008"/>
              <a:ext cx="1964088" cy="652836"/>
              <a:chOff x="777745" y="2569207"/>
              <a:chExt cx="1964088" cy="652836"/>
            </a:xfrm>
          </p:grpSpPr>
          <p:sp>
            <p:nvSpPr>
              <p:cNvPr id="2226" name="Google Shape;2226;p42"/>
              <p:cNvSpPr/>
              <p:nvPr/>
            </p:nvSpPr>
            <p:spPr>
              <a:xfrm rot="-935843">
                <a:off x="805023" y="3033334"/>
                <a:ext cx="844304" cy="3899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27" name="Google Shape;2227;p42"/>
              <p:cNvSpPr/>
              <p:nvPr/>
            </p:nvSpPr>
            <p:spPr>
              <a:xfrm rot="-935843">
                <a:off x="1563425" y="2782082"/>
                <a:ext cx="1139518" cy="32233"/>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28" name="Google Shape;2228;p42"/>
              <p:cNvSpPr/>
              <p:nvPr/>
            </p:nvSpPr>
            <p:spPr>
              <a:xfrm rot="-935843">
                <a:off x="791118" y="3089114"/>
                <a:ext cx="102946" cy="121046"/>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29" name="Google Shape;2229;p42"/>
              <p:cNvSpPr/>
              <p:nvPr/>
            </p:nvSpPr>
            <p:spPr>
              <a:xfrm rot="-935843">
                <a:off x="1251202" y="2956140"/>
                <a:ext cx="102531" cy="121046"/>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30" name="Google Shape;2230;p42"/>
              <p:cNvSpPr/>
              <p:nvPr/>
            </p:nvSpPr>
            <p:spPr>
              <a:xfrm rot="-935843">
                <a:off x="1710879" y="2842611"/>
                <a:ext cx="102531" cy="121046"/>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31" name="Google Shape;2231;p42"/>
              <p:cNvSpPr/>
              <p:nvPr/>
            </p:nvSpPr>
            <p:spPr>
              <a:xfrm rot="-935843">
                <a:off x="2170555" y="2723186"/>
                <a:ext cx="102531" cy="121046"/>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32" name="Google Shape;2232;p42"/>
              <p:cNvSpPr/>
              <p:nvPr/>
            </p:nvSpPr>
            <p:spPr>
              <a:xfrm rot="-58952">
                <a:off x="2639073" y="2570088"/>
                <a:ext cx="102767" cy="121049"/>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grpSp>
        <p:grpSp>
          <p:nvGrpSpPr>
            <p:cNvPr id="2233" name="Google Shape;2233;p42"/>
            <p:cNvGrpSpPr/>
            <p:nvPr/>
          </p:nvGrpSpPr>
          <p:grpSpPr>
            <a:xfrm flipH="1">
              <a:off x="2658029" y="2683008"/>
              <a:ext cx="1952259" cy="615997"/>
              <a:chOff x="815650" y="2569207"/>
              <a:chExt cx="1952259" cy="615997"/>
            </a:xfrm>
          </p:grpSpPr>
          <p:sp>
            <p:nvSpPr>
              <p:cNvPr id="2234" name="Google Shape;2234;p42"/>
              <p:cNvSpPr/>
              <p:nvPr/>
            </p:nvSpPr>
            <p:spPr>
              <a:xfrm rot="-935843">
                <a:off x="805023" y="3033334"/>
                <a:ext cx="844304" cy="3899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35" name="Google Shape;2235;p42"/>
              <p:cNvSpPr/>
              <p:nvPr/>
            </p:nvSpPr>
            <p:spPr>
              <a:xfrm rot="-935843">
                <a:off x="1563425" y="2782082"/>
                <a:ext cx="1139518" cy="32233"/>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36" name="Google Shape;2236;p42"/>
              <p:cNvSpPr/>
              <p:nvPr/>
            </p:nvSpPr>
            <p:spPr>
              <a:xfrm rot="-935843">
                <a:off x="1251202" y="2956140"/>
                <a:ext cx="102531" cy="121046"/>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37" name="Google Shape;2237;p42"/>
              <p:cNvSpPr/>
              <p:nvPr/>
            </p:nvSpPr>
            <p:spPr>
              <a:xfrm rot="-935843">
                <a:off x="1710879" y="2842611"/>
                <a:ext cx="102531" cy="121046"/>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38" name="Google Shape;2238;p42"/>
              <p:cNvSpPr/>
              <p:nvPr/>
            </p:nvSpPr>
            <p:spPr>
              <a:xfrm rot="-935843">
                <a:off x="2170555" y="2723186"/>
                <a:ext cx="102531" cy="121046"/>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39" name="Google Shape;2239;p42"/>
              <p:cNvSpPr/>
              <p:nvPr/>
            </p:nvSpPr>
            <p:spPr>
              <a:xfrm rot="-58952">
                <a:off x="2665150" y="2570088"/>
                <a:ext cx="102767" cy="121049"/>
              </a:xfrm>
              <a:custGeom>
                <a:rect b="b" l="l" r="r" t="t"/>
                <a:pathLst>
                  <a:path extrusionOk="0" h="4529" w="3960">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5" y="2098"/>
                    </a:cubicBezTo>
                    <a:lnTo>
                      <a:pt x="534"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10" y="3374"/>
                      <a:pt x="1331" y="3372"/>
                    </a:cubicBezTo>
                    <a:cubicBezTo>
                      <a:pt x="1379" y="3384"/>
                      <a:pt x="1427" y="3420"/>
                      <a:pt x="1486" y="3420"/>
                    </a:cubicBezTo>
                    <a:cubicBezTo>
                      <a:pt x="1531" y="3426"/>
                      <a:pt x="1574" y="3429"/>
                      <a:pt x="1615" y="3429"/>
                    </a:cubicBezTo>
                    <a:cubicBezTo>
                      <a:pt x="1739" y="3429"/>
                      <a:pt x="1846" y="3402"/>
                      <a:pt x="1927" y="3348"/>
                    </a:cubicBezTo>
                    <a:cubicBezTo>
                      <a:pt x="1998" y="3348"/>
                      <a:pt x="2046" y="3348"/>
                      <a:pt x="2093" y="3313"/>
                    </a:cubicBezTo>
                    <a:lnTo>
                      <a:pt x="2153" y="3313"/>
                    </a:lnTo>
                    <a:cubicBezTo>
                      <a:pt x="2200" y="3313"/>
                      <a:pt x="2248" y="3313"/>
                      <a:pt x="2296" y="3301"/>
                    </a:cubicBezTo>
                    <a:cubicBezTo>
                      <a:pt x="2320"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2" y="3690"/>
                      <a:pt x="3362" y="3719"/>
                      <a:pt x="3422" y="3719"/>
                    </a:cubicBezTo>
                    <a:cubicBezTo>
                      <a:pt x="3552" y="3719"/>
                      <a:pt x="3679" y="3586"/>
                      <a:pt x="3605" y="3432"/>
                    </a:cubicBezTo>
                    <a:cubicBezTo>
                      <a:pt x="3498" y="3241"/>
                      <a:pt x="3343" y="3075"/>
                      <a:pt x="3224" y="2896"/>
                    </a:cubicBezTo>
                    <a:cubicBezTo>
                      <a:pt x="3212" y="2872"/>
                      <a:pt x="3201" y="2848"/>
                      <a:pt x="3189" y="2825"/>
                    </a:cubicBezTo>
                    <a:cubicBezTo>
                      <a:pt x="3201" y="2765"/>
                      <a:pt x="3212" y="2717"/>
                      <a:pt x="3212" y="2658"/>
                    </a:cubicBezTo>
                    <a:lnTo>
                      <a:pt x="3486" y="2063"/>
                    </a:lnTo>
                    <a:lnTo>
                      <a:pt x="3486" y="2063"/>
                    </a:lnTo>
                    <a:cubicBezTo>
                      <a:pt x="3439" y="2074"/>
                      <a:pt x="3403" y="2098"/>
                      <a:pt x="3391" y="2122"/>
                    </a:cubicBezTo>
                    <a:cubicBezTo>
                      <a:pt x="3379" y="2098"/>
                      <a:pt x="3343" y="2086"/>
                      <a:pt x="3320" y="2063"/>
                    </a:cubicBezTo>
                    <a:cubicBezTo>
                      <a:pt x="3320" y="2003"/>
                      <a:pt x="3308" y="1932"/>
                      <a:pt x="3284" y="1884"/>
                    </a:cubicBezTo>
                    <a:lnTo>
                      <a:pt x="3284" y="1836"/>
                    </a:lnTo>
                    <a:cubicBezTo>
                      <a:pt x="3284" y="1801"/>
                      <a:pt x="3272" y="1765"/>
                      <a:pt x="3260" y="1753"/>
                    </a:cubicBezTo>
                    <a:cubicBezTo>
                      <a:pt x="3463" y="1467"/>
                      <a:pt x="3677" y="1170"/>
                      <a:pt x="3867" y="896"/>
                    </a:cubicBezTo>
                    <a:cubicBezTo>
                      <a:pt x="3959" y="746"/>
                      <a:pt x="3811" y="607"/>
                      <a:pt x="3674" y="607"/>
                    </a:cubicBezTo>
                    <a:cubicBezTo>
                      <a:pt x="3615" y="607"/>
                      <a:pt x="3558" y="633"/>
                      <a:pt x="3522" y="693"/>
                    </a:cubicBezTo>
                    <a:cubicBezTo>
                      <a:pt x="3343" y="1015"/>
                      <a:pt x="3165" y="1336"/>
                      <a:pt x="2998" y="1670"/>
                    </a:cubicBezTo>
                    <a:lnTo>
                      <a:pt x="2986" y="1670"/>
                    </a:lnTo>
                    <a:cubicBezTo>
                      <a:pt x="2917" y="1613"/>
                      <a:pt x="2834"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5" y="1533"/>
                    </a:cubicBezTo>
                    <a:cubicBezTo>
                      <a:pt x="1991" y="1533"/>
                      <a:pt x="1938" y="1551"/>
                      <a:pt x="1903" y="1586"/>
                    </a:cubicBezTo>
                    <a:lnTo>
                      <a:pt x="1855" y="1634"/>
                    </a:lnTo>
                    <a:cubicBezTo>
                      <a:pt x="1843" y="1634"/>
                      <a:pt x="1831" y="1646"/>
                      <a:pt x="1808" y="1646"/>
                    </a:cubicBezTo>
                    <a:cubicBezTo>
                      <a:pt x="1773" y="1616"/>
                      <a:pt x="1726" y="1601"/>
                      <a:pt x="1678" y="1601"/>
                    </a:cubicBezTo>
                    <a:cubicBezTo>
                      <a:pt x="1610" y="1601"/>
                      <a:pt x="1540" y="1631"/>
                      <a:pt x="1498" y="1693"/>
                    </a:cubicBezTo>
                    <a:cubicBezTo>
                      <a:pt x="1474" y="1717"/>
                      <a:pt x="1450" y="1765"/>
                      <a:pt x="1427" y="1813"/>
                    </a:cubicBezTo>
                    <a:cubicBezTo>
                      <a:pt x="1427" y="1801"/>
                      <a:pt x="1415" y="1777"/>
                      <a:pt x="1415" y="1765"/>
                    </a:cubicBezTo>
                    <a:cubicBezTo>
                      <a:pt x="1403" y="1717"/>
                      <a:pt x="1355" y="1682"/>
                      <a:pt x="1307" y="1646"/>
                    </a:cubicBezTo>
                    <a:cubicBezTo>
                      <a:pt x="1355" y="1122"/>
                      <a:pt x="1296"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grpSp>
        <p:grpSp>
          <p:nvGrpSpPr>
            <p:cNvPr id="2240" name="Google Shape;2240;p42"/>
            <p:cNvGrpSpPr/>
            <p:nvPr/>
          </p:nvGrpSpPr>
          <p:grpSpPr>
            <a:xfrm>
              <a:off x="4532253" y="2734365"/>
              <a:ext cx="1947975" cy="590485"/>
              <a:chOff x="738053" y="2629409"/>
              <a:chExt cx="1947975" cy="590485"/>
            </a:xfrm>
          </p:grpSpPr>
          <p:sp>
            <p:nvSpPr>
              <p:cNvPr id="2241" name="Google Shape;2241;p42"/>
              <p:cNvSpPr/>
              <p:nvPr/>
            </p:nvSpPr>
            <p:spPr>
              <a:xfrm rot="-935843">
                <a:off x="805023" y="3033334"/>
                <a:ext cx="844304" cy="3899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42" name="Google Shape;2242;p42"/>
              <p:cNvSpPr/>
              <p:nvPr/>
            </p:nvSpPr>
            <p:spPr>
              <a:xfrm rot="-935843">
                <a:off x="1563425" y="2782082"/>
                <a:ext cx="1139518" cy="32233"/>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43" name="Google Shape;2243;p42"/>
              <p:cNvSpPr/>
              <p:nvPr/>
            </p:nvSpPr>
            <p:spPr>
              <a:xfrm rot="-58952">
                <a:off x="738045" y="3097962"/>
                <a:ext cx="102949" cy="121049"/>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44" name="Google Shape;2244;p42"/>
              <p:cNvSpPr/>
              <p:nvPr/>
            </p:nvSpPr>
            <p:spPr>
              <a:xfrm rot="-935843">
                <a:off x="1251202" y="2956140"/>
                <a:ext cx="102531" cy="121046"/>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45" name="Google Shape;2245;p42"/>
              <p:cNvSpPr/>
              <p:nvPr/>
            </p:nvSpPr>
            <p:spPr>
              <a:xfrm rot="-935843">
                <a:off x="1710879" y="2842611"/>
                <a:ext cx="102531" cy="121046"/>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46" name="Google Shape;2246;p42"/>
              <p:cNvSpPr/>
              <p:nvPr/>
            </p:nvSpPr>
            <p:spPr>
              <a:xfrm rot="-935843">
                <a:off x="2170555" y="2723186"/>
                <a:ext cx="102531" cy="121046"/>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grpSp>
        <p:grpSp>
          <p:nvGrpSpPr>
            <p:cNvPr id="2247" name="Google Shape;2247;p42"/>
            <p:cNvGrpSpPr/>
            <p:nvPr/>
          </p:nvGrpSpPr>
          <p:grpSpPr>
            <a:xfrm>
              <a:off x="777745" y="2740262"/>
              <a:ext cx="1908283" cy="592634"/>
              <a:chOff x="777745" y="2629409"/>
              <a:chExt cx="1908283" cy="592634"/>
            </a:xfrm>
          </p:grpSpPr>
          <p:sp>
            <p:nvSpPr>
              <p:cNvPr id="2248" name="Google Shape;2248;p42"/>
              <p:cNvSpPr/>
              <p:nvPr/>
            </p:nvSpPr>
            <p:spPr>
              <a:xfrm rot="-935843">
                <a:off x="805023" y="3033334"/>
                <a:ext cx="844304" cy="38995"/>
              </a:xfrm>
              <a:custGeom>
                <a:rect b="b" l="l" r="r" t="t"/>
                <a:pathLst>
                  <a:path extrusionOk="0" h="1459" w="32535">
                    <a:moveTo>
                      <a:pt x="21247" y="0"/>
                    </a:moveTo>
                    <a:cubicBezTo>
                      <a:pt x="20672" y="0"/>
                      <a:pt x="20045" y="172"/>
                      <a:pt x="19587" y="354"/>
                    </a:cubicBezTo>
                    <a:cubicBezTo>
                      <a:pt x="19255" y="225"/>
                      <a:pt x="18904" y="150"/>
                      <a:pt x="18559" y="150"/>
                    </a:cubicBezTo>
                    <a:cubicBezTo>
                      <a:pt x="18235" y="150"/>
                      <a:pt x="17916" y="216"/>
                      <a:pt x="17622" y="366"/>
                    </a:cubicBezTo>
                    <a:cubicBezTo>
                      <a:pt x="17368" y="197"/>
                      <a:pt x="17058" y="187"/>
                      <a:pt x="16749" y="187"/>
                    </a:cubicBezTo>
                    <a:cubicBezTo>
                      <a:pt x="16711" y="187"/>
                      <a:pt x="16672" y="187"/>
                      <a:pt x="16634" y="187"/>
                    </a:cubicBezTo>
                    <a:cubicBezTo>
                      <a:pt x="16193" y="199"/>
                      <a:pt x="15729" y="235"/>
                      <a:pt x="15277" y="295"/>
                    </a:cubicBezTo>
                    <a:cubicBezTo>
                      <a:pt x="15253" y="259"/>
                      <a:pt x="15205" y="247"/>
                      <a:pt x="15146" y="247"/>
                    </a:cubicBezTo>
                    <a:lnTo>
                      <a:pt x="14967" y="247"/>
                    </a:lnTo>
                    <a:cubicBezTo>
                      <a:pt x="14910" y="134"/>
                      <a:pt x="14794" y="81"/>
                      <a:pt x="14672" y="81"/>
                    </a:cubicBezTo>
                    <a:cubicBezTo>
                      <a:pt x="14615" y="81"/>
                      <a:pt x="14556" y="93"/>
                      <a:pt x="14503" y="116"/>
                    </a:cubicBezTo>
                    <a:cubicBezTo>
                      <a:pt x="14390" y="81"/>
                      <a:pt x="14260" y="70"/>
                      <a:pt x="14130" y="70"/>
                    </a:cubicBezTo>
                    <a:cubicBezTo>
                      <a:pt x="13903" y="70"/>
                      <a:pt x="13675" y="104"/>
                      <a:pt x="13538" y="104"/>
                    </a:cubicBezTo>
                    <a:cubicBezTo>
                      <a:pt x="12895" y="116"/>
                      <a:pt x="12276" y="140"/>
                      <a:pt x="11669" y="295"/>
                    </a:cubicBezTo>
                    <a:lnTo>
                      <a:pt x="11645" y="295"/>
                    </a:lnTo>
                    <a:cubicBezTo>
                      <a:pt x="11609" y="295"/>
                      <a:pt x="11562" y="307"/>
                      <a:pt x="11526" y="318"/>
                    </a:cubicBezTo>
                    <a:cubicBezTo>
                      <a:pt x="11383" y="318"/>
                      <a:pt x="11228" y="342"/>
                      <a:pt x="11086" y="342"/>
                    </a:cubicBezTo>
                    <a:cubicBezTo>
                      <a:pt x="11074" y="318"/>
                      <a:pt x="11038" y="307"/>
                      <a:pt x="11014" y="295"/>
                    </a:cubicBezTo>
                    <a:cubicBezTo>
                      <a:pt x="10699" y="217"/>
                      <a:pt x="10374" y="176"/>
                      <a:pt x="10050" y="176"/>
                    </a:cubicBezTo>
                    <a:cubicBezTo>
                      <a:pt x="9725" y="176"/>
                      <a:pt x="9401" y="217"/>
                      <a:pt x="9085" y="307"/>
                    </a:cubicBezTo>
                    <a:cubicBezTo>
                      <a:pt x="9014" y="295"/>
                      <a:pt x="8942" y="259"/>
                      <a:pt x="8871" y="259"/>
                    </a:cubicBezTo>
                    <a:cubicBezTo>
                      <a:pt x="8864" y="258"/>
                      <a:pt x="8857" y="258"/>
                      <a:pt x="8851" y="258"/>
                    </a:cubicBezTo>
                    <a:cubicBezTo>
                      <a:pt x="8740" y="258"/>
                      <a:pt x="8644" y="348"/>
                      <a:pt x="8633" y="438"/>
                    </a:cubicBezTo>
                    <a:lnTo>
                      <a:pt x="8597" y="438"/>
                    </a:lnTo>
                    <a:cubicBezTo>
                      <a:pt x="8573" y="378"/>
                      <a:pt x="8526" y="318"/>
                      <a:pt x="8466" y="295"/>
                    </a:cubicBezTo>
                    <a:cubicBezTo>
                      <a:pt x="8077" y="128"/>
                      <a:pt x="7634" y="50"/>
                      <a:pt x="7189" y="50"/>
                    </a:cubicBezTo>
                    <a:cubicBezTo>
                      <a:pt x="6872" y="50"/>
                      <a:pt x="6554" y="89"/>
                      <a:pt x="6252" y="164"/>
                    </a:cubicBezTo>
                    <a:cubicBezTo>
                      <a:pt x="6133" y="164"/>
                      <a:pt x="6014" y="164"/>
                      <a:pt x="5871" y="199"/>
                    </a:cubicBezTo>
                    <a:cubicBezTo>
                      <a:pt x="5811" y="211"/>
                      <a:pt x="5775" y="259"/>
                      <a:pt x="5740" y="307"/>
                    </a:cubicBezTo>
                    <a:cubicBezTo>
                      <a:pt x="5451" y="124"/>
                      <a:pt x="5136" y="55"/>
                      <a:pt x="4812" y="55"/>
                    </a:cubicBezTo>
                    <a:cubicBezTo>
                      <a:pt x="4268" y="55"/>
                      <a:pt x="3699" y="251"/>
                      <a:pt x="3192" y="438"/>
                    </a:cubicBezTo>
                    <a:cubicBezTo>
                      <a:pt x="3168" y="438"/>
                      <a:pt x="3132" y="461"/>
                      <a:pt x="3108" y="473"/>
                    </a:cubicBezTo>
                    <a:lnTo>
                      <a:pt x="2739" y="473"/>
                    </a:lnTo>
                    <a:cubicBezTo>
                      <a:pt x="2448" y="408"/>
                      <a:pt x="2150" y="369"/>
                      <a:pt x="1854" y="369"/>
                    </a:cubicBezTo>
                    <a:cubicBezTo>
                      <a:pt x="1558" y="369"/>
                      <a:pt x="1263" y="408"/>
                      <a:pt x="977" y="497"/>
                    </a:cubicBezTo>
                    <a:cubicBezTo>
                      <a:pt x="810" y="497"/>
                      <a:pt x="632" y="497"/>
                      <a:pt x="477" y="521"/>
                    </a:cubicBezTo>
                    <a:cubicBezTo>
                      <a:pt x="358" y="354"/>
                      <a:pt x="191" y="295"/>
                      <a:pt x="1" y="259"/>
                    </a:cubicBezTo>
                    <a:lnTo>
                      <a:pt x="1" y="1009"/>
                    </a:lnTo>
                    <a:lnTo>
                      <a:pt x="275" y="1009"/>
                    </a:lnTo>
                    <a:cubicBezTo>
                      <a:pt x="306" y="1030"/>
                      <a:pt x="328" y="1059"/>
                      <a:pt x="364" y="1059"/>
                    </a:cubicBezTo>
                    <a:cubicBezTo>
                      <a:pt x="369" y="1059"/>
                      <a:pt x="375" y="1058"/>
                      <a:pt x="382" y="1057"/>
                    </a:cubicBezTo>
                    <a:cubicBezTo>
                      <a:pt x="441" y="1033"/>
                      <a:pt x="501" y="1009"/>
                      <a:pt x="572" y="997"/>
                    </a:cubicBezTo>
                    <a:cubicBezTo>
                      <a:pt x="1020" y="1069"/>
                      <a:pt x="1475" y="1142"/>
                      <a:pt x="1923" y="1142"/>
                    </a:cubicBezTo>
                    <a:cubicBezTo>
                      <a:pt x="2285" y="1142"/>
                      <a:pt x="2643" y="1094"/>
                      <a:pt x="2989" y="961"/>
                    </a:cubicBezTo>
                    <a:cubicBezTo>
                      <a:pt x="3037" y="949"/>
                      <a:pt x="3073" y="914"/>
                      <a:pt x="3096" y="878"/>
                    </a:cubicBezTo>
                    <a:cubicBezTo>
                      <a:pt x="3108" y="878"/>
                      <a:pt x="3120" y="890"/>
                      <a:pt x="3132" y="890"/>
                    </a:cubicBezTo>
                    <a:cubicBezTo>
                      <a:pt x="3453" y="949"/>
                      <a:pt x="3775" y="982"/>
                      <a:pt x="4093" y="982"/>
                    </a:cubicBezTo>
                    <a:cubicBezTo>
                      <a:pt x="4543" y="982"/>
                      <a:pt x="4986" y="917"/>
                      <a:pt x="5418" y="771"/>
                    </a:cubicBezTo>
                    <a:cubicBezTo>
                      <a:pt x="5668" y="771"/>
                      <a:pt x="5906" y="771"/>
                      <a:pt x="6156" y="783"/>
                    </a:cubicBezTo>
                    <a:lnTo>
                      <a:pt x="6383" y="783"/>
                    </a:lnTo>
                    <a:cubicBezTo>
                      <a:pt x="6674" y="841"/>
                      <a:pt x="6966" y="871"/>
                      <a:pt x="7259" y="871"/>
                    </a:cubicBezTo>
                    <a:cubicBezTo>
                      <a:pt x="7505" y="871"/>
                      <a:pt x="7752" y="850"/>
                      <a:pt x="8002" y="807"/>
                    </a:cubicBezTo>
                    <a:lnTo>
                      <a:pt x="8073" y="807"/>
                    </a:lnTo>
                    <a:cubicBezTo>
                      <a:pt x="8490" y="830"/>
                      <a:pt x="8883" y="878"/>
                      <a:pt x="9264" y="902"/>
                    </a:cubicBezTo>
                    <a:cubicBezTo>
                      <a:pt x="9421" y="941"/>
                      <a:pt x="9582" y="959"/>
                      <a:pt x="9745" y="959"/>
                    </a:cubicBezTo>
                    <a:cubicBezTo>
                      <a:pt x="9877" y="959"/>
                      <a:pt x="10011" y="947"/>
                      <a:pt x="10145" y="926"/>
                    </a:cubicBezTo>
                    <a:cubicBezTo>
                      <a:pt x="10359" y="914"/>
                      <a:pt x="10562" y="890"/>
                      <a:pt x="10788" y="842"/>
                    </a:cubicBezTo>
                    <a:cubicBezTo>
                      <a:pt x="11026" y="783"/>
                      <a:pt x="11276" y="735"/>
                      <a:pt x="11514" y="711"/>
                    </a:cubicBezTo>
                    <a:cubicBezTo>
                      <a:pt x="11526" y="723"/>
                      <a:pt x="11562" y="735"/>
                      <a:pt x="11586" y="735"/>
                    </a:cubicBezTo>
                    <a:cubicBezTo>
                      <a:pt x="11752" y="783"/>
                      <a:pt x="12360" y="926"/>
                      <a:pt x="13014" y="1009"/>
                    </a:cubicBezTo>
                    <a:cubicBezTo>
                      <a:pt x="13045" y="1032"/>
                      <a:pt x="13087" y="1050"/>
                      <a:pt x="13134" y="1050"/>
                    </a:cubicBezTo>
                    <a:cubicBezTo>
                      <a:pt x="13160" y="1050"/>
                      <a:pt x="13188" y="1045"/>
                      <a:pt x="13217" y="1033"/>
                    </a:cubicBezTo>
                    <a:cubicBezTo>
                      <a:pt x="13229" y="1033"/>
                      <a:pt x="13229" y="1033"/>
                      <a:pt x="13241" y="1021"/>
                    </a:cubicBezTo>
                    <a:cubicBezTo>
                      <a:pt x="13434" y="1038"/>
                      <a:pt x="13627" y="1049"/>
                      <a:pt x="13808" y="1049"/>
                    </a:cubicBezTo>
                    <a:cubicBezTo>
                      <a:pt x="14251" y="1049"/>
                      <a:pt x="14628" y="982"/>
                      <a:pt x="14788" y="771"/>
                    </a:cubicBezTo>
                    <a:cubicBezTo>
                      <a:pt x="14848" y="759"/>
                      <a:pt x="14896" y="723"/>
                      <a:pt x="14919" y="676"/>
                    </a:cubicBezTo>
                    <a:cubicBezTo>
                      <a:pt x="15574" y="803"/>
                      <a:pt x="16223" y="882"/>
                      <a:pt x="16874" y="882"/>
                    </a:cubicBezTo>
                    <a:cubicBezTo>
                      <a:pt x="17135" y="882"/>
                      <a:pt x="17396" y="870"/>
                      <a:pt x="17658" y="842"/>
                    </a:cubicBezTo>
                    <a:cubicBezTo>
                      <a:pt x="17694" y="842"/>
                      <a:pt x="17705" y="830"/>
                      <a:pt x="17717" y="830"/>
                    </a:cubicBezTo>
                    <a:cubicBezTo>
                      <a:pt x="17753" y="854"/>
                      <a:pt x="17801" y="878"/>
                      <a:pt x="17860" y="878"/>
                    </a:cubicBezTo>
                    <a:cubicBezTo>
                      <a:pt x="18031" y="890"/>
                      <a:pt x="18202" y="897"/>
                      <a:pt x="18372" y="897"/>
                    </a:cubicBezTo>
                    <a:cubicBezTo>
                      <a:pt x="18712" y="897"/>
                      <a:pt x="19051" y="870"/>
                      <a:pt x="19384" y="807"/>
                    </a:cubicBezTo>
                    <a:cubicBezTo>
                      <a:pt x="19669" y="969"/>
                      <a:pt x="19976" y="1043"/>
                      <a:pt x="20294" y="1043"/>
                    </a:cubicBezTo>
                    <a:cubicBezTo>
                      <a:pt x="20441" y="1043"/>
                      <a:pt x="20591" y="1027"/>
                      <a:pt x="20742" y="997"/>
                    </a:cubicBezTo>
                    <a:cubicBezTo>
                      <a:pt x="20753" y="997"/>
                      <a:pt x="20777" y="973"/>
                      <a:pt x="20789" y="973"/>
                    </a:cubicBezTo>
                    <a:cubicBezTo>
                      <a:pt x="21265" y="961"/>
                      <a:pt x="21754" y="914"/>
                      <a:pt x="22230" y="830"/>
                    </a:cubicBezTo>
                    <a:cubicBezTo>
                      <a:pt x="22242" y="890"/>
                      <a:pt x="22277" y="938"/>
                      <a:pt x="22337" y="973"/>
                    </a:cubicBezTo>
                    <a:cubicBezTo>
                      <a:pt x="22517" y="1120"/>
                      <a:pt x="22724" y="1189"/>
                      <a:pt x="22932" y="1189"/>
                    </a:cubicBezTo>
                    <a:cubicBezTo>
                      <a:pt x="23094" y="1189"/>
                      <a:pt x="23257" y="1147"/>
                      <a:pt x="23409" y="1069"/>
                    </a:cubicBezTo>
                    <a:cubicBezTo>
                      <a:pt x="23764" y="1123"/>
                      <a:pt x="24113" y="1164"/>
                      <a:pt x="24466" y="1164"/>
                    </a:cubicBezTo>
                    <a:cubicBezTo>
                      <a:pt x="24573" y="1164"/>
                      <a:pt x="24681" y="1160"/>
                      <a:pt x="24790" y="1152"/>
                    </a:cubicBezTo>
                    <a:cubicBezTo>
                      <a:pt x="24816" y="1179"/>
                      <a:pt x="24837" y="1192"/>
                      <a:pt x="24865" y="1192"/>
                    </a:cubicBezTo>
                    <a:cubicBezTo>
                      <a:pt x="24875" y="1192"/>
                      <a:pt x="24885" y="1191"/>
                      <a:pt x="24897" y="1188"/>
                    </a:cubicBezTo>
                    <a:cubicBezTo>
                      <a:pt x="24944" y="1176"/>
                      <a:pt x="25004" y="1152"/>
                      <a:pt x="25040" y="1140"/>
                    </a:cubicBezTo>
                    <a:cubicBezTo>
                      <a:pt x="25366" y="1342"/>
                      <a:pt x="25739" y="1458"/>
                      <a:pt x="26121" y="1458"/>
                    </a:cubicBezTo>
                    <a:cubicBezTo>
                      <a:pt x="26213" y="1458"/>
                      <a:pt x="26305" y="1451"/>
                      <a:pt x="26397" y="1438"/>
                    </a:cubicBezTo>
                    <a:cubicBezTo>
                      <a:pt x="26564" y="1402"/>
                      <a:pt x="26849" y="1354"/>
                      <a:pt x="27004" y="1211"/>
                    </a:cubicBezTo>
                    <a:cubicBezTo>
                      <a:pt x="27111" y="1211"/>
                      <a:pt x="27219" y="1200"/>
                      <a:pt x="27326" y="1200"/>
                    </a:cubicBezTo>
                    <a:cubicBezTo>
                      <a:pt x="27350" y="1235"/>
                      <a:pt x="27397" y="1235"/>
                      <a:pt x="27421" y="1235"/>
                    </a:cubicBezTo>
                    <a:cubicBezTo>
                      <a:pt x="27504" y="1271"/>
                      <a:pt x="27576" y="1307"/>
                      <a:pt x="27659" y="1330"/>
                    </a:cubicBezTo>
                    <a:cubicBezTo>
                      <a:pt x="27695" y="1354"/>
                      <a:pt x="27719" y="1366"/>
                      <a:pt x="27754" y="1366"/>
                    </a:cubicBezTo>
                    <a:cubicBezTo>
                      <a:pt x="27873" y="1390"/>
                      <a:pt x="27981" y="1426"/>
                      <a:pt x="28112" y="1438"/>
                    </a:cubicBezTo>
                    <a:cubicBezTo>
                      <a:pt x="28121" y="1439"/>
                      <a:pt x="28130" y="1440"/>
                      <a:pt x="28139" y="1440"/>
                    </a:cubicBezTo>
                    <a:cubicBezTo>
                      <a:pt x="28198" y="1440"/>
                      <a:pt x="28247" y="1406"/>
                      <a:pt x="28278" y="1354"/>
                    </a:cubicBezTo>
                    <a:cubicBezTo>
                      <a:pt x="28425" y="1391"/>
                      <a:pt x="28585" y="1407"/>
                      <a:pt x="28753" y="1407"/>
                    </a:cubicBezTo>
                    <a:cubicBezTo>
                      <a:pt x="29294" y="1407"/>
                      <a:pt x="29907" y="1241"/>
                      <a:pt x="30362" y="1069"/>
                    </a:cubicBezTo>
                    <a:cubicBezTo>
                      <a:pt x="30552" y="1080"/>
                      <a:pt x="30743" y="1092"/>
                      <a:pt x="30933" y="1092"/>
                    </a:cubicBezTo>
                    <a:cubicBezTo>
                      <a:pt x="30969" y="1092"/>
                      <a:pt x="30993" y="1080"/>
                      <a:pt x="31029" y="1069"/>
                    </a:cubicBezTo>
                    <a:cubicBezTo>
                      <a:pt x="31124" y="1074"/>
                      <a:pt x="31216" y="1077"/>
                      <a:pt x="31307" y="1077"/>
                    </a:cubicBezTo>
                    <a:cubicBezTo>
                      <a:pt x="31398" y="1077"/>
                      <a:pt x="31487" y="1074"/>
                      <a:pt x="31576" y="1069"/>
                    </a:cubicBezTo>
                    <a:cubicBezTo>
                      <a:pt x="31791" y="1033"/>
                      <a:pt x="32243" y="961"/>
                      <a:pt x="32303" y="699"/>
                    </a:cubicBezTo>
                    <a:cubicBezTo>
                      <a:pt x="32326" y="699"/>
                      <a:pt x="32338" y="699"/>
                      <a:pt x="32350" y="676"/>
                    </a:cubicBezTo>
                    <a:cubicBezTo>
                      <a:pt x="32361" y="678"/>
                      <a:pt x="32370" y="678"/>
                      <a:pt x="32379" y="678"/>
                    </a:cubicBezTo>
                    <a:cubicBezTo>
                      <a:pt x="32535" y="678"/>
                      <a:pt x="32483" y="402"/>
                      <a:pt x="32303" y="402"/>
                    </a:cubicBezTo>
                    <a:lnTo>
                      <a:pt x="32076" y="402"/>
                    </a:lnTo>
                    <a:cubicBezTo>
                      <a:pt x="31991" y="375"/>
                      <a:pt x="31883" y="367"/>
                      <a:pt x="31782" y="367"/>
                    </a:cubicBezTo>
                    <a:cubicBezTo>
                      <a:pt x="31701" y="367"/>
                      <a:pt x="31623" y="373"/>
                      <a:pt x="31564" y="378"/>
                    </a:cubicBezTo>
                    <a:cubicBezTo>
                      <a:pt x="31445" y="402"/>
                      <a:pt x="31338" y="414"/>
                      <a:pt x="31219" y="438"/>
                    </a:cubicBezTo>
                    <a:cubicBezTo>
                      <a:pt x="30981" y="473"/>
                      <a:pt x="30743" y="485"/>
                      <a:pt x="30505" y="521"/>
                    </a:cubicBezTo>
                    <a:cubicBezTo>
                      <a:pt x="30493" y="521"/>
                      <a:pt x="30469" y="497"/>
                      <a:pt x="30457" y="497"/>
                    </a:cubicBezTo>
                    <a:cubicBezTo>
                      <a:pt x="30435" y="493"/>
                      <a:pt x="30415" y="490"/>
                      <a:pt x="30396" y="490"/>
                    </a:cubicBezTo>
                    <a:cubicBezTo>
                      <a:pt x="30364" y="490"/>
                      <a:pt x="30337" y="498"/>
                      <a:pt x="30314" y="521"/>
                    </a:cubicBezTo>
                    <a:cubicBezTo>
                      <a:pt x="30083" y="476"/>
                      <a:pt x="29842" y="451"/>
                      <a:pt x="29600" y="451"/>
                    </a:cubicBezTo>
                    <a:cubicBezTo>
                      <a:pt x="29206" y="451"/>
                      <a:pt x="28811" y="516"/>
                      <a:pt x="28457" y="664"/>
                    </a:cubicBezTo>
                    <a:cubicBezTo>
                      <a:pt x="28266" y="664"/>
                      <a:pt x="28088" y="676"/>
                      <a:pt x="27933" y="676"/>
                    </a:cubicBezTo>
                    <a:cubicBezTo>
                      <a:pt x="27903" y="670"/>
                      <a:pt x="27876" y="667"/>
                      <a:pt x="27853" y="667"/>
                    </a:cubicBezTo>
                    <a:cubicBezTo>
                      <a:pt x="27829" y="667"/>
                      <a:pt x="27808" y="670"/>
                      <a:pt x="27790" y="676"/>
                    </a:cubicBezTo>
                    <a:lnTo>
                      <a:pt x="27695" y="676"/>
                    </a:lnTo>
                    <a:cubicBezTo>
                      <a:pt x="27496" y="540"/>
                      <a:pt x="27233" y="410"/>
                      <a:pt x="27009" y="410"/>
                    </a:cubicBezTo>
                    <a:cubicBezTo>
                      <a:pt x="26898" y="410"/>
                      <a:pt x="26797" y="442"/>
                      <a:pt x="26718" y="521"/>
                    </a:cubicBezTo>
                    <a:cubicBezTo>
                      <a:pt x="26576" y="533"/>
                      <a:pt x="26445" y="545"/>
                      <a:pt x="26290" y="557"/>
                    </a:cubicBezTo>
                    <a:lnTo>
                      <a:pt x="26147" y="557"/>
                    </a:lnTo>
                    <a:cubicBezTo>
                      <a:pt x="25945" y="557"/>
                      <a:pt x="25742" y="592"/>
                      <a:pt x="25552" y="640"/>
                    </a:cubicBezTo>
                    <a:cubicBezTo>
                      <a:pt x="25445" y="652"/>
                      <a:pt x="25325" y="664"/>
                      <a:pt x="25218" y="676"/>
                    </a:cubicBezTo>
                    <a:cubicBezTo>
                      <a:pt x="25064" y="676"/>
                      <a:pt x="24909" y="676"/>
                      <a:pt x="24742" y="664"/>
                    </a:cubicBezTo>
                    <a:cubicBezTo>
                      <a:pt x="24347" y="493"/>
                      <a:pt x="23933" y="394"/>
                      <a:pt x="23521" y="394"/>
                    </a:cubicBezTo>
                    <a:cubicBezTo>
                      <a:pt x="23299" y="394"/>
                      <a:pt x="23078" y="423"/>
                      <a:pt x="22861" y="485"/>
                    </a:cubicBezTo>
                    <a:cubicBezTo>
                      <a:pt x="22766" y="485"/>
                      <a:pt x="22694" y="497"/>
                      <a:pt x="22599" y="533"/>
                    </a:cubicBezTo>
                    <a:cubicBezTo>
                      <a:pt x="22575" y="545"/>
                      <a:pt x="22539" y="557"/>
                      <a:pt x="22527" y="580"/>
                    </a:cubicBezTo>
                    <a:cubicBezTo>
                      <a:pt x="22527" y="557"/>
                      <a:pt x="22516" y="545"/>
                      <a:pt x="22516" y="533"/>
                    </a:cubicBezTo>
                    <a:cubicBezTo>
                      <a:pt x="22240" y="139"/>
                      <a:pt x="21764" y="0"/>
                      <a:pt x="21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49" name="Google Shape;2249;p42"/>
              <p:cNvSpPr/>
              <p:nvPr/>
            </p:nvSpPr>
            <p:spPr>
              <a:xfrm rot="-935843">
                <a:off x="1563425" y="2782082"/>
                <a:ext cx="1139518" cy="32233"/>
              </a:xfrm>
              <a:custGeom>
                <a:rect b="b" l="l" r="r" t="t"/>
                <a:pathLst>
                  <a:path extrusionOk="0" h="1206" w="43911">
                    <a:moveTo>
                      <a:pt x="32376" y="0"/>
                    </a:moveTo>
                    <a:cubicBezTo>
                      <a:pt x="32059" y="0"/>
                      <a:pt x="31740" y="39"/>
                      <a:pt x="31433" y="114"/>
                    </a:cubicBezTo>
                    <a:cubicBezTo>
                      <a:pt x="31314" y="114"/>
                      <a:pt x="31194" y="114"/>
                      <a:pt x="31064" y="161"/>
                    </a:cubicBezTo>
                    <a:cubicBezTo>
                      <a:pt x="31004" y="173"/>
                      <a:pt x="30956" y="221"/>
                      <a:pt x="30933" y="256"/>
                    </a:cubicBezTo>
                    <a:cubicBezTo>
                      <a:pt x="30648" y="77"/>
                      <a:pt x="30336" y="9"/>
                      <a:pt x="30016" y="9"/>
                    </a:cubicBezTo>
                    <a:cubicBezTo>
                      <a:pt x="29465" y="9"/>
                      <a:pt x="28889" y="211"/>
                      <a:pt x="28385" y="399"/>
                    </a:cubicBezTo>
                    <a:cubicBezTo>
                      <a:pt x="28349" y="399"/>
                      <a:pt x="28325" y="411"/>
                      <a:pt x="28301" y="423"/>
                    </a:cubicBezTo>
                    <a:lnTo>
                      <a:pt x="27920" y="423"/>
                    </a:lnTo>
                    <a:cubicBezTo>
                      <a:pt x="27646" y="360"/>
                      <a:pt x="27360" y="325"/>
                      <a:pt x="27075" y="325"/>
                    </a:cubicBezTo>
                    <a:cubicBezTo>
                      <a:pt x="26767" y="325"/>
                      <a:pt x="26461" y="366"/>
                      <a:pt x="26170" y="459"/>
                    </a:cubicBezTo>
                    <a:cubicBezTo>
                      <a:pt x="26003" y="459"/>
                      <a:pt x="25825" y="459"/>
                      <a:pt x="25658" y="471"/>
                    </a:cubicBezTo>
                    <a:cubicBezTo>
                      <a:pt x="25479" y="245"/>
                      <a:pt x="25229" y="197"/>
                      <a:pt x="24884" y="197"/>
                    </a:cubicBezTo>
                    <a:cubicBezTo>
                      <a:pt x="24325" y="197"/>
                      <a:pt x="23729" y="245"/>
                      <a:pt x="23193" y="399"/>
                    </a:cubicBezTo>
                    <a:cubicBezTo>
                      <a:pt x="23086" y="376"/>
                      <a:pt x="22979" y="376"/>
                      <a:pt x="22884" y="364"/>
                    </a:cubicBezTo>
                    <a:cubicBezTo>
                      <a:pt x="22691" y="330"/>
                      <a:pt x="22501" y="313"/>
                      <a:pt x="22314" y="313"/>
                    </a:cubicBezTo>
                    <a:cubicBezTo>
                      <a:pt x="21899" y="313"/>
                      <a:pt x="21499" y="397"/>
                      <a:pt x="21122" y="578"/>
                    </a:cubicBezTo>
                    <a:cubicBezTo>
                      <a:pt x="21003" y="554"/>
                      <a:pt x="20896" y="554"/>
                      <a:pt x="20777" y="542"/>
                    </a:cubicBezTo>
                    <a:cubicBezTo>
                      <a:pt x="20753" y="495"/>
                      <a:pt x="20717" y="471"/>
                      <a:pt x="20657" y="459"/>
                    </a:cubicBezTo>
                    <a:cubicBezTo>
                      <a:pt x="20231" y="321"/>
                      <a:pt x="19765" y="240"/>
                      <a:pt x="19301" y="240"/>
                    </a:cubicBezTo>
                    <a:cubicBezTo>
                      <a:pt x="18845" y="240"/>
                      <a:pt x="18391" y="318"/>
                      <a:pt x="17979" y="495"/>
                    </a:cubicBezTo>
                    <a:cubicBezTo>
                      <a:pt x="17955" y="459"/>
                      <a:pt x="17919" y="423"/>
                      <a:pt x="17859" y="411"/>
                    </a:cubicBezTo>
                    <a:cubicBezTo>
                      <a:pt x="17388" y="250"/>
                      <a:pt x="16821" y="137"/>
                      <a:pt x="16262" y="137"/>
                    </a:cubicBezTo>
                    <a:cubicBezTo>
                      <a:pt x="15834" y="137"/>
                      <a:pt x="15410" y="203"/>
                      <a:pt x="15038" y="364"/>
                    </a:cubicBezTo>
                    <a:cubicBezTo>
                      <a:pt x="15002" y="340"/>
                      <a:pt x="14978" y="316"/>
                      <a:pt x="14931" y="304"/>
                    </a:cubicBezTo>
                    <a:cubicBezTo>
                      <a:pt x="14534" y="198"/>
                      <a:pt x="14112" y="138"/>
                      <a:pt x="13697" y="138"/>
                    </a:cubicBezTo>
                    <a:cubicBezTo>
                      <a:pt x="13551" y="138"/>
                      <a:pt x="13406" y="146"/>
                      <a:pt x="13264" y="161"/>
                    </a:cubicBezTo>
                    <a:cubicBezTo>
                      <a:pt x="12924" y="191"/>
                      <a:pt x="12660" y="388"/>
                      <a:pt x="12339" y="388"/>
                    </a:cubicBezTo>
                    <a:cubicBezTo>
                      <a:pt x="12276" y="388"/>
                      <a:pt x="12212" y="381"/>
                      <a:pt x="12144" y="364"/>
                    </a:cubicBezTo>
                    <a:cubicBezTo>
                      <a:pt x="11883" y="292"/>
                      <a:pt x="11644" y="137"/>
                      <a:pt x="11394" y="66"/>
                    </a:cubicBezTo>
                    <a:cubicBezTo>
                      <a:pt x="11247" y="24"/>
                      <a:pt x="11101" y="7"/>
                      <a:pt x="10955" y="7"/>
                    </a:cubicBezTo>
                    <a:cubicBezTo>
                      <a:pt x="10311" y="7"/>
                      <a:pt x="9680" y="340"/>
                      <a:pt x="9049" y="340"/>
                    </a:cubicBezTo>
                    <a:cubicBezTo>
                      <a:pt x="8676" y="340"/>
                      <a:pt x="8319" y="317"/>
                      <a:pt x="7965" y="317"/>
                    </a:cubicBezTo>
                    <a:cubicBezTo>
                      <a:pt x="7505" y="317"/>
                      <a:pt x="7050" y="355"/>
                      <a:pt x="6572" y="530"/>
                    </a:cubicBezTo>
                    <a:lnTo>
                      <a:pt x="6525" y="530"/>
                    </a:lnTo>
                    <a:cubicBezTo>
                      <a:pt x="6513" y="471"/>
                      <a:pt x="6477" y="411"/>
                      <a:pt x="6406" y="376"/>
                    </a:cubicBezTo>
                    <a:cubicBezTo>
                      <a:pt x="6070" y="283"/>
                      <a:pt x="5700" y="241"/>
                      <a:pt x="5322" y="241"/>
                    </a:cubicBezTo>
                    <a:cubicBezTo>
                      <a:pt x="4722" y="241"/>
                      <a:pt x="4101" y="348"/>
                      <a:pt x="3560" y="530"/>
                    </a:cubicBezTo>
                    <a:lnTo>
                      <a:pt x="3310" y="530"/>
                    </a:lnTo>
                    <a:cubicBezTo>
                      <a:pt x="3274" y="495"/>
                      <a:pt x="3251" y="483"/>
                      <a:pt x="3203" y="471"/>
                    </a:cubicBezTo>
                    <a:cubicBezTo>
                      <a:pt x="2626" y="300"/>
                      <a:pt x="1985" y="167"/>
                      <a:pt x="1355" y="167"/>
                    </a:cubicBezTo>
                    <a:cubicBezTo>
                      <a:pt x="931" y="167"/>
                      <a:pt x="512" y="227"/>
                      <a:pt x="119" y="376"/>
                    </a:cubicBezTo>
                    <a:cubicBezTo>
                      <a:pt x="0" y="423"/>
                      <a:pt x="24" y="602"/>
                      <a:pt x="155" y="602"/>
                    </a:cubicBezTo>
                    <a:lnTo>
                      <a:pt x="417" y="602"/>
                    </a:lnTo>
                    <a:cubicBezTo>
                      <a:pt x="441" y="637"/>
                      <a:pt x="453" y="661"/>
                      <a:pt x="476" y="673"/>
                    </a:cubicBezTo>
                    <a:cubicBezTo>
                      <a:pt x="867" y="900"/>
                      <a:pt x="1523" y="1080"/>
                      <a:pt x="2117" y="1080"/>
                    </a:cubicBezTo>
                    <a:cubicBezTo>
                      <a:pt x="2429" y="1080"/>
                      <a:pt x="2723" y="1030"/>
                      <a:pt x="2953" y="911"/>
                    </a:cubicBezTo>
                    <a:cubicBezTo>
                      <a:pt x="3251" y="947"/>
                      <a:pt x="3548" y="959"/>
                      <a:pt x="3858" y="959"/>
                    </a:cubicBezTo>
                    <a:cubicBezTo>
                      <a:pt x="4279" y="1082"/>
                      <a:pt x="4796" y="1163"/>
                      <a:pt x="5308" y="1163"/>
                    </a:cubicBezTo>
                    <a:cubicBezTo>
                      <a:pt x="5736" y="1163"/>
                      <a:pt x="6161" y="1106"/>
                      <a:pt x="6525" y="971"/>
                    </a:cubicBezTo>
                    <a:cubicBezTo>
                      <a:pt x="6668" y="971"/>
                      <a:pt x="6822" y="959"/>
                      <a:pt x="6965" y="959"/>
                    </a:cubicBezTo>
                    <a:cubicBezTo>
                      <a:pt x="6989" y="995"/>
                      <a:pt x="7001" y="1007"/>
                      <a:pt x="7025" y="1018"/>
                    </a:cubicBezTo>
                    <a:cubicBezTo>
                      <a:pt x="7328" y="1134"/>
                      <a:pt x="7692" y="1197"/>
                      <a:pt x="8043" y="1197"/>
                    </a:cubicBezTo>
                    <a:cubicBezTo>
                      <a:pt x="8271" y="1197"/>
                      <a:pt x="8494" y="1170"/>
                      <a:pt x="8692" y="1114"/>
                    </a:cubicBezTo>
                    <a:cubicBezTo>
                      <a:pt x="9082" y="996"/>
                      <a:pt x="9375" y="816"/>
                      <a:pt x="9740" y="816"/>
                    </a:cubicBezTo>
                    <a:cubicBezTo>
                      <a:pt x="9854" y="816"/>
                      <a:pt x="9975" y="833"/>
                      <a:pt x="10109" y="876"/>
                    </a:cubicBezTo>
                    <a:cubicBezTo>
                      <a:pt x="10335" y="935"/>
                      <a:pt x="10525" y="1054"/>
                      <a:pt x="10751" y="1078"/>
                    </a:cubicBezTo>
                    <a:cubicBezTo>
                      <a:pt x="10785" y="1082"/>
                      <a:pt x="10818" y="1084"/>
                      <a:pt x="10852" y="1084"/>
                    </a:cubicBezTo>
                    <a:cubicBezTo>
                      <a:pt x="11128" y="1084"/>
                      <a:pt x="11405" y="963"/>
                      <a:pt x="11692" y="899"/>
                    </a:cubicBezTo>
                    <a:cubicBezTo>
                      <a:pt x="11786" y="878"/>
                      <a:pt x="11868" y="868"/>
                      <a:pt x="11942" y="868"/>
                    </a:cubicBezTo>
                    <a:cubicBezTo>
                      <a:pt x="12160" y="868"/>
                      <a:pt x="12316" y="951"/>
                      <a:pt x="12537" y="1066"/>
                    </a:cubicBezTo>
                    <a:cubicBezTo>
                      <a:pt x="12776" y="1181"/>
                      <a:pt x="13009" y="1206"/>
                      <a:pt x="13260" y="1206"/>
                    </a:cubicBezTo>
                    <a:cubicBezTo>
                      <a:pt x="13372" y="1206"/>
                      <a:pt x="13488" y="1201"/>
                      <a:pt x="13609" y="1197"/>
                    </a:cubicBezTo>
                    <a:cubicBezTo>
                      <a:pt x="14157" y="1185"/>
                      <a:pt x="14704" y="1090"/>
                      <a:pt x="15240" y="947"/>
                    </a:cubicBezTo>
                    <a:cubicBezTo>
                      <a:pt x="15276" y="971"/>
                      <a:pt x="15300" y="995"/>
                      <a:pt x="15347" y="995"/>
                    </a:cubicBezTo>
                    <a:cubicBezTo>
                      <a:pt x="15675" y="1050"/>
                      <a:pt x="15999" y="1080"/>
                      <a:pt x="16320" y="1080"/>
                    </a:cubicBezTo>
                    <a:cubicBezTo>
                      <a:pt x="16687" y="1080"/>
                      <a:pt x="17051" y="1041"/>
                      <a:pt x="17419" y="959"/>
                    </a:cubicBezTo>
                    <a:cubicBezTo>
                      <a:pt x="17429" y="998"/>
                      <a:pt x="17463" y="1021"/>
                      <a:pt x="17509" y="1021"/>
                    </a:cubicBezTo>
                    <a:cubicBezTo>
                      <a:pt x="17518" y="1021"/>
                      <a:pt x="17528" y="1020"/>
                      <a:pt x="17538" y="1018"/>
                    </a:cubicBezTo>
                    <a:cubicBezTo>
                      <a:pt x="17645" y="995"/>
                      <a:pt x="17740" y="959"/>
                      <a:pt x="17836" y="935"/>
                    </a:cubicBezTo>
                    <a:cubicBezTo>
                      <a:pt x="18179" y="1094"/>
                      <a:pt x="18582" y="1154"/>
                      <a:pt x="18992" y="1154"/>
                    </a:cubicBezTo>
                    <a:cubicBezTo>
                      <a:pt x="19507" y="1154"/>
                      <a:pt x="20035" y="1060"/>
                      <a:pt x="20479" y="947"/>
                    </a:cubicBezTo>
                    <a:lnTo>
                      <a:pt x="20646" y="947"/>
                    </a:lnTo>
                    <a:cubicBezTo>
                      <a:pt x="20889" y="1071"/>
                      <a:pt x="21173" y="1123"/>
                      <a:pt x="21469" y="1123"/>
                    </a:cubicBezTo>
                    <a:cubicBezTo>
                      <a:pt x="21908" y="1123"/>
                      <a:pt x="22373" y="1009"/>
                      <a:pt x="22765" y="852"/>
                    </a:cubicBezTo>
                    <a:cubicBezTo>
                      <a:pt x="22848" y="852"/>
                      <a:pt x="22943" y="852"/>
                      <a:pt x="23027" y="840"/>
                    </a:cubicBezTo>
                    <a:cubicBezTo>
                      <a:pt x="23638" y="930"/>
                      <a:pt x="24249" y="972"/>
                      <a:pt x="24866" y="972"/>
                    </a:cubicBezTo>
                    <a:cubicBezTo>
                      <a:pt x="25066" y="972"/>
                      <a:pt x="25266" y="968"/>
                      <a:pt x="25468" y="959"/>
                    </a:cubicBezTo>
                    <a:cubicBezTo>
                      <a:pt x="25497" y="988"/>
                      <a:pt x="25518" y="1010"/>
                      <a:pt x="25551" y="1010"/>
                    </a:cubicBezTo>
                    <a:cubicBezTo>
                      <a:pt x="25559" y="1010"/>
                      <a:pt x="25566" y="1009"/>
                      <a:pt x="25575" y="1007"/>
                    </a:cubicBezTo>
                    <a:cubicBezTo>
                      <a:pt x="25634" y="995"/>
                      <a:pt x="25694" y="959"/>
                      <a:pt x="25765" y="947"/>
                    </a:cubicBezTo>
                    <a:cubicBezTo>
                      <a:pt x="26213" y="1019"/>
                      <a:pt x="26668" y="1092"/>
                      <a:pt x="27116" y="1092"/>
                    </a:cubicBezTo>
                    <a:cubicBezTo>
                      <a:pt x="27478" y="1092"/>
                      <a:pt x="27836" y="1044"/>
                      <a:pt x="28182" y="911"/>
                    </a:cubicBezTo>
                    <a:cubicBezTo>
                      <a:pt x="28218" y="899"/>
                      <a:pt x="28266" y="876"/>
                      <a:pt x="28277" y="828"/>
                    </a:cubicBezTo>
                    <a:cubicBezTo>
                      <a:pt x="28301" y="828"/>
                      <a:pt x="28313" y="840"/>
                      <a:pt x="28325" y="840"/>
                    </a:cubicBezTo>
                    <a:cubicBezTo>
                      <a:pt x="28643" y="903"/>
                      <a:pt x="28961" y="937"/>
                      <a:pt x="29276" y="937"/>
                    </a:cubicBezTo>
                    <a:cubicBezTo>
                      <a:pt x="29727" y="937"/>
                      <a:pt x="30171" y="868"/>
                      <a:pt x="30599" y="721"/>
                    </a:cubicBezTo>
                    <a:cubicBezTo>
                      <a:pt x="30861" y="721"/>
                      <a:pt x="31099" y="721"/>
                      <a:pt x="31349" y="733"/>
                    </a:cubicBezTo>
                    <a:lnTo>
                      <a:pt x="31575" y="733"/>
                    </a:lnTo>
                    <a:cubicBezTo>
                      <a:pt x="31877" y="793"/>
                      <a:pt x="32178" y="823"/>
                      <a:pt x="32482" y="823"/>
                    </a:cubicBezTo>
                    <a:cubicBezTo>
                      <a:pt x="32718" y="823"/>
                      <a:pt x="32955" y="805"/>
                      <a:pt x="33195" y="768"/>
                    </a:cubicBezTo>
                    <a:lnTo>
                      <a:pt x="33266" y="768"/>
                    </a:lnTo>
                    <a:cubicBezTo>
                      <a:pt x="33683" y="780"/>
                      <a:pt x="34076" y="828"/>
                      <a:pt x="34457" y="852"/>
                    </a:cubicBezTo>
                    <a:cubicBezTo>
                      <a:pt x="34620" y="899"/>
                      <a:pt x="34786" y="920"/>
                      <a:pt x="34954" y="920"/>
                    </a:cubicBezTo>
                    <a:cubicBezTo>
                      <a:pt x="35082" y="920"/>
                      <a:pt x="35210" y="908"/>
                      <a:pt x="35338" y="887"/>
                    </a:cubicBezTo>
                    <a:cubicBezTo>
                      <a:pt x="35540" y="876"/>
                      <a:pt x="35755" y="840"/>
                      <a:pt x="35981" y="792"/>
                    </a:cubicBezTo>
                    <a:cubicBezTo>
                      <a:pt x="36219" y="733"/>
                      <a:pt x="36469" y="697"/>
                      <a:pt x="36707" y="661"/>
                    </a:cubicBezTo>
                    <a:cubicBezTo>
                      <a:pt x="36719" y="673"/>
                      <a:pt x="36755" y="697"/>
                      <a:pt x="36779" y="697"/>
                    </a:cubicBezTo>
                    <a:cubicBezTo>
                      <a:pt x="36945" y="733"/>
                      <a:pt x="37552" y="887"/>
                      <a:pt x="38207" y="959"/>
                    </a:cubicBezTo>
                    <a:cubicBezTo>
                      <a:pt x="38239" y="991"/>
                      <a:pt x="38281" y="1007"/>
                      <a:pt x="38327" y="1007"/>
                    </a:cubicBezTo>
                    <a:cubicBezTo>
                      <a:pt x="38350" y="1007"/>
                      <a:pt x="38374" y="1003"/>
                      <a:pt x="38398" y="995"/>
                    </a:cubicBezTo>
                    <a:cubicBezTo>
                      <a:pt x="38422" y="995"/>
                      <a:pt x="38422" y="995"/>
                      <a:pt x="38433" y="971"/>
                    </a:cubicBezTo>
                    <a:cubicBezTo>
                      <a:pt x="38627" y="988"/>
                      <a:pt x="38820" y="999"/>
                      <a:pt x="39001" y="999"/>
                    </a:cubicBezTo>
                    <a:cubicBezTo>
                      <a:pt x="39444" y="999"/>
                      <a:pt x="39821" y="932"/>
                      <a:pt x="39981" y="721"/>
                    </a:cubicBezTo>
                    <a:cubicBezTo>
                      <a:pt x="40041" y="709"/>
                      <a:pt x="40088" y="673"/>
                      <a:pt x="40112" y="637"/>
                    </a:cubicBezTo>
                    <a:cubicBezTo>
                      <a:pt x="40744" y="762"/>
                      <a:pt x="41381" y="835"/>
                      <a:pt x="42020" y="835"/>
                    </a:cubicBezTo>
                    <a:cubicBezTo>
                      <a:pt x="42297" y="835"/>
                      <a:pt x="42574" y="821"/>
                      <a:pt x="42851" y="792"/>
                    </a:cubicBezTo>
                    <a:cubicBezTo>
                      <a:pt x="42886" y="792"/>
                      <a:pt x="42898" y="780"/>
                      <a:pt x="42910" y="780"/>
                    </a:cubicBezTo>
                    <a:cubicBezTo>
                      <a:pt x="42946" y="816"/>
                      <a:pt x="42982" y="828"/>
                      <a:pt x="43041" y="828"/>
                    </a:cubicBezTo>
                    <a:cubicBezTo>
                      <a:pt x="43209" y="842"/>
                      <a:pt x="43380" y="848"/>
                      <a:pt x="43551" y="848"/>
                    </a:cubicBezTo>
                    <a:cubicBezTo>
                      <a:pt x="43672" y="848"/>
                      <a:pt x="43792" y="845"/>
                      <a:pt x="43910" y="840"/>
                    </a:cubicBezTo>
                    <a:lnTo>
                      <a:pt x="43910" y="114"/>
                    </a:lnTo>
                    <a:lnTo>
                      <a:pt x="43887" y="114"/>
                    </a:lnTo>
                    <a:cubicBezTo>
                      <a:pt x="43856" y="113"/>
                      <a:pt x="43826" y="112"/>
                      <a:pt x="43796" y="112"/>
                    </a:cubicBezTo>
                    <a:cubicBezTo>
                      <a:pt x="43457" y="112"/>
                      <a:pt x="43120" y="174"/>
                      <a:pt x="42803" y="316"/>
                    </a:cubicBezTo>
                    <a:cubicBezTo>
                      <a:pt x="42549" y="147"/>
                      <a:pt x="42239" y="137"/>
                      <a:pt x="41939" y="137"/>
                    </a:cubicBezTo>
                    <a:cubicBezTo>
                      <a:pt x="41901" y="137"/>
                      <a:pt x="41864" y="137"/>
                      <a:pt x="41827" y="137"/>
                    </a:cubicBezTo>
                    <a:cubicBezTo>
                      <a:pt x="41374" y="161"/>
                      <a:pt x="40922" y="185"/>
                      <a:pt x="40469" y="245"/>
                    </a:cubicBezTo>
                    <a:cubicBezTo>
                      <a:pt x="40446" y="221"/>
                      <a:pt x="40398" y="197"/>
                      <a:pt x="40338" y="197"/>
                    </a:cubicBezTo>
                    <a:lnTo>
                      <a:pt x="40160" y="197"/>
                    </a:lnTo>
                    <a:cubicBezTo>
                      <a:pt x="40094" y="89"/>
                      <a:pt x="39976" y="33"/>
                      <a:pt x="39854" y="33"/>
                    </a:cubicBezTo>
                    <a:cubicBezTo>
                      <a:pt x="39800" y="33"/>
                      <a:pt x="39746" y="44"/>
                      <a:pt x="39696" y="66"/>
                    </a:cubicBezTo>
                    <a:cubicBezTo>
                      <a:pt x="39581" y="35"/>
                      <a:pt x="39448" y="26"/>
                      <a:pt x="39315" y="26"/>
                    </a:cubicBezTo>
                    <a:cubicBezTo>
                      <a:pt x="39087" y="26"/>
                      <a:pt x="38859" y="54"/>
                      <a:pt x="38731" y="54"/>
                    </a:cubicBezTo>
                    <a:cubicBezTo>
                      <a:pt x="38088" y="66"/>
                      <a:pt x="37469" y="102"/>
                      <a:pt x="36850" y="245"/>
                    </a:cubicBezTo>
                    <a:lnTo>
                      <a:pt x="36838" y="245"/>
                    </a:lnTo>
                    <a:cubicBezTo>
                      <a:pt x="36790" y="245"/>
                      <a:pt x="36755" y="256"/>
                      <a:pt x="36719" y="280"/>
                    </a:cubicBezTo>
                    <a:cubicBezTo>
                      <a:pt x="36576" y="280"/>
                      <a:pt x="36421" y="292"/>
                      <a:pt x="36278" y="292"/>
                    </a:cubicBezTo>
                    <a:cubicBezTo>
                      <a:pt x="36255" y="280"/>
                      <a:pt x="36231" y="256"/>
                      <a:pt x="36195" y="245"/>
                    </a:cubicBezTo>
                    <a:cubicBezTo>
                      <a:pt x="35880" y="172"/>
                      <a:pt x="35552" y="130"/>
                      <a:pt x="35223" y="130"/>
                    </a:cubicBezTo>
                    <a:cubicBezTo>
                      <a:pt x="34906" y="130"/>
                      <a:pt x="34588" y="169"/>
                      <a:pt x="34278" y="256"/>
                    </a:cubicBezTo>
                    <a:cubicBezTo>
                      <a:pt x="34207" y="245"/>
                      <a:pt x="34135" y="221"/>
                      <a:pt x="34052" y="221"/>
                    </a:cubicBezTo>
                    <a:cubicBezTo>
                      <a:pt x="34039" y="218"/>
                      <a:pt x="34027" y="217"/>
                      <a:pt x="34015" y="217"/>
                    </a:cubicBezTo>
                    <a:cubicBezTo>
                      <a:pt x="33914" y="217"/>
                      <a:pt x="33835" y="303"/>
                      <a:pt x="33814" y="399"/>
                    </a:cubicBezTo>
                    <a:lnTo>
                      <a:pt x="33790" y="399"/>
                    </a:lnTo>
                    <a:cubicBezTo>
                      <a:pt x="33754" y="340"/>
                      <a:pt x="33719" y="280"/>
                      <a:pt x="33659" y="245"/>
                    </a:cubicBezTo>
                    <a:cubicBezTo>
                      <a:pt x="33263" y="78"/>
                      <a:pt x="32821" y="0"/>
                      <a:pt x="323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50" name="Google Shape;2250;p42"/>
              <p:cNvSpPr/>
              <p:nvPr/>
            </p:nvSpPr>
            <p:spPr>
              <a:xfrm rot="-935843">
                <a:off x="791118" y="3089114"/>
                <a:ext cx="102946" cy="121046"/>
              </a:xfrm>
              <a:custGeom>
                <a:rect b="b" l="l" r="r" t="t"/>
                <a:pathLst>
                  <a:path extrusionOk="0" h="4529" w="3967">
                    <a:moveTo>
                      <a:pt x="932" y="1"/>
                    </a:moveTo>
                    <a:cubicBezTo>
                      <a:pt x="820" y="1"/>
                      <a:pt x="700" y="111"/>
                      <a:pt x="732" y="253"/>
                    </a:cubicBezTo>
                    <a:cubicBezTo>
                      <a:pt x="839" y="765"/>
                      <a:pt x="910" y="1277"/>
                      <a:pt x="910" y="1801"/>
                    </a:cubicBezTo>
                    <a:cubicBezTo>
                      <a:pt x="863" y="1813"/>
                      <a:pt x="815" y="1860"/>
                      <a:pt x="803" y="1920"/>
                    </a:cubicBezTo>
                    <a:cubicBezTo>
                      <a:pt x="779" y="1991"/>
                      <a:pt x="743" y="2063"/>
                      <a:pt x="732" y="2134"/>
                    </a:cubicBezTo>
                    <a:lnTo>
                      <a:pt x="684" y="2134"/>
                    </a:lnTo>
                    <a:cubicBezTo>
                      <a:pt x="684" y="2122"/>
                      <a:pt x="684" y="2110"/>
                      <a:pt x="672" y="2098"/>
                    </a:cubicBezTo>
                    <a:lnTo>
                      <a:pt x="541" y="2634"/>
                    </a:lnTo>
                    <a:cubicBezTo>
                      <a:pt x="565" y="2646"/>
                      <a:pt x="577" y="2646"/>
                      <a:pt x="612" y="2646"/>
                    </a:cubicBezTo>
                    <a:cubicBezTo>
                      <a:pt x="565" y="2777"/>
                      <a:pt x="553" y="2896"/>
                      <a:pt x="577" y="3003"/>
                    </a:cubicBezTo>
                    <a:cubicBezTo>
                      <a:pt x="386" y="3432"/>
                      <a:pt x="208" y="3884"/>
                      <a:pt x="53" y="4313"/>
                    </a:cubicBezTo>
                    <a:cubicBezTo>
                      <a:pt x="1" y="4439"/>
                      <a:pt x="120" y="4528"/>
                      <a:pt x="232" y="4528"/>
                    </a:cubicBezTo>
                    <a:cubicBezTo>
                      <a:pt x="299" y="4528"/>
                      <a:pt x="364" y="4496"/>
                      <a:pt x="386" y="4420"/>
                    </a:cubicBezTo>
                    <a:cubicBezTo>
                      <a:pt x="553" y="4027"/>
                      <a:pt x="732" y="3646"/>
                      <a:pt x="886" y="3241"/>
                    </a:cubicBezTo>
                    <a:lnTo>
                      <a:pt x="1017" y="3241"/>
                    </a:lnTo>
                    <a:cubicBezTo>
                      <a:pt x="1059" y="3335"/>
                      <a:pt x="1138" y="3374"/>
                      <a:pt x="1277" y="3374"/>
                    </a:cubicBezTo>
                    <a:cubicBezTo>
                      <a:pt x="1297" y="3374"/>
                      <a:pt x="1317" y="3374"/>
                      <a:pt x="1339" y="3372"/>
                    </a:cubicBezTo>
                    <a:cubicBezTo>
                      <a:pt x="1386" y="3384"/>
                      <a:pt x="1434" y="3420"/>
                      <a:pt x="1494" y="3420"/>
                    </a:cubicBezTo>
                    <a:cubicBezTo>
                      <a:pt x="1538" y="3426"/>
                      <a:pt x="1581" y="3429"/>
                      <a:pt x="1621" y="3429"/>
                    </a:cubicBezTo>
                    <a:cubicBezTo>
                      <a:pt x="1742" y="3429"/>
                      <a:pt x="1845" y="3402"/>
                      <a:pt x="1934" y="3348"/>
                    </a:cubicBezTo>
                    <a:cubicBezTo>
                      <a:pt x="1994" y="3348"/>
                      <a:pt x="2053" y="3348"/>
                      <a:pt x="2101" y="3313"/>
                    </a:cubicBezTo>
                    <a:lnTo>
                      <a:pt x="2160" y="3313"/>
                    </a:lnTo>
                    <a:cubicBezTo>
                      <a:pt x="2208" y="3313"/>
                      <a:pt x="2256" y="3313"/>
                      <a:pt x="2291" y="3301"/>
                    </a:cubicBezTo>
                    <a:cubicBezTo>
                      <a:pt x="2327" y="3313"/>
                      <a:pt x="2351" y="3313"/>
                      <a:pt x="2387" y="3313"/>
                    </a:cubicBezTo>
                    <a:cubicBezTo>
                      <a:pt x="2387" y="3313"/>
                      <a:pt x="2398" y="3313"/>
                      <a:pt x="2398" y="3325"/>
                    </a:cubicBezTo>
                    <a:cubicBezTo>
                      <a:pt x="2457" y="3370"/>
                      <a:pt x="2517" y="3389"/>
                      <a:pt x="2577" y="3389"/>
                    </a:cubicBezTo>
                    <a:cubicBezTo>
                      <a:pt x="2735" y="3389"/>
                      <a:pt x="2887" y="3255"/>
                      <a:pt x="2982" y="3134"/>
                    </a:cubicBezTo>
                    <a:lnTo>
                      <a:pt x="3006" y="3110"/>
                    </a:lnTo>
                    <a:cubicBezTo>
                      <a:pt x="3101" y="3289"/>
                      <a:pt x="3160" y="3467"/>
                      <a:pt x="3256" y="3622"/>
                    </a:cubicBezTo>
                    <a:cubicBezTo>
                      <a:pt x="3301" y="3690"/>
                      <a:pt x="3364" y="3719"/>
                      <a:pt x="3426" y="3719"/>
                    </a:cubicBezTo>
                    <a:cubicBezTo>
                      <a:pt x="3558" y="3719"/>
                      <a:pt x="3682" y="3586"/>
                      <a:pt x="3601" y="3432"/>
                    </a:cubicBezTo>
                    <a:cubicBezTo>
                      <a:pt x="3506" y="3241"/>
                      <a:pt x="3351" y="3075"/>
                      <a:pt x="3232" y="2896"/>
                    </a:cubicBezTo>
                    <a:cubicBezTo>
                      <a:pt x="3220" y="2872"/>
                      <a:pt x="3208" y="2848"/>
                      <a:pt x="3184" y="2825"/>
                    </a:cubicBezTo>
                    <a:cubicBezTo>
                      <a:pt x="3196" y="2765"/>
                      <a:pt x="3220" y="2717"/>
                      <a:pt x="3220" y="2658"/>
                    </a:cubicBezTo>
                    <a:lnTo>
                      <a:pt x="3482" y="2063"/>
                    </a:lnTo>
                    <a:lnTo>
                      <a:pt x="3482" y="2063"/>
                    </a:lnTo>
                    <a:cubicBezTo>
                      <a:pt x="3434" y="2074"/>
                      <a:pt x="3410" y="2098"/>
                      <a:pt x="3399" y="2122"/>
                    </a:cubicBezTo>
                    <a:cubicBezTo>
                      <a:pt x="3387" y="2098"/>
                      <a:pt x="3351" y="2086"/>
                      <a:pt x="3327" y="2063"/>
                    </a:cubicBezTo>
                    <a:cubicBezTo>
                      <a:pt x="3327" y="2003"/>
                      <a:pt x="3303" y="1932"/>
                      <a:pt x="3291" y="1884"/>
                    </a:cubicBezTo>
                    <a:lnTo>
                      <a:pt x="3291" y="1836"/>
                    </a:lnTo>
                    <a:cubicBezTo>
                      <a:pt x="3291" y="1801"/>
                      <a:pt x="3279" y="1765"/>
                      <a:pt x="3268" y="1753"/>
                    </a:cubicBezTo>
                    <a:cubicBezTo>
                      <a:pt x="3470" y="1467"/>
                      <a:pt x="3684" y="1170"/>
                      <a:pt x="3875" y="896"/>
                    </a:cubicBezTo>
                    <a:cubicBezTo>
                      <a:pt x="3967" y="746"/>
                      <a:pt x="3819" y="607"/>
                      <a:pt x="3681" y="607"/>
                    </a:cubicBezTo>
                    <a:cubicBezTo>
                      <a:pt x="3622" y="607"/>
                      <a:pt x="3565" y="633"/>
                      <a:pt x="3530" y="693"/>
                    </a:cubicBezTo>
                    <a:cubicBezTo>
                      <a:pt x="3351" y="1015"/>
                      <a:pt x="3172" y="1336"/>
                      <a:pt x="3006" y="1670"/>
                    </a:cubicBezTo>
                    <a:lnTo>
                      <a:pt x="2994" y="1670"/>
                    </a:lnTo>
                    <a:cubicBezTo>
                      <a:pt x="2924" y="1613"/>
                      <a:pt x="2841" y="1586"/>
                      <a:pt x="2757" y="1586"/>
                    </a:cubicBezTo>
                    <a:cubicBezTo>
                      <a:pt x="2683" y="1586"/>
                      <a:pt x="2608" y="1607"/>
                      <a:pt x="2541" y="1646"/>
                    </a:cubicBezTo>
                    <a:cubicBezTo>
                      <a:pt x="2510" y="1623"/>
                      <a:pt x="2472" y="1613"/>
                      <a:pt x="2433" y="1613"/>
                    </a:cubicBezTo>
                    <a:cubicBezTo>
                      <a:pt x="2369" y="1613"/>
                      <a:pt x="2305" y="1642"/>
                      <a:pt x="2267" y="1693"/>
                    </a:cubicBezTo>
                    <a:cubicBezTo>
                      <a:pt x="2244" y="1682"/>
                      <a:pt x="2244" y="1646"/>
                      <a:pt x="2232" y="1634"/>
                    </a:cubicBezTo>
                    <a:cubicBezTo>
                      <a:pt x="2198" y="1566"/>
                      <a:pt x="2124" y="1533"/>
                      <a:pt x="2052" y="1533"/>
                    </a:cubicBezTo>
                    <a:cubicBezTo>
                      <a:pt x="1999" y="1533"/>
                      <a:pt x="1946" y="1551"/>
                      <a:pt x="1910" y="1586"/>
                    </a:cubicBezTo>
                    <a:lnTo>
                      <a:pt x="1863" y="1634"/>
                    </a:lnTo>
                    <a:cubicBezTo>
                      <a:pt x="1851" y="1634"/>
                      <a:pt x="1839" y="1646"/>
                      <a:pt x="1815" y="1646"/>
                    </a:cubicBezTo>
                    <a:cubicBezTo>
                      <a:pt x="1780" y="1616"/>
                      <a:pt x="1733" y="1601"/>
                      <a:pt x="1685" y="1601"/>
                    </a:cubicBezTo>
                    <a:cubicBezTo>
                      <a:pt x="1617" y="1601"/>
                      <a:pt x="1547" y="1631"/>
                      <a:pt x="1505" y="1693"/>
                    </a:cubicBezTo>
                    <a:cubicBezTo>
                      <a:pt x="1470" y="1717"/>
                      <a:pt x="1458" y="1765"/>
                      <a:pt x="1434" y="1813"/>
                    </a:cubicBezTo>
                    <a:cubicBezTo>
                      <a:pt x="1434" y="1801"/>
                      <a:pt x="1410" y="1777"/>
                      <a:pt x="1410" y="1765"/>
                    </a:cubicBezTo>
                    <a:cubicBezTo>
                      <a:pt x="1398" y="1717"/>
                      <a:pt x="1351" y="1682"/>
                      <a:pt x="1315" y="1646"/>
                    </a:cubicBezTo>
                    <a:cubicBezTo>
                      <a:pt x="1363" y="1122"/>
                      <a:pt x="1303" y="610"/>
                      <a:pt x="1077" y="98"/>
                    </a:cubicBezTo>
                    <a:cubicBezTo>
                      <a:pt x="1045" y="30"/>
                      <a:pt x="989"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51" name="Google Shape;2251;p42"/>
              <p:cNvSpPr/>
              <p:nvPr/>
            </p:nvSpPr>
            <p:spPr>
              <a:xfrm rot="-935843">
                <a:off x="1251202" y="2956140"/>
                <a:ext cx="102531" cy="121046"/>
              </a:xfrm>
              <a:custGeom>
                <a:rect b="b" l="l" r="r" t="t"/>
                <a:pathLst>
                  <a:path extrusionOk="0" h="4529" w="3951">
                    <a:moveTo>
                      <a:pt x="932" y="1"/>
                    </a:moveTo>
                    <a:cubicBezTo>
                      <a:pt x="822" y="1"/>
                      <a:pt x="700" y="111"/>
                      <a:pt x="724" y="253"/>
                    </a:cubicBezTo>
                    <a:cubicBezTo>
                      <a:pt x="831" y="765"/>
                      <a:pt x="902" y="1277"/>
                      <a:pt x="902" y="1801"/>
                    </a:cubicBezTo>
                    <a:cubicBezTo>
                      <a:pt x="855" y="1813"/>
                      <a:pt x="819" y="1860"/>
                      <a:pt x="807" y="1920"/>
                    </a:cubicBezTo>
                    <a:cubicBezTo>
                      <a:pt x="771" y="1991"/>
                      <a:pt x="747" y="2063"/>
                      <a:pt x="724" y="2134"/>
                    </a:cubicBezTo>
                    <a:lnTo>
                      <a:pt x="688" y="2134"/>
                    </a:lnTo>
                    <a:cubicBezTo>
                      <a:pt x="688" y="2122"/>
                      <a:pt x="688" y="2110"/>
                      <a:pt x="664" y="2098"/>
                    </a:cubicBezTo>
                    <a:lnTo>
                      <a:pt x="533" y="2634"/>
                    </a:lnTo>
                    <a:cubicBezTo>
                      <a:pt x="557" y="2646"/>
                      <a:pt x="581" y="2646"/>
                      <a:pt x="605" y="2646"/>
                    </a:cubicBezTo>
                    <a:cubicBezTo>
                      <a:pt x="557" y="2777"/>
                      <a:pt x="545" y="2896"/>
                      <a:pt x="581" y="3003"/>
                    </a:cubicBezTo>
                    <a:cubicBezTo>
                      <a:pt x="390" y="3432"/>
                      <a:pt x="212" y="3884"/>
                      <a:pt x="45" y="4313"/>
                    </a:cubicBezTo>
                    <a:cubicBezTo>
                      <a:pt x="0" y="4439"/>
                      <a:pt x="123" y="4528"/>
                      <a:pt x="236" y="4528"/>
                    </a:cubicBezTo>
                    <a:cubicBezTo>
                      <a:pt x="303" y="4528"/>
                      <a:pt x="368" y="4496"/>
                      <a:pt x="390" y="4420"/>
                    </a:cubicBezTo>
                    <a:cubicBezTo>
                      <a:pt x="545" y="4027"/>
                      <a:pt x="724" y="3646"/>
                      <a:pt x="878" y="3241"/>
                    </a:cubicBezTo>
                    <a:lnTo>
                      <a:pt x="1009" y="3241"/>
                    </a:lnTo>
                    <a:cubicBezTo>
                      <a:pt x="1051" y="3335"/>
                      <a:pt x="1139" y="3374"/>
                      <a:pt x="1281" y="3374"/>
                    </a:cubicBezTo>
                    <a:cubicBezTo>
                      <a:pt x="1300" y="3374"/>
                      <a:pt x="1321" y="3374"/>
                      <a:pt x="1343" y="3372"/>
                    </a:cubicBezTo>
                    <a:cubicBezTo>
                      <a:pt x="1378" y="3384"/>
                      <a:pt x="1426" y="3420"/>
                      <a:pt x="1486" y="3420"/>
                    </a:cubicBezTo>
                    <a:cubicBezTo>
                      <a:pt x="1530" y="3426"/>
                      <a:pt x="1573" y="3429"/>
                      <a:pt x="1615" y="3429"/>
                    </a:cubicBezTo>
                    <a:cubicBezTo>
                      <a:pt x="1739" y="3429"/>
                      <a:pt x="1849" y="3402"/>
                      <a:pt x="1938" y="3348"/>
                    </a:cubicBezTo>
                    <a:cubicBezTo>
                      <a:pt x="1998" y="3348"/>
                      <a:pt x="2057" y="3348"/>
                      <a:pt x="2093" y="3313"/>
                    </a:cubicBezTo>
                    <a:lnTo>
                      <a:pt x="2152" y="3313"/>
                    </a:lnTo>
                    <a:cubicBezTo>
                      <a:pt x="2200" y="3313"/>
                      <a:pt x="2248" y="3313"/>
                      <a:pt x="2295" y="3301"/>
                    </a:cubicBezTo>
                    <a:cubicBezTo>
                      <a:pt x="2319" y="3313"/>
                      <a:pt x="2355" y="3313"/>
                      <a:pt x="2379" y="3313"/>
                    </a:cubicBezTo>
                    <a:cubicBezTo>
                      <a:pt x="2379" y="3313"/>
                      <a:pt x="2390" y="3313"/>
                      <a:pt x="2390" y="3325"/>
                    </a:cubicBezTo>
                    <a:cubicBezTo>
                      <a:pt x="2449" y="3370"/>
                      <a:pt x="2509" y="3389"/>
                      <a:pt x="2569" y="3389"/>
                    </a:cubicBezTo>
                    <a:cubicBezTo>
                      <a:pt x="2727" y="3389"/>
                      <a:pt x="2879" y="3255"/>
                      <a:pt x="2974" y="3134"/>
                    </a:cubicBezTo>
                    <a:lnTo>
                      <a:pt x="3010" y="3110"/>
                    </a:lnTo>
                    <a:cubicBezTo>
                      <a:pt x="3093" y="3289"/>
                      <a:pt x="3152" y="3467"/>
                      <a:pt x="3260" y="3622"/>
                    </a:cubicBezTo>
                    <a:cubicBezTo>
                      <a:pt x="3301" y="3690"/>
                      <a:pt x="3363" y="3719"/>
                      <a:pt x="3424" y="3719"/>
                    </a:cubicBezTo>
                    <a:cubicBezTo>
                      <a:pt x="3556" y="3719"/>
                      <a:pt x="3686"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3" y="1884"/>
                    </a:cubicBezTo>
                    <a:lnTo>
                      <a:pt x="3283" y="1836"/>
                    </a:lnTo>
                    <a:cubicBezTo>
                      <a:pt x="3283" y="1801"/>
                      <a:pt x="3272" y="1765"/>
                      <a:pt x="3260" y="1753"/>
                    </a:cubicBezTo>
                    <a:cubicBezTo>
                      <a:pt x="3462" y="1467"/>
                      <a:pt x="3676" y="1170"/>
                      <a:pt x="3867" y="896"/>
                    </a:cubicBezTo>
                    <a:cubicBezTo>
                      <a:pt x="3950" y="746"/>
                      <a:pt x="3806" y="607"/>
                      <a:pt x="3671" y="607"/>
                    </a:cubicBezTo>
                    <a:cubicBezTo>
                      <a:pt x="3613" y="607"/>
                      <a:pt x="3557" y="633"/>
                      <a:pt x="3522" y="693"/>
                    </a:cubicBezTo>
                    <a:cubicBezTo>
                      <a:pt x="3343" y="1015"/>
                      <a:pt x="3164" y="1336"/>
                      <a:pt x="3010" y="1670"/>
                    </a:cubicBezTo>
                    <a:lnTo>
                      <a:pt x="2986" y="1670"/>
                    </a:lnTo>
                    <a:cubicBezTo>
                      <a:pt x="2916" y="1613"/>
                      <a:pt x="2833" y="1586"/>
                      <a:pt x="2751" y="1586"/>
                    </a:cubicBezTo>
                    <a:cubicBezTo>
                      <a:pt x="2678" y="1586"/>
                      <a:pt x="2607" y="1607"/>
                      <a:pt x="2545" y="1646"/>
                    </a:cubicBezTo>
                    <a:cubicBezTo>
                      <a:pt x="2509" y="1623"/>
                      <a:pt x="2468" y="1613"/>
                      <a:pt x="2428" y="1613"/>
                    </a:cubicBezTo>
                    <a:cubicBezTo>
                      <a:pt x="2361" y="1613"/>
                      <a:pt x="2297" y="1642"/>
                      <a:pt x="2260" y="1693"/>
                    </a:cubicBezTo>
                    <a:cubicBezTo>
                      <a:pt x="2248" y="1682"/>
                      <a:pt x="2248" y="1646"/>
                      <a:pt x="2236" y="1634"/>
                    </a:cubicBezTo>
                    <a:cubicBezTo>
                      <a:pt x="2202" y="1566"/>
                      <a:pt x="2128" y="1533"/>
                      <a:pt x="2054" y="1533"/>
                    </a:cubicBezTo>
                    <a:cubicBezTo>
                      <a:pt x="1999" y="1533"/>
                      <a:pt x="1943" y="1551"/>
                      <a:pt x="1902" y="1586"/>
                    </a:cubicBezTo>
                    <a:lnTo>
                      <a:pt x="1855" y="1634"/>
                    </a:lnTo>
                    <a:cubicBezTo>
                      <a:pt x="1843" y="1634"/>
                      <a:pt x="1831" y="1646"/>
                      <a:pt x="1819" y="1646"/>
                    </a:cubicBezTo>
                    <a:cubicBezTo>
                      <a:pt x="1779" y="1616"/>
                      <a:pt x="1731" y="1601"/>
                      <a:pt x="1683" y="1601"/>
                    </a:cubicBezTo>
                    <a:cubicBezTo>
                      <a:pt x="1615" y="1601"/>
                      <a:pt x="1546"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52" name="Google Shape;2252;p42"/>
              <p:cNvSpPr/>
              <p:nvPr/>
            </p:nvSpPr>
            <p:spPr>
              <a:xfrm rot="-935843">
                <a:off x="1710879" y="2842611"/>
                <a:ext cx="102531" cy="121046"/>
              </a:xfrm>
              <a:custGeom>
                <a:rect b="b" l="l" r="r" t="t"/>
                <a:pathLst>
                  <a:path extrusionOk="0" h="4529" w="3951">
                    <a:moveTo>
                      <a:pt x="932" y="1"/>
                    </a:moveTo>
                    <a:cubicBezTo>
                      <a:pt x="822" y="1"/>
                      <a:pt x="700" y="111"/>
                      <a:pt x="724" y="253"/>
                    </a:cubicBezTo>
                    <a:cubicBezTo>
                      <a:pt x="831" y="765"/>
                      <a:pt x="902" y="1277"/>
                      <a:pt x="902" y="1801"/>
                    </a:cubicBezTo>
                    <a:cubicBezTo>
                      <a:pt x="867" y="1813"/>
                      <a:pt x="819" y="1860"/>
                      <a:pt x="807" y="1920"/>
                    </a:cubicBezTo>
                    <a:cubicBezTo>
                      <a:pt x="771"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0" y="3432"/>
                      <a:pt x="212" y="3884"/>
                      <a:pt x="45" y="4313"/>
                    </a:cubicBezTo>
                    <a:cubicBezTo>
                      <a:pt x="1" y="4439"/>
                      <a:pt x="123" y="4528"/>
                      <a:pt x="236" y="4528"/>
                    </a:cubicBezTo>
                    <a:cubicBezTo>
                      <a:pt x="304" y="4528"/>
                      <a:pt x="368" y="4496"/>
                      <a:pt x="390" y="4420"/>
                    </a:cubicBezTo>
                    <a:cubicBezTo>
                      <a:pt x="545" y="4027"/>
                      <a:pt x="724" y="3646"/>
                      <a:pt x="879" y="3241"/>
                    </a:cubicBezTo>
                    <a:lnTo>
                      <a:pt x="1010" y="3241"/>
                    </a:lnTo>
                    <a:cubicBezTo>
                      <a:pt x="1051" y="3335"/>
                      <a:pt x="1130" y="3374"/>
                      <a:pt x="1270" y="3374"/>
                    </a:cubicBezTo>
                    <a:cubicBezTo>
                      <a:pt x="1289" y="3374"/>
                      <a:pt x="1309" y="3374"/>
                      <a:pt x="1331" y="3372"/>
                    </a:cubicBezTo>
                    <a:cubicBezTo>
                      <a:pt x="1379" y="3384"/>
                      <a:pt x="1426" y="3420"/>
                      <a:pt x="1486" y="3420"/>
                    </a:cubicBezTo>
                    <a:cubicBezTo>
                      <a:pt x="1530" y="3426"/>
                      <a:pt x="1574" y="3429"/>
                      <a:pt x="1615" y="3429"/>
                    </a:cubicBezTo>
                    <a:cubicBezTo>
                      <a:pt x="1739" y="3429"/>
                      <a:pt x="1846" y="3402"/>
                      <a:pt x="1926" y="3348"/>
                    </a:cubicBezTo>
                    <a:cubicBezTo>
                      <a:pt x="1998" y="3348"/>
                      <a:pt x="2045" y="3348"/>
                      <a:pt x="2093" y="3313"/>
                    </a:cubicBezTo>
                    <a:lnTo>
                      <a:pt x="2153" y="3313"/>
                    </a:lnTo>
                    <a:cubicBezTo>
                      <a:pt x="2200" y="3313"/>
                      <a:pt x="2248" y="3313"/>
                      <a:pt x="2295" y="3301"/>
                    </a:cubicBezTo>
                    <a:cubicBezTo>
                      <a:pt x="2319" y="3313"/>
                      <a:pt x="2355" y="3313"/>
                      <a:pt x="2379" y="3313"/>
                    </a:cubicBezTo>
                    <a:cubicBezTo>
                      <a:pt x="2379" y="3313"/>
                      <a:pt x="2391" y="3313"/>
                      <a:pt x="2391" y="3325"/>
                    </a:cubicBezTo>
                    <a:cubicBezTo>
                      <a:pt x="2449" y="3370"/>
                      <a:pt x="2509"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1" y="3719"/>
                      <a:pt x="3678" y="3586"/>
                      <a:pt x="3605" y="3432"/>
                    </a:cubicBezTo>
                    <a:cubicBezTo>
                      <a:pt x="3498" y="3241"/>
                      <a:pt x="3343" y="3075"/>
                      <a:pt x="3224" y="2896"/>
                    </a:cubicBezTo>
                    <a:cubicBezTo>
                      <a:pt x="3212" y="2872"/>
                      <a:pt x="3200" y="2848"/>
                      <a:pt x="3188" y="2825"/>
                    </a:cubicBezTo>
                    <a:cubicBezTo>
                      <a:pt x="3200" y="2765"/>
                      <a:pt x="3212" y="2717"/>
                      <a:pt x="3212" y="2658"/>
                    </a:cubicBezTo>
                    <a:lnTo>
                      <a:pt x="3486" y="2063"/>
                    </a:lnTo>
                    <a:lnTo>
                      <a:pt x="3486" y="2063"/>
                    </a:lnTo>
                    <a:cubicBezTo>
                      <a:pt x="3438" y="2074"/>
                      <a:pt x="3403" y="2098"/>
                      <a:pt x="3391" y="2122"/>
                    </a:cubicBezTo>
                    <a:cubicBezTo>
                      <a:pt x="3379" y="2098"/>
                      <a:pt x="3343" y="2086"/>
                      <a:pt x="3319" y="2063"/>
                    </a:cubicBezTo>
                    <a:cubicBezTo>
                      <a:pt x="3319" y="2003"/>
                      <a:pt x="3307" y="1932"/>
                      <a:pt x="3284" y="1884"/>
                    </a:cubicBezTo>
                    <a:lnTo>
                      <a:pt x="3284" y="1836"/>
                    </a:lnTo>
                    <a:cubicBezTo>
                      <a:pt x="3284" y="1801"/>
                      <a:pt x="3272" y="1765"/>
                      <a:pt x="3260" y="1753"/>
                    </a:cubicBezTo>
                    <a:cubicBezTo>
                      <a:pt x="3462" y="1467"/>
                      <a:pt x="3677" y="1170"/>
                      <a:pt x="3867" y="896"/>
                    </a:cubicBezTo>
                    <a:cubicBezTo>
                      <a:pt x="3950" y="746"/>
                      <a:pt x="3806" y="607"/>
                      <a:pt x="3671" y="607"/>
                    </a:cubicBezTo>
                    <a:cubicBezTo>
                      <a:pt x="3613" y="607"/>
                      <a:pt x="3557" y="633"/>
                      <a:pt x="3522" y="693"/>
                    </a:cubicBezTo>
                    <a:cubicBezTo>
                      <a:pt x="3343" y="1015"/>
                      <a:pt x="3165" y="1336"/>
                      <a:pt x="2998" y="1670"/>
                    </a:cubicBezTo>
                    <a:lnTo>
                      <a:pt x="2986" y="1670"/>
                    </a:lnTo>
                    <a:cubicBezTo>
                      <a:pt x="2916" y="1613"/>
                      <a:pt x="2833" y="1586"/>
                      <a:pt x="2751" y="1586"/>
                    </a:cubicBezTo>
                    <a:cubicBezTo>
                      <a:pt x="2679" y="1586"/>
                      <a:pt x="2607" y="1607"/>
                      <a:pt x="2545" y="1646"/>
                    </a:cubicBezTo>
                    <a:cubicBezTo>
                      <a:pt x="2509" y="1623"/>
                      <a:pt x="2468" y="1613"/>
                      <a:pt x="2428" y="1613"/>
                    </a:cubicBezTo>
                    <a:cubicBezTo>
                      <a:pt x="2361" y="1613"/>
                      <a:pt x="2297" y="1642"/>
                      <a:pt x="2260" y="1693"/>
                    </a:cubicBezTo>
                    <a:cubicBezTo>
                      <a:pt x="2248" y="1682"/>
                      <a:pt x="2248" y="1646"/>
                      <a:pt x="2224" y="1634"/>
                    </a:cubicBezTo>
                    <a:cubicBezTo>
                      <a:pt x="2190" y="1566"/>
                      <a:pt x="2116" y="1533"/>
                      <a:pt x="2044" y="1533"/>
                    </a:cubicBezTo>
                    <a:cubicBezTo>
                      <a:pt x="1991" y="1533"/>
                      <a:pt x="1938" y="1551"/>
                      <a:pt x="1902" y="1586"/>
                    </a:cubicBezTo>
                    <a:lnTo>
                      <a:pt x="1855" y="1634"/>
                    </a:lnTo>
                    <a:cubicBezTo>
                      <a:pt x="1843" y="1634"/>
                      <a:pt x="1831" y="1646"/>
                      <a:pt x="1807" y="1646"/>
                    </a:cubicBezTo>
                    <a:cubicBezTo>
                      <a:pt x="1773" y="1616"/>
                      <a:pt x="1725" y="1601"/>
                      <a:pt x="1677" y="1601"/>
                    </a:cubicBezTo>
                    <a:cubicBezTo>
                      <a:pt x="1609" y="1601"/>
                      <a:pt x="1539" y="1631"/>
                      <a:pt x="1498" y="1693"/>
                    </a:cubicBezTo>
                    <a:cubicBezTo>
                      <a:pt x="1474" y="1717"/>
                      <a:pt x="1450" y="1765"/>
                      <a:pt x="1426" y="1813"/>
                    </a:cubicBezTo>
                    <a:cubicBezTo>
                      <a:pt x="1426" y="1801"/>
                      <a:pt x="1414" y="1777"/>
                      <a:pt x="1414" y="1765"/>
                    </a:cubicBezTo>
                    <a:cubicBezTo>
                      <a:pt x="1402"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sp>
            <p:nvSpPr>
              <p:cNvPr id="2253" name="Google Shape;2253;p42"/>
              <p:cNvSpPr/>
              <p:nvPr/>
            </p:nvSpPr>
            <p:spPr>
              <a:xfrm rot="-935843">
                <a:off x="2170555" y="2723186"/>
                <a:ext cx="102531" cy="121046"/>
              </a:xfrm>
              <a:custGeom>
                <a:rect b="b" l="l" r="r" t="t"/>
                <a:pathLst>
                  <a:path extrusionOk="0" h="4529" w="3951">
                    <a:moveTo>
                      <a:pt x="932" y="1"/>
                    </a:moveTo>
                    <a:cubicBezTo>
                      <a:pt x="823" y="1"/>
                      <a:pt x="700" y="111"/>
                      <a:pt x="724" y="253"/>
                    </a:cubicBezTo>
                    <a:cubicBezTo>
                      <a:pt x="831" y="765"/>
                      <a:pt x="903" y="1277"/>
                      <a:pt x="903" y="1801"/>
                    </a:cubicBezTo>
                    <a:cubicBezTo>
                      <a:pt x="867" y="1813"/>
                      <a:pt x="819" y="1860"/>
                      <a:pt x="807" y="1920"/>
                    </a:cubicBezTo>
                    <a:cubicBezTo>
                      <a:pt x="772" y="1991"/>
                      <a:pt x="736" y="2063"/>
                      <a:pt x="724" y="2134"/>
                    </a:cubicBezTo>
                    <a:lnTo>
                      <a:pt x="688" y="2134"/>
                    </a:lnTo>
                    <a:cubicBezTo>
                      <a:pt x="688" y="2122"/>
                      <a:pt x="688" y="2110"/>
                      <a:pt x="664" y="2098"/>
                    </a:cubicBezTo>
                    <a:lnTo>
                      <a:pt x="533" y="2634"/>
                    </a:lnTo>
                    <a:cubicBezTo>
                      <a:pt x="569" y="2646"/>
                      <a:pt x="581" y="2646"/>
                      <a:pt x="605" y="2646"/>
                    </a:cubicBezTo>
                    <a:cubicBezTo>
                      <a:pt x="569" y="2777"/>
                      <a:pt x="545" y="2896"/>
                      <a:pt x="581" y="3003"/>
                    </a:cubicBezTo>
                    <a:cubicBezTo>
                      <a:pt x="391" y="3432"/>
                      <a:pt x="212" y="3884"/>
                      <a:pt x="45" y="4313"/>
                    </a:cubicBezTo>
                    <a:cubicBezTo>
                      <a:pt x="1" y="4439"/>
                      <a:pt x="123" y="4528"/>
                      <a:pt x="236" y="4528"/>
                    </a:cubicBezTo>
                    <a:cubicBezTo>
                      <a:pt x="304" y="4528"/>
                      <a:pt x="368" y="4496"/>
                      <a:pt x="391" y="4420"/>
                    </a:cubicBezTo>
                    <a:cubicBezTo>
                      <a:pt x="545" y="4027"/>
                      <a:pt x="724" y="3646"/>
                      <a:pt x="879" y="3241"/>
                    </a:cubicBezTo>
                    <a:lnTo>
                      <a:pt x="1010" y="3241"/>
                    </a:lnTo>
                    <a:cubicBezTo>
                      <a:pt x="1052" y="3335"/>
                      <a:pt x="1130" y="3374"/>
                      <a:pt x="1270" y="3374"/>
                    </a:cubicBezTo>
                    <a:cubicBezTo>
                      <a:pt x="1289" y="3374"/>
                      <a:pt x="1309" y="3374"/>
                      <a:pt x="1331" y="3372"/>
                    </a:cubicBezTo>
                    <a:cubicBezTo>
                      <a:pt x="1379" y="3384"/>
                      <a:pt x="1426" y="3420"/>
                      <a:pt x="1486" y="3420"/>
                    </a:cubicBezTo>
                    <a:cubicBezTo>
                      <a:pt x="1531" y="3426"/>
                      <a:pt x="1574" y="3429"/>
                      <a:pt x="1615" y="3429"/>
                    </a:cubicBezTo>
                    <a:cubicBezTo>
                      <a:pt x="1739" y="3429"/>
                      <a:pt x="1846" y="3402"/>
                      <a:pt x="1926" y="3348"/>
                    </a:cubicBezTo>
                    <a:cubicBezTo>
                      <a:pt x="1998" y="3348"/>
                      <a:pt x="2046" y="3348"/>
                      <a:pt x="2093" y="3313"/>
                    </a:cubicBezTo>
                    <a:lnTo>
                      <a:pt x="2153" y="3313"/>
                    </a:lnTo>
                    <a:cubicBezTo>
                      <a:pt x="2200" y="3313"/>
                      <a:pt x="2248" y="3313"/>
                      <a:pt x="2296" y="3301"/>
                    </a:cubicBezTo>
                    <a:cubicBezTo>
                      <a:pt x="2319" y="3313"/>
                      <a:pt x="2355" y="3313"/>
                      <a:pt x="2379" y="3313"/>
                    </a:cubicBezTo>
                    <a:cubicBezTo>
                      <a:pt x="2379" y="3313"/>
                      <a:pt x="2391" y="3313"/>
                      <a:pt x="2391" y="3325"/>
                    </a:cubicBezTo>
                    <a:cubicBezTo>
                      <a:pt x="2449" y="3370"/>
                      <a:pt x="2510" y="3389"/>
                      <a:pt x="2569" y="3389"/>
                    </a:cubicBezTo>
                    <a:cubicBezTo>
                      <a:pt x="2727" y="3389"/>
                      <a:pt x="2879" y="3255"/>
                      <a:pt x="2974" y="3134"/>
                    </a:cubicBezTo>
                    <a:lnTo>
                      <a:pt x="3010" y="3110"/>
                    </a:lnTo>
                    <a:cubicBezTo>
                      <a:pt x="3093" y="3289"/>
                      <a:pt x="3153" y="3467"/>
                      <a:pt x="3260" y="3622"/>
                    </a:cubicBezTo>
                    <a:cubicBezTo>
                      <a:pt x="3301" y="3690"/>
                      <a:pt x="3362" y="3719"/>
                      <a:pt x="3422" y="3719"/>
                    </a:cubicBezTo>
                    <a:cubicBezTo>
                      <a:pt x="3552" y="3719"/>
                      <a:pt x="3678" y="3586"/>
                      <a:pt x="3605" y="3432"/>
                    </a:cubicBezTo>
                    <a:cubicBezTo>
                      <a:pt x="3498" y="3241"/>
                      <a:pt x="3343" y="3075"/>
                      <a:pt x="3224" y="2896"/>
                    </a:cubicBezTo>
                    <a:cubicBezTo>
                      <a:pt x="3212" y="2872"/>
                      <a:pt x="3200" y="2848"/>
                      <a:pt x="3189" y="2825"/>
                    </a:cubicBezTo>
                    <a:cubicBezTo>
                      <a:pt x="3200" y="2765"/>
                      <a:pt x="3212" y="2717"/>
                      <a:pt x="3212" y="2658"/>
                    </a:cubicBezTo>
                    <a:lnTo>
                      <a:pt x="3486" y="2063"/>
                    </a:lnTo>
                    <a:lnTo>
                      <a:pt x="3486" y="2063"/>
                    </a:lnTo>
                    <a:cubicBezTo>
                      <a:pt x="3439" y="2074"/>
                      <a:pt x="3403" y="2098"/>
                      <a:pt x="3391" y="2122"/>
                    </a:cubicBezTo>
                    <a:cubicBezTo>
                      <a:pt x="3379" y="2098"/>
                      <a:pt x="3343" y="2086"/>
                      <a:pt x="3319" y="2063"/>
                    </a:cubicBezTo>
                    <a:cubicBezTo>
                      <a:pt x="3319" y="2003"/>
                      <a:pt x="3308" y="1932"/>
                      <a:pt x="3284" y="1884"/>
                    </a:cubicBezTo>
                    <a:lnTo>
                      <a:pt x="3284" y="1836"/>
                    </a:lnTo>
                    <a:cubicBezTo>
                      <a:pt x="3284" y="1801"/>
                      <a:pt x="3272" y="1765"/>
                      <a:pt x="3260" y="1753"/>
                    </a:cubicBezTo>
                    <a:cubicBezTo>
                      <a:pt x="3462" y="1467"/>
                      <a:pt x="3677" y="1170"/>
                      <a:pt x="3867" y="896"/>
                    </a:cubicBezTo>
                    <a:cubicBezTo>
                      <a:pt x="3951" y="746"/>
                      <a:pt x="3806" y="607"/>
                      <a:pt x="3671" y="607"/>
                    </a:cubicBezTo>
                    <a:cubicBezTo>
                      <a:pt x="3614" y="607"/>
                      <a:pt x="3558" y="633"/>
                      <a:pt x="3522" y="693"/>
                    </a:cubicBezTo>
                    <a:cubicBezTo>
                      <a:pt x="3343" y="1015"/>
                      <a:pt x="3165" y="1336"/>
                      <a:pt x="2998" y="1670"/>
                    </a:cubicBezTo>
                    <a:lnTo>
                      <a:pt x="2986" y="1670"/>
                    </a:lnTo>
                    <a:cubicBezTo>
                      <a:pt x="2917" y="1613"/>
                      <a:pt x="2833" y="1586"/>
                      <a:pt x="2751" y="1586"/>
                    </a:cubicBezTo>
                    <a:cubicBezTo>
                      <a:pt x="2679" y="1586"/>
                      <a:pt x="2607" y="1607"/>
                      <a:pt x="2546" y="1646"/>
                    </a:cubicBezTo>
                    <a:cubicBezTo>
                      <a:pt x="2510" y="1623"/>
                      <a:pt x="2469" y="1613"/>
                      <a:pt x="2428" y="1613"/>
                    </a:cubicBezTo>
                    <a:cubicBezTo>
                      <a:pt x="2362" y="1613"/>
                      <a:pt x="2297" y="1642"/>
                      <a:pt x="2260" y="1693"/>
                    </a:cubicBezTo>
                    <a:cubicBezTo>
                      <a:pt x="2248" y="1682"/>
                      <a:pt x="2248" y="1646"/>
                      <a:pt x="2224" y="1634"/>
                    </a:cubicBezTo>
                    <a:cubicBezTo>
                      <a:pt x="2190" y="1566"/>
                      <a:pt x="2117" y="1533"/>
                      <a:pt x="2044" y="1533"/>
                    </a:cubicBezTo>
                    <a:cubicBezTo>
                      <a:pt x="1991" y="1533"/>
                      <a:pt x="1938" y="1551"/>
                      <a:pt x="1903" y="1586"/>
                    </a:cubicBezTo>
                    <a:lnTo>
                      <a:pt x="1855" y="1634"/>
                    </a:lnTo>
                    <a:cubicBezTo>
                      <a:pt x="1843" y="1634"/>
                      <a:pt x="1831" y="1646"/>
                      <a:pt x="1807" y="1646"/>
                    </a:cubicBezTo>
                    <a:cubicBezTo>
                      <a:pt x="1773" y="1616"/>
                      <a:pt x="1726" y="1601"/>
                      <a:pt x="1677" y="1601"/>
                    </a:cubicBezTo>
                    <a:cubicBezTo>
                      <a:pt x="1610" y="1601"/>
                      <a:pt x="1540" y="1631"/>
                      <a:pt x="1498" y="1693"/>
                    </a:cubicBezTo>
                    <a:cubicBezTo>
                      <a:pt x="1474" y="1717"/>
                      <a:pt x="1450" y="1765"/>
                      <a:pt x="1426" y="1813"/>
                    </a:cubicBezTo>
                    <a:cubicBezTo>
                      <a:pt x="1426" y="1801"/>
                      <a:pt x="1414" y="1777"/>
                      <a:pt x="1414" y="1765"/>
                    </a:cubicBezTo>
                    <a:cubicBezTo>
                      <a:pt x="1403" y="1717"/>
                      <a:pt x="1355" y="1682"/>
                      <a:pt x="1307" y="1646"/>
                    </a:cubicBezTo>
                    <a:cubicBezTo>
                      <a:pt x="1355" y="1122"/>
                      <a:pt x="1295" y="610"/>
                      <a:pt x="1069" y="98"/>
                    </a:cubicBezTo>
                    <a:cubicBezTo>
                      <a:pt x="1041" y="30"/>
                      <a:pt x="988" y="1"/>
                      <a:pt x="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p>
            </p:txBody>
          </p:sp>
        </p:grpSp>
      </p:grpSp>
      <p:grpSp>
        <p:nvGrpSpPr>
          <p:cNvPr id="2254" name="Google Shape;2254;p42"/>
          <p:cNvGrpSpPr/>
          <p:nvPr/>
        </p:nvGrpSpPr>
        <p:grpSpPr>
          <a:xfrm>
            <a:off x="4158663" y="2093988"/>
            <a:ext cx="827845" cy="503983"/>
            <a:chOff x="8197175" y="1890750"/>
            <a:chExt cx="5190250" cy="3206000"/>
          </a:xfrm>
        </p:grpSpPr>
        <p:sp>
          <p:nvSpPr>
            <p:cNvPr id="2255" name="Google Shape;2255;p42"/>
            <p:cNvSpPr/>
            <p:nvPr/>
          </p:nvSpPr>
          <p:spPr>
            <a:xfrm>
              <a:off x="9905000" y="3493075"/>
              <a:ext cx="1734000" cy="1037400"/>
            </a:xfrm>
            <a:prstGeom prst="rect">
              <a:avLst/>
            </a:pr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6" name="Google Shape;2256;p42"/>
            <p:cNvGrpSpPr/>
            <p:nvPr/>
          </p:nvGrpSpPr>
          <p:grpSpPr>
            <a:xfrm>
              <a:off x="8197175" y="1890750"/>
              <a:ext cx="5190250" cy="3206000"/>
              <a:chOff x="1173275" y="1220700"/>
              <a:chExt cx="5190250" cy="3206000"/>
            </a:xfrm>
          </p:grpSpPr>
          <p:sp>
            <p:nvSpPr>
              <p:cNvPr id="2257" name="Google Shape;2257;p42"/>
              <p:cNvSpPr/>
              <p:nvPr/>
            </p:nvSpPr>
            <p:spPr>
              <a:xfrm>
                <a:off x="1686250" y="1763125"/>
                <a:ext cx="4677275" cy="2663575"/>
              </a:xfrm>
              <a:custGeom>
                <a:rect b="b" l="l" r="r" t="t"/>
                <a:pathLst>
                  <a:path extrusionOk="0" h="106543" w="187091">
                    <a:moveTo>
                      <a:pt x="86787" y="50048"/>
                    </a:moveTo>
                    <a:lnTo>
                      <a:pt x="91501" y="59268"/>
                    </a:lnTo>
                    <a:lnTo>
                      <a:pt x="101760" y="60931"/>
                    </a:lnTo>
                    <a:lnTo>
                      <a:pt x="94412" y="68279"/>
                    </a:lnTo>
                    <a:lnTo>
                      <a:pt x="96006" y="78538"/>
                    </a:lnTo>
                    <a:lnTo>
                      <a:pt x="96006" y="78538"/>
                    </a:lnTo>
                    <a:lnTo>
                      <a:pt x="86787" y="73825"/>
                    </a:lnTo>
                    <a:lnTo>
                      <a:pt x="77498" y="78538"/>
                    </a:lnTo>
                    <a:lnTo>
                      <a:pt x="79162" y="68279"/>
                    </a:lnTo>
                    <a:lnTo>
                      <a:pt x="71814" y="60931"/>
                    </a:lnTo>
                    <a:lnTo>
                      <a:pt x="82073" y="59268"/>
                    </a:lnTo>
                    <a:lnTo>
                      <a:pt x="86787" y="50048"/>
                    </a:lnTo>
                    <a:close/>
                    <a:moveTo>
                      <a:pt x="36531" y="77984"/>
                    </a:moveTo>
                    <a:cubicBezTo>
                      <a:pt x="40482" y="77984"/>
                      <a:pt x="43671" y="81172"/>
                      <a:pt x="43671" y="85124"/>
                    </a:cubicBezTo>
                    <a:cubicBezTo>
                      <a:pt x="43671" y="89075"/>
                      <a:pt x="40482" y="92263"/>
                      <a:pt x="36531" y="92263"/>
                    </a:cubicBezTo>
                    <a:cubicBezTo>
                      <a:pt x="32580" y="92263"/>
                      <a:pt x="29391" y="89075"/>
                      <a:pt x="29391" y="85124"/>
                    </a:cubicBezTo>
                    <a:cubicBezTo>
                      <a:pt x="29391" y="81172"/>
                      <a:pt x="32580" y="77984"/>
                      <a:pt x="36531" y="77984"/>
                    </a:cubicBezTo>
                    <a:close/>
                    <a:moveTo>
                      <a:pt x="165602" y="77984"/>
                    </a:moveTo>
                    <a:cubicBezTo>
                      <a:pt x="169553" y="77984"/>
                      <a:pt x="172742" y="81172"/>
                      <a:pt x="172742" y="85124"/>
                    </a:cubicBezTo>
                    <a:cubicBezTo>
                      <a:pt x="172742" y="89075"/>
                      <a:pt x="169553" y="92263"/>
                      <a:pt x="165602" y="92263"/>
                    </a:cubicBezTo>
                    <a:cubicBezTo>
                      <a:pt x="161651" y="92263"/>
                      <a:pt x="158462" y="89075"/>
                      <a:pt x="158462" y="85124"/>
                    </a:cubicBezTo>
                    <a:cubicBezTo>
                      <a:pt x="158462" y="81172"/>
                      <a:pt x="161651" y="77984"/>
                      <a:pt x="165602" y="77984"/>
                    </a:cubicBezTo>
                    <a:close/>
                    <a:moveTo>
                      <a:pt x="115346" y="0"/>
                    </a:moveTo>
                    <a:cubicBezTo>
                      <a:pt x="111534" y="0"/>
                      <a:pt x="108414" y="3120"/>
                      <a:pt x="108414" y="6932"/>
                    </a:cubicBezTo>
                    <a:cubicBezTo>
                      <a:pt x="108414" y="10745"/>
                      <a:pt x="111534" y="13864"/>
                      <a:pt x="115346" y="13864"/>
                    </a:cubicBezTo>
                    <a:lnTo>
                      <a:pt x="131497" y="13864"/>
                    </a:lnTo>
                    <a:lnTo>
                      <a:pt x="138291" y="32026"/>
                    </a:lnTo>
                    <a:cubicBezTo>
                      <a:pt x="132814" y="29183"/>
                      <a:pt x="125813" y="27520"/>
                      <a:pt x="118258" y="27520"/>
                    </a:cubicBezTo>
                    <a:cubicBezTo>
                      <a:pt x="107998" y="27520"/>
                      <a:pt x="98848" y="30639"/>
                      <a:pt x="92956" y="35491"/>
                    </a:cubicBezTo>
                    <a:lnTo>
                      <a:pt x="36878" y="35491"/>
                    </a:lnTo>
                    <a:cubicBezTo>
                      <a:pt x="36947" y="35214"/>
                      <a:pt x="36947" y="34937"/>
                      <a:pt x="36947" y="34660"/>
                    </a:cubicBezTo>
                    <a:cubicBezTo>
                      <a:pt x="36947" y="26757"/>
                      <a:pt x="30570" y="20380"/>
                      <a:pt x="22667" y="20380"/>
                    </a:cubicBezTo>
                    <a:cubicBezTo>
                      <a:pt x="14765" y="20380"/>
                      <a:pt x="8388" y="26757"/>
                      <a:pt x="8388" y="34660"/>
                    </a:cubicBezTo>
                    <a:cubicBezTo>
                      <a:pt x="8388" y="39997"/>
                      <a:pt x="11438" y="44711"/>
                      <a:pt x="15735" y="47137"/>
                    </a:cubicBezTo>
                    <a:lnTo>
                      <a:pt x="15735" y="56980"/>
                    </a:lnTo>
                    <a:cubicBezTo>
                      <a:pt x="8804" y="61694"/>
                      <a:pt x="4852" y="68487"/>
                      <a:pt x="2565" y="76251"/>
                    </a:cubicBezTo>
                    <a:cubicBezTo>
                      <a:pt x="0" y="84916"/>
                      <a:pt x="5892" y="84916"/>
                      <a:pt x="9219" y="84916"/>
                    </a:cubicBezTo>
                    <a:lnTo>
                      <a:pt x="15042" y="84916"/>
                    </a:lnTo>
                    <a:cubicBezTo>
                      <a:pt x="15042" y="84985"/>
                      <a:pt x="15042" y="85054"/>
                      <a:pt x="15042" y="85124"/>
                    </a:cubicBezTo>
                    <a:cubicBezTo>
                      <a:pt x="15042" y="96977"/>
                      <a:pt x="24678" y="106543"/>
                      <a:pt x="36531" y="106543"/>
                    </a:cubicBezTo>
                    <a:cubicBezTo>
                      <a:pt x="45681" y="106543"/>
                      <a:pt x="53514" y="100790"/>
                      <a:pt x="56564" y="92679"/>
                    </a:cubicBezTo>
                    <a:lnTo>
                      <a:pt x="121446" y="92679"/>
                    </a:lnTo>
                    <a:cubicBezTo>
                      <a:pt x="126160" y="92679"/>
                      <a:pt x="131082" y="88936"/>
                      <a:pt x="132260" y="84292"/>
                    </a:cubicBezTo>
                    <a:lnTo>
                      <a:pt x="137251" y="64952"/>
                    </a:lnTo>
                    <a:lnTo>
                      <a:pt x="150629" y="64952"/>
                    </a:lnTo>
                    <a:lnTo>
                      <a:pt x="152016" y="68556"/>
                    </a:lnTo>
                    <a:cubicBezTo>
                      <a:pt x="147233" y="72508"/>
                      <a:pt x="144183" y="78469"/>
                      <a:pt x="144183" y="85124"/>
                    </a:cubicBezTo>
                    <a:cubicBezTo>
                      <a:pt x="144183" y="96977"/>
                      <a:pt x="153749" y="106543"/>
                      <a:pt x="165602" y="106543"/>
                    </a:cubicBezTo>
                    <a:cubicBezTo>
                      <a:pt x="177456" y="106543"/>
                      <a:pt x="187091" y="96977"/>
                      <a:pt x="187091" y="85124"/>
                    </a:cubicBezTo>
                    <a:cubicBezTo>
                      <a:pt x="187091" y="74171"/>
                      <a:pt x="178842" y="65090"/>
                      <a:pt x="168167" y="63843"/>
                    </a:cubicBezTo>
                    <a:cubicBezTo>
                      <a:pt x="170801" y="62318"/>
                      <a:pt x="172603" y="59545"/>
                      <a:pt x="172603" y="56287"/>
                    </a:cubicBezTo>
                    <a:lnTo>
                      <a:pt x="172603" y="44156"/>
                    </a:lnTo>
                    <a:cubicBezTo>
                      <a:pt x="172603" y="39373"/>
                      <a:pt x="168652" y="35491"/>
                      <a:pt x="163869" y="35491"/>
                    </a:cubicBezTo>
                    <a:lnTo>
                      <a:pt x="154442" y="35491"/>
                    </a:lnTo>
                    <a:lnTo>
                      <a:pt x="142796" y="4506"/>
                    </a:lnTo>
                    <a:cubicBezTo>
                      <a:pt x="141757" y="1803"/>
                      <a:pt x="139192" y="0"/>
                      <a:pt x="1362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2"/>
              <p:cNvSpPr/>
              <p:nvPr/>
            </p:nvSpPr>
            <p:spPr>
              <a:xfrm>
                <a:off x="2079625" y="1220700"/>
                <a:ext cx="346625" cy="715750"/>
              </a:xfrm>
              <a:custGeom>
                <a:rect b="b" l="l" r="r" t="t"/>
                <a:pathLst>
                  <a:path extrusionOk="0" h="28630" w="13865">
                    <a:moveTo>
                      <a:pt x="6932" y="1"/>
                    </a:moveTo>
                    <a:cubicBezTo>
                      <a:pt x="3120" y="1"/>
                      <a:pt x="0" y="3120"/>
                      <a:pt x="0" y="6932"/>
                    </a:cubicBezTo>
                    <a:lnTo>
                      <a:pt x="0" y="21697"/>
                    </a:lnTo>
                    <a:cubicBezTo>
                      <a:pt x="0" y="25510"/>
                      <a:pt x="3120" y="28629"/>
                      <a:pt x="6932" y="28629"/>
                    </a:cubicBezTo>
                    <a:cubicBezTo>
                      <a:pt x="10745" y="28629"/>
                      <a:pt x="13864" y="25510"/>
                      <a:pt x="13864" y="21697"/>
                    </a:cubicBezTo>
                    <a:lnTo>
                      <a:pt x="13864" y="6932"/>
                    </a:lnTo>
                    <a:cubicBezTo>
                      <a:pt x="13864" y="3120"/>
                      <a:pt x="10745" y="1"/>
                      <a:pt x="69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2"/>
              <p:cNvSpPr/>
              <p:nvPr/>
            </p:nvSpPr>
            <p:spPr>
              <a:xfrm>
                <a:off x="1173275" y="1585925"/>
                <a:ext cx="641225" cy="607000"/>
              </a:xfrm>
              <a:custGeom>
                <a:rect b="b" l="l" r="r" t="t"/>
                <a:pathLst>
                  <a:path extrusionOk="0" h="24280" w="25649">
                    <a:moveTo>
                      <a:pt x="7626" y="1"/>
                    </a:moveTo>
                    <a:cubicBezTo>
                      <a:pt x="5841" y="1"/>
                      <a:pt x="4056" y="676"/>
                      <a:pt x="2704" y="2028"/>
                    </a:cubicBezTo>
                    <a:cubicBezTo>
                      <a:pt x="1" y="4732"/>
                      <a:pt x="1" y="9099"/>
                      <a:pt x="2704" y="11871"/>
                    </a:cubicBezTo>
                    <a:lnTo>
                      <a:pt x="13171" y="22269"/>
                    </a:lnTo>
                    <a:cubicBezTo>
                      <a:pt x="14488" y="23586"/>
                      <a:pt x="16291" y="24279"/>
                      <a:pt x="18024" y="24279"/>
                    </a:cubicBezTo>
                    <a:cubicBezTo>
                      <a:pt x="19826" y="24279"/>
                      <a:pt x="21559" y="23586"/>
                      <a:pt x="22945" y="22269"/>
                    </a:cubicBezTo>
                    <a:cubicBezTo>
                      <a:pt x="25649" y="19566"/>
                      <a:pt x="25649" y="15129"/>
                      <a:pt x="22945" y="12426"/>
                    </a:cubicBezTo>
                    <a:lnTo>
                      <a:pt x="12547" y="2028"/>
                    </a:lnTo>
                    <a:cubicBezTo>
                      <a:pt x="11196" y="676"/>
                      <a:pt x="9411" y="1"/>
                      <a:pt x="76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2"/>
              <p:cNvSpPr/>
              <p:nvPr/>
            </p:nvSpPr>
            <p:spPr>
              <a:xfrm>
                <a:off x="2689625" y="1585925"/>
                <a:ext cx="641225" cy="607000"/>
              </a:xfrm>
              <a:custGeom>
                <a:rect b="b" l="l" r="r" t="t"/>
                <a:pathLst>
                  <a:path extrusionOk="0" h="24280" w="25649">
                    <a:moveTo>
                      <a:pt x="18058" y="1"/>
                    </a:moveTo>
                    <a:cubicBezTo>
                      <a:pt x="16290" y="1"/>
                      <a:pt x="14523" y="676"/>
                      <a:pt x="13171" y="2028"/>
                    </a:cubicBezTo>
                    <a:lnTo>
                      <a:pt x="2704" y="12426"/>
                    </a:lnTo>
                    <a:cubicBezTo>
                      <a:pt x="1" y="15129"/>
                      <a:pt x="1" y="19566"/>
                      <a:pt x="2704" y="22269"/>
                    </a:cubicBezTo>
                    <a:cubicBezTo>
                      <a:pt x="4090" y="23586"/>
                      <a:pt x="5823" y="24279"/>
                      <a:pt x="7626" y="24279"/>
                    </a:cubicBezTo>
                    <a:cubicBezTo>
                      <a:pt x="9428" y="24279"/>
                      <a:pt x="11161" y="23586"/>
                      <a:pt x="12547" y="22269"/>
                    </a:cubicBezTo>
                    <a:lnTo>
                      <a:pt x="22945" y="11871"/>
                    </a:lnTo>
                    <a:cubicBezTo>
                      <a:pt x="25648" y="9099"/>
                      <a:pt x="25648" y="4732"/>
                      <a:pt x="22945" y="2028"/>
                    </a:cubicBezTo>
                    <a:cubicBezTo>
                      <a:pt x="21593" y="676"/>
                      <a:pt x="19826" y="1"/>
                      <a:pt x="180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61" name="Google Shape;2261;p42"/>
          <p:cNvGrpSpPr/>
          <p:nvPr/>
        </p:nvGrpSpPr>
        <p:grpSpPr>
          <a:xfrm>
            <a:off x="2428802" y="2489987"/>
            <a:ext cx="539294" cy="504092"/>
            <a:chOff x="6679825" y="2693700"/>
            <a:chExt cx="257875" cy="258575"/>
          </a:xfrm>
        </p:grpSpPr>
        <p:sp>
          <p:nvSpPr>
            <p:cNvPr id="2262" name="Google Shape;2262;p42"/>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2"/>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4" name="Google Shape;2264;p42"/>
          <p:cNvSpPr/>
          <p:nvPr/>
        </p:nvSpPr>
        <p:spPr>
          <a:xfrm>
            <a:off x="0" y="4112500"/>
            <a:ext cx="6620437" cy="841175"/>
          </a:xfrm>
          <a:custGeom>
            <a:rect b="b" l="l" r="r" t="t"/>
            <a:pathLst>
              <a:path extrusionOk="0" h="33647" w="265295">
                <a:moveTo>
                  <a:pt x="0" y="30968"/>
                </a:moveTo>
                <a:cubicBezTo>
                  <a:pt x="7807" y="30968"/>
                  <a:pt x="15473" y="33849"/>
                  <a:pt x="23276" y="33580"/>
                </a:cubicBezTo>
                <a:cubicBezTo>
                  <a:pt x="37858" y="33077"/>
                  <a:pt x="58584" y="27342"/>
                  <a:pt x="61989" y="13155"/>
                </a:cubicBezTo>
                <a:cubicBezTo>
                  <a:pt x="63287" y="7748"/>
                  <a:pt x="52313" y="2987"/>
                  <a:pt x="47264" y="5317"/>
                </a:cubicBezTo>
                <a:cubicBezTo>
                  <a:pt x="41444" y="8003"/>
                  <a:pt x="39170" y="17569"/>
                  <a:pt x="41326" y="23605"/>
                </a:cubicBezTo>
                <a:cubicBezTo>
                  <a:pt x="43120" y="28627"/>
                  <a:pt x="53281" y="25518"/>
                  <a:pt x="57239" y="21943"/>
                </a:cubicBezTo>
                <a:cubicBezTo>
                  <a:pt x="61714" y="17902"/>
                  <a:pt x="64546" y="12047"/>
                  <a:pt x="66264" y="6267"/>
                </a:cubicBezTo>
                <a:cubicBezTo>
                  <a:pt x="66839" y="4332"/>
                  <a:pt x="69318" y="1098"/>
                  <a:pt x="67452" y="330"/>
                </a:cubicBezTo>
                <a:cubicBezTo>
                  <a:pt x="59071" y="-3121"/>
                  <a:pt x="46405" y="21997"/>
                  <a:pt x="55101" y="24555"/>
                </a:cubicBezTo>
                <a:cubicBezTo>
                  <a:pt x="62191" y="26640"/>
                  <a:pt x="77807" y="12028"/>
                  <a:pt x="71014" y="9117"/>
                </a:cubicBezTo>
                <a:cubicBezTo>
                  <a:pt x="65757" y="6864"/>
                  <a:pt x="58394" y="14802"/>
                  <a:pt x="58189" y="20518"/>
                </a:cubicBezTo>
                <a:cubicBezTo>
                  <a:pt x="57925" y="27908"/>
                  <a:pt x="73191" y="18329"/>
                  <a:pt x="79565" y="14580"/>
                </a:cubicBezTo>
                <a:cubicBezTo>
                  <a:pt x="80023" y="14311"/>
                  <a:pt x="80515" y="13574"/>
                  <a:pt x="80515" y="14105"/>
                </a:cubicBezTo>
                <a:cubicBezTo>
                  <a:pt x="80515" y="20195"/>
                  <a:pt x="66991" y="27771"/>
                  <a:pt x="72439" y="30493"/>
                </a:cubicBezTo>
                <a:cubicBezTo>
                  <a:pt x="79853" y="34198"/>
                  <a:pt x="86714" y="20043"/>
                  <a:pt x="95003" y="20043"/>
                </a:cubicBezTo>
                <a:cubicBezTo>
                  <a:pt x="96265" y="20043"/>
                  <a:pt x="93970" y="20787"/>
                  <a:pt x="93103" y="21705"/>
                </a:cubicBezTo>
                <a:cubicBezTo>
                  <a:pt x="91520" y="23381"/>
                  <a:pt x="88982" y="27733"/>
                  <a:pt x="91202" y="28355"/>
                </a:cubicBezTo>
                <a:cubicBezTo>
                  <a:pt x="98174" y="30307"/>
                  <a:pt x="105346" y="25233"/>
                  <a:pt x="112341" y="23368"/>
                </a:cubicBezTo>
                <a:cubicBezTo>
                  <a:pt x="114960" y="22670"/>
                  <a:pt x="117710" y="24473"/>
                  <a:pt x="120416" y="24318"/>
                </a:cubicBezTo>
                <a:cubicBezTo>
                  <a:pt x="125952" y="24002"/>
                  <a:pt x="131263" y="21666"/>
                  <a:pt x="136804" y="21468"/>
                </a:cubicBezTo>
                <a:cubicBezTo>
                  <a:pt x="140873" y="21322"/>
                  <a:pt x="143681" y="26492"/>
                  <a:pt x="147729" y="26930"/>
                </a:cubicBezTo>
                <a:cubicBezTo>
                  <a:pt x="153295" y="27532"/>
                  <a:pt x="158766" y="24894"/>
                  <a:pt x="164354" y="24555"/>
                </a:cubicBezTo>
                <a:cubicBezTo>
                  <a:pt x="172292" y="24074"/>
                  <a:pt x="179922" y="28266"/>
                  <a:pt x="187868" y="28593"/>
                </a:cubicBezTo>
                <a:cubicBezTo>
                  <a:pt x="213679" y="29654"/>
                  <a:pt x="239498" y="26625"/>
                  <a:pt x="265295" y="25268"/>
                </a:cubicBezTo>
              </a:path>
            </a:pathLst>
          </a:custGeom>
          <a:noFill/>
          <a:ln cap="flat" cmpd="sng" w="9525">
            <a:solidFill>
              <a:srgbClr val="141414"/>
            </a:solidFill>
            <a:prstDash val="solid"/>
            <a:round/>
            <a:headEnd len="med" w="med" type="none"/>
            <a:tailEnd len="med" w="med" type="none"/>
          </a:ln>
        </p:spPr>
      </p:sp>
      <p:sp>
        <p:nvSpPr>
          <p:cNvPr id="2265" name="Google Shape;2265;p42"/>
          <p:cNvSpPr/>
          <p:nvPr/>
        </p:nvSpPr>
        <p:spPr>
          <a:xfrm rot="10800000">
            <a:off x="2523575" y="163325"/>
            <a:ext cx="6620437" cy="841175"/>
          </a:xfrm>
          <a:custGeom>
            <a:rect b="b" l="l" r="r" t="t"/>
            <a:pathLst>
              <a:path extrusionOk="0" h="33647" w="265295">
                <a:moveTo>
                  <a:pt x="0" y="30968"/>
                </a:moveTo>
                <a:cubicBezTo>
                  <a:pt x="7807" y="30968"/>
                  <a:pt x="15473" y="33849"/>
                  <a:pt x="23276" y="33580"/>
                </a:cubicBezTo>
                <a:cubicBezTo>
                  <a:pt x="37858" y="33077"/>
                  <a:pt x="58584" y="27342"/>
                  <a:pt x="61989" y="13155"/>
                </a:cubicBezTo>
                <a:cubicBezTo>
                  <a:pt x="63287" y="7748"/>
                  <a:pt x="52313" y="2987"/>
                  <a:pt x="47264" y="5317"/>
                </a:cubicBezTo>
                <a:cubicBezTo>
                  <a:pt x="41444" y="8003"/>
                  <a:pt x="39170" y="17569"/>
                  <a:pt x="41326" y="23605"/>
                </a:cubicBezTo>
                <a:cubicBezTo>
                  <a:pt x="43120" y="28627"/>
                  <a:pt x="53281" y="25518"/>
                  <a:pt x="57239" y="21943"/>
                </a:cubicBezTo>
                <a:cubicBezTo>
                  <a:pt x="61714" y="17902"/>
                  <a:pt x="64546" y="12047"/>
                  <a:pt x="66264" y="6267"/>
                </a:cubicBezTo>
                <a:cubicBezTo>
                  <a:pt x="66839" y="4332"/>
                  <a:pt x="69318" y="1098"/>
                  <a:pt x="67452" y="330"/>
                </a:cubicBezTo>
                <a:cubicBezTo>
                  <a:pt x="59071" y="-3121"/>
                  <a:pt x="46405" y="21997"/>
                  <a:pt x="55101" y="24555"/>
                </a:cubicBezTo>
                <a:cubicBezTo>
                  <a:pt x="62191" y="26640"/>
                  <a:pt x="77807" y="12028"/>
                  <a:pt x="71014" y="9117"/>
                </a:cubicBezTo>
                <a:cubicBezTo>
                  <a:pt x="65757" y="6864"/>
                  <a:pt x="58394" y="14802"/>
                  <a:pt x="58189" y="20518"/>
                </a:cubicBezTo>
                <a:cubicBezTo>
                  <a:pt x="57925" y="27908"/>
                  <a:pt x="73191" y="18329"/>
                  <a:pt x="79565" y="14580"/>
                </a:cubicBezTo>
                <a:cubicBezTo>
                  <a:pt x="80023" y="14311"/>
                  <a:pt x="80515" y="13574"/>
                  <a:pt x="80515" y="14105"/>
                </a:cubicBezTo>
                <a:cubicBezTo>
                  <a:pt x="80515" y="20195"/>
                  <a:pt x="66991" y="27771"/>
                  <a:pt x="72439" y="30493"/>
                </a:cubicBezTo>
                <a:cubicBezTo>
                  <a:pt x="79853" y="34198"/>
                  <a:pt x="86714" y="20043"/>
                  <a:pt x="95003" y="20043"/>
                </a:cubicBezTo>
                <a:cubicBezTo>
                  <a:pt x="96265" y="20043"/>
                  <a:pt x="93970" y="20787"/>
                  <a:pt x="93103" y="21705"/>
                </a:cubicBezTo>
                <a:cubicBezTo>
                  <a:pt x="91520" y="23381"/>
                  <a:pt x="88982" y="27733"/>
                  <a:pt x="91202" y="28355"/>
                </a:cubicBezTo>
                <a:cubicBezTo>
                  <a:pt x="98174" y="30307"/>
                  <a:pt x="105346" y="25233"/>
                  <a:pt x="112341" y="23368"/>
                </a:cubicBezTo>
                <a:cubicBezTo>
                  <a:pt x="114960" y="22670"/>
                  <a:pt x="117710" y="24473"/>
                  <a:pt x="120416" y="24318"/>
                </a:cubicBezTo>
                <a:cubicBezTo>
                  <a:pt x="125952" y="24002"/>
                  <a:pt x="131263" y="21666"/>
                  <a:pt x="136804" y="21468"/>
                </a:cubicBezTo>
                <a:cubicBezTo>
                  <a:pt x="140873" y="21322"/>
                  <a:pt x="143681" y="26492"/>
                  <a:pt x="147729" y="26930"/>
                </a:cubicBezTo>
                <a:cubicBezTo>
                  <a:pt x="153295" y="27532"/>
                  <a:pt x="158766" y="24894"/>
                  <a:pt x="164354" y="24555"/>
                </a:cubicBezTo>
                <a:cubicBezTo>
                  <a:pt x="172292" y="24074"/>
                  <a:pt x="179922" y="28266"/>
                  <a:pt x="187868" y="28593"/>
                </a:cubicBezTo>
                <a:cubicBezTo>
                  <a:pt x="213679" y="29654"/>
                  <a:pt x="239498" y="26625"/>
                  <a:pt x="265295" y="25268"/>
                </a:cubicBezTo>
              </a:path>
            </a:pathLst>
          </a:custGeom>
          <a:noFill/>
          <a:ln cap="flat" cmpd="sng" w="9525">
            <a:solidFill>
              <a:srgbClr val="141414"/>
            </a:solidFill>
            <a:prstDash val="solid"/>
            <a:round/>
            <a:headEnd len="med" w="med" type="none"/>
            <a:tailEnd len="med" w="med" type="none"/>
          </a:ln>
        </p:spPr>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9" name="Shape 2269"/>
        <p:cNvGrpSpPr/>
        <p:nvPr/>
      </p:nvGrpSpPr>
      <p:grpSpPr>
        <a:xfrm>
          <a:off x="0" y="0"/>
          <a:ext cx="0" cy="0"/>
          <a:chOff x="0" y="0"/>
          <a:chExt cx="0" cy="0"/>
        </a:xfrm>
      </p:grpSpPr>
      <p:sp>
        <p:nvSpPr>
          <p:cNvPr id="2270" name="Google Shape;2270;p43"/>
          <p:cNvSpPr txBox="1"/>
          <p:nvPr/>
        </p:nvSpPr>
        <p:spPr>
          <a:xfrm>
            <a:off x="184025" y="2131225"/>
            <a:ext cx="4885800" cy="1046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600">
                <a:solidFill>
                  <a:srgbClr val="D54826"/>
                </a:solidFill>
                <a:latin typeface="Questrial"/>
                <a:ea typeface="Questrial"/>
                <a:cs typeface="Questrial"/>
                <a:sym typeface="Questrial"/>
              </a:rPr>
              <a:t>Issue at hand</a:t>
            </a:r>
            <a:endParaRPr sz="5600">
              <a:solidFill>
                <a:srgbClr val="D54826"/>
              </a:solidFill>
              <a:latin typeface="Questrial"/>
              <a:ea typeface="Questrial"/>
              <a:cs typeface="Questrial"/>
              <a:sym typeface="Questrial"/>
            </a:endParaRPr>
          </a:p>
        </p:txBody>
      </p:sp>
      <p:grpSp>
        <p:nvGrpSpPr>
          <p:cNvPr id="2271" name="Google Shape;2271;p43"/>
          <p:cNvGrpSpPr/>
          <p:nvPr/>
        </p:nvGrpSpPr>
        <p:grpSpPr>
          <a:xfrm>
            <a:off x="5069831" y="1674725"/>
            <a:ext cx="3998035" cy="3468772"/>
            <a:chOff x="3818400" y="2135187"/>
            <a:chExt cx="2497992" cy="2396885"/>
          </a:xfrm>
        </p:grpSpPr>
        <p:sp>
          <p:nvSpPr>
            <p:cNvPr id="2272" name="Google Shape;2272;p43"/>
            <p:cNvSpPr/>
            <p:nvPr/>
          </p:nvSpPr>
          <p:spPr>
            <a:xfrm>
              <a:off x="4832914" y="4177212"/>
              <a:ext cx="464073" cy="151434"/>
            </a:xfrm>
            <a:custGeom>
              <a:rect b="b" l="l" r="r" t="t"/>
              <a:pathLst>
                <a:path extrusionOk="0" h="12367" w="37899">
                  <a:moveTo>
                    <a:pt x="48" y="1"/>
                  </a:moveTo>
                  <a:lnTo>
                    <a:pt x="48" y="3824"/>
                  </a:lnTo>
                  <a:cubicBezTo>
                    <a:pt x="0" y="8449"/>
                    <a:pt x="3729" y="12225"/>
                    <a:pt x="8354" y="12272"/>
                  </a:cubicBezTo>
                  <a:lnTo>
                    <a:pt x="29451" y="12366"/>
                  </a:lnTo>
                  <a:cubicBezTo>
                    <a:pt x="29480" y="12367"/>
                    <a:pt x="29509" y="12367"/>
                    <a:pt x="29537" y="12367"/>
                  </a:cubicBezTo>
                  <a:cubicBezTo>
                    <a:pt x="34123" y="12367"/>
                    <a:pt x="37851" y="8656"/>
                    <a:pt x="37851" y="4060"/>
                  </a:cubicBezTo>
                  <a:lnTo>
                    <a:pt x="37899" y="190"/>
                  </a:lnTo>
                  <a:lnTo>
                    <a:pt x="48" y="1"/>
                  </a:ln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3"/>
            <p:cNvSpPr/>
            <p:nvPr/>
          </p:nvSpPr>
          <p:spPr>
            <a:xfrm>
              <a:off x="4962944" y="3477937"/>
              <a:ext cx="209794" cy="564641"/>
            </a:xfrm>
            <a:custGeom>
              <a:rect b="b" l="l" r="r" t="t"/>
              <a:pathLst>
                <a:path extrusionOk="0" h="46112" w="17133">
                  <a:moveTo>
                    <a:pt x="284" y="1"/>
                  </a:moveTo>
                  <a:lnTo>
                    <a:pt x="0" y="46017"/>
                  </a:lnTo>
                  <a:lnTo>
                    <a:pt x="16849" y="46111"/>
                  </a:lnTo>
                  <a:lnTo>
                    <a:pt x="17133" y="95"/>
                  </a:lnTo>
                  <a:lnTo>
                    <a:pt x="284" y="1"/>
                  </a:lnTo>
                  <a:close/>
                </a:path>
              </a:pathLst>
            </a:custGeom>
            <a:solidFill>
              <a:srgbClr val="4040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3"/>
            <p:cNvSpPr/>
            <p:nvPr/>
          </p:nvSpPr>
          <p:spPr>
            <a:xfrm>
              <a:off x="4608684" y="3070497"/>
              <a:ext cx="922942" cy="554258"/>
            </a:xfrm>
            <a:custGeom>
              <a:rect b="b" l="l" r="r" t="t"/>
              <a:pathLst>
                <a:path extrusionOk="0" h="45264" w="75373">
                  <a:moveTo>
                    <a:pt x="22575" y="1"/>
                  </a:moveTo>
                  <a:cubicBezTo>
                    <a:pt x="10195" y="1"/>
                    <a:pt x="142" y="10018"/>
                    <a:pt x="95" y="22420"/>
                  </a:cubicBezTo>
                  <a:cubicBezTo>
                    <a:pt x="0" y="34879"/>
                    <a:pt x="10053" y="45027"/>
                    <a:pt x="22513" y="45074"/>
                  </a:cubicBezTo>
                  <a:lnTo>
                    <a:pt x="52577" y="45263"/>
                  </a:lnTo>
                  <a:cubicBezTo>
                    <a:pt x="52635" y="45263"/>
                    <a:pt x="52693" y="45263"/>
                    <a:pt x="52751" y="45263"/>
                  </a:cubicBezTo>
                  <a:cubicBezTo>
                    <a:pt x="65131" y="45263"/>
                    <a:pt x="75231" y="35246"/>
                    <a:pt x="75325" y="22844"/>
                  </a:cubicBezTo>
                  <a:cubicBezTo>
                    <a:pt x="75372" y="10385"/>
                    <a:pt x="65319" y="238"/>
                    <a:pt x="52860" y="190"/>
                  </a:cubicBezTo>
                  <a:lnTo>
                    <a:pt x="22749" y="2"/>
                  </a:lnTo>
                  <a:cubicBezTo>
                    <a:pt x="22691" y="1"/>
                    <a:pt x="22633" y="1"/>
                    <a:pt x="225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3"/>
            <p:cNvSpPr/>
            <p:nvPr/>
          </p:nvSpPr>
          <p:spPr>
            <a:xfrm>
              <a:off x="4631227" y="3998068"/>
              <a:ext cx="868611" cy="182634"/>
            </a:xfrm>
            <a:custGeom>
              <a:rect b="b" l="l" r="r" t="t"/>
              <a:pathLst>
                <a:path extrusionOk="0" h="14915" w="70936">
                  <a:moveTo>
                    <a:pt x="13498" y="0"/>
                  </a:moveTo>
                  <a:cubicBezTo>
                    <a:pt x="6088" y="0"/>
                    <a:pt x="47" y="5947"/>
                    <a:pt x="0" y="13309"/>
                  </a:cubicBezTo>
                  <a:lnTo>
                    <a:pt x="0" y="14489"/>
                  </a:lnTo>
                  <a:lnTo>
                    <a:pt x="70888" y="14914"/>
                  </a:lnTo>
                  <a:lnTo>
                    <a:pt x="70888" y="13734"/>
                  </a:lnTo>
                  <a:cubicBezTo>
                    <a:pt x="70935" y="6372"/>
                    <a:pt x="64989" y="331"/>
                    <a:pt x="57579" y="283"/>
                  </a:cubicBezTo>
                  <a:lnTo>
                    <a:pt x="134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3"/>
            <p:cNvSpPr/>
            <p:nvPr/>
          </p:nvSpPr>
          <p:spPr>
            <a:xfrm>
              <a:off x="4568802" y="4120004"/>
              <a:ext cx="992874" cy="116768"/>
            </a:xfrm>
            <a:custGeom>
              <a:rect b="b" l="l" r="r" t="t"/>
              <a:pathLst>
                <a:path extrusionOk="0" h="9536" w="81084">
                  <a:moveTo>
                    <a:pt x="3305" y="0"/>
                  </a:moveTo>
                  <a:cubicBezTo>
                    <a:pt x="1511" y="0"/>
                    <a:pt x="48" y="1464"/>
                    <a:pt x="48" y="3257"/>
                  </a:cubicBezTo>
                  <a:lnTo>
                    <a:pt x="48" y="5806"/>
                  </a:lnTo>
                  <a:cubicBezTo>
                    <a:pt x="1" y="7646"/>
                    <a:pt x="1464" y="9109"/>
                    <a:pt x="3305" y="9109"/>
                  </a:cubicBezTo>
                  <a:lnTo>
                    <a:pt x="77780" y="9534"/>
                  </a:lnTo>
                  <a:cubicBezTo>
                    <a:pt x="77808" y="9535"/>
                    <a:pt x="77836" y="9535"/>
                    <a:pt x="77864" y="9535"/>
                  </a:cubicBezTo>
                  <a:cubicBezTo>
                    <a:pt x="79619" y="9535"/>
                    <a:pt x="81037" y="8089"/>
                    <a:pt x="81083" y="6278"/>
                  </a:cubicBezTo>
                  <a:lnTo>
                    <a:pt x="81083" y="3729"/>
                  </a:lnTo>
                  <a:cubicBezTo>
                    <a:pt x="81083" y="1936"/>
                    <a:pt x="79620" y="472"/>
                    <a:pt x="77827" y="425"/>
                  </a:cubicBezTo>
                  <a:lnTo>
                    <a:pt x="3305" y="0"/>
                  </a:ln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3"/>
            <p:cNvSpPr/>
            <p:nvPr/>
          </p:nvSpPr>
          <p:spPr>
            <a:xfrm>
              <a:off x="4971038" y="4284136"/>
              <a:ext cx="185524" cy="247349"/>
            </a:xfrm>
            <a:custGeom>
              <a:rect b="b" l="l" r="r" t="t"/>
              <a:pathLst>
                <a:path extrusionOk="0" h="20200" w="15151">
                  <a:moveTo>
                    <a:pt x="142" y="0"/>
                  </a:moveTo>
                  <a:lnTo>
                    <a:pt x="0" y="20200"/>
                  </a:lnTo>
                  <a:lnTo>
                    <a:pt x="15056" y="20200"/>
                  </a:lnTo>
                  <a:lnTo>
                    <a:pt x="15150" y="95"/>
                  </a:lnTo>
                  <a:lnTo>
                    <a:pt x="142" y="0"/>
                  </a:ln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3"/>
            <p:cNvSpPr/>
            <p:nvPr/>
          </p:nvSpPr>
          <p:spPr>
            <a:xfrm>
              <a:off x="4635843" y="2640355"/>
              <a:ext cx="845505" cy="838758"/>
            </a:xfrm>
            <a:custGeom>
              <a:rect b="b" l="l" r="r" t="t"/>
              <a:pathLst>
                <a:path extrusionOk="0" h="68498" w="69049">
                  <a:moveTo>
                    <a:pt x="8770" y="1"/>
                  </a:moveTo>
                  <a:cubicBezTo>
                    <a:pt x="8429" y="1"/>
                    <a:pt x="8085" y="22"/>
                    <a:pt x="7741" y="63"/>
                  </a:cubicBezTo>
                  <a:lnTo>
                    <a:pt x="6891" y="3036"/>
                  </a:lnTo>
                  <a:lnTo>
                    <a:pt x="5428" y="8086"/>
                  </a:lnTo>
                  <a:lnTo>
                    <a:pt x="3965" y="13136"/>
                  </a:lnTo>
                  <a:lnTo>
                    <a:pt x="614" y="24605"/>
                  </a:lnTo>
                  <a:lnTo>
                    <a:pt x="1" y="26587"/>
                  </a:lnTo>
                  <a:cubicBezTo>
                    <a:pt x="614" y="27625"/>
                    <a:pt x="1133" y="28664"/>
                    <a:pt x="1605" y="29749"/>
                  </a:cubicBezTo>
                  <a:cubicBezTo>
                    <a:pt x="2549" y="32109"/>
                    <a:pt x="3352" y="34563"/>
                    <a:pt x="3918" y="37065"/>
                  </a:cubicBezTo>
                  <a:cubicBezTo>
                    <a:pt x="4295" y="38669"/>
                    <a:pt x="4579" y="40274"/>
                    <a:pt x="4862" y="41973"/>
                  </a:cubicBezTo>
                  <a:cubicBezTo>
                    <a:pt x="5192" y="43955"/>
                    <a:pt x="5475" y="46032"/>
                    <a:pt x="5711" y="48061"/>
                  </a:cubicBezTo>
                  <a:cubicBezTo>
                    <a:pt x="5853" y="49666"/>
                    <a:pt x="5995" y="51271"/>
                    <a:pt x="6136" y="52828"/>
                  </a:cubicBezTo>
                  <a:cubicBezTo>
                    <a:pt x="6325" y="55235"/>
                    <a:pt x="6419" y="57501"/>
                    <a:pt x="6466" y="59530"/>
                  </a:cubicBezTo>
                  <a:cubicBezTo>
                    <a:pt x="6561" y="61323"/>
                    <a:pt x="6561" y="62928"/>
                    <a:pt x="6561" y="64250"/>
                  </a:cubicBezTo>
                  <a:cubicBezTo>
                    <a:pt x="6561" y="66893"/>
                    <a:pt x="6514" y="68497"/>
                    <a:pt x="6514" y="68497"/>
                  </a:cubicBezTo>
                  <a:lnTo>
                    <a:pt x="61591" y="68497"/>
                  </a:lnTo>
                  <a:cubicBezTo>
                    <a:pt x="61544" y="66893"/>
                    <a:pt x="61591" y="65288"/>
                    <a:pt x="61638" y="63683"/>
                  </a:cubicBezTo>
                  <a:cubicBezTo>
                    <a:pt x="61686" y="62079"/>
                    <a:pt x="61827" y="60521"/>
                    <a:pt x="61969" y="58964"/>
                  </a:cubicBezTo>
                  <a:cubicBezTo>
                    <a:pt x="62110" y="57265"/>
                    <a:pt x="62299" y="55471"/>
                    <a:pt x="62535" y="53866"/>
                  </a:cubicBezTo>
                  <a:cubicBezTo>
                    <a:pt x="62771" y="52309"/>
                    <a:pt x="63007" y="50704"/>
                    <a:pt x="63290" y="49147"/>
                  </a:cubicBezTo>
                  <a:cubicBezTo>
                    <a:pt x="63621" y="47165"/>
                    <a:pt x="63998" y="45277"/>
                    <a:pt x="64376" y="43483"/>
                  </a:cubicBezTo>
                  <a:cubicBezTo>
                    <a:pt x="64753" y="41784"/>
                    <a:pt x="65131" y="40180"/>
                    <a:pt x="65508" y="38669"/>
                  </a:cubicBezTo>
                  <a:cubicBezTo>
                    <a:pt x="66169" y="35979"/>
                    <a:pt x="66830" y="33572"/>
                    <a:pt x="67443" y="31637"/>
                  </a:cubicBezTo>
                  <a:cubicBezTo>
                    <a:pt x="68387" y="28475"/>
                    <a:pt x="69048" y="26587"/>
                    <a:pt x="69048" y="26587"/>
                  </a:cubicBezTo>
                  <a:lnTo>
                    <a:pt x="69048" y="26493"/>
                  </a:lnTo>
                  <a:cubicBezTo>
                    <a:pt x="69001" y="22717"/>
                    <a:pt x="68765" y="18941"/>
                    <a:pt x="68340" y="15213"/>
                  </a:cubicBezTo>
                  <a:cubicBezTo>
                    <a:pt x="68104" y="13561"/>
                    <a:pt x="67868" y="11862"/>
                    <a:pt x="67491" y="10210"/>
                  </a:cubicBezTo>
                  <a:cubicBezTo>
                    <a:pt x="66924" y="7378"/>
                    <a:pt x="66122" y="4735"/>
                    <a:pt x="64942" y="2848"/>
                  </a:cubicBezTo>
                  <a:cubicBezTo>
                    <a:pt x="63998" y="1243"/>
                    <a:pt x="62818" y="205"/>
                    <a:pt x="61308" y="63"/>
                  </a:cubicBezTo>
                  <a:cubicBezTo>
                    <a:pt x="61072" y="16"/>
                    <a:pt x="60836" y="16"/>
                    <a:pt x="60600" y="16"/>
                  </a:cubicBezTo>
                  <a:cubicBezTo>
                    <a:pt x="60503" y="13"/>
                    <a:pt x="60406" y="12"/>
                    <a:pt x="60309" y="12"/>
                  </a:cubicBezTo>
                  <a:cubicBezTo>
                    <a:pt x="55238" y="12"/>
                    <a:pt x="50756" y="3597"/>
                    <a:pt x="44365" y="5774"/>
                  </a:cubicBezTo>
                  <a:cubicBezTo>
                    <a:pt x="41203" y="6906"/>
                    <a:pt x="37899" y="7473"/>
                    <a:pt x="34548" y="7473"/>
                  </a:cubicBezTo>
                  <a:cubicBezTo>
                    <a:pt x="31197" y="7426"/>
                    <a:pt x="27846" y="6906"/>
                    <a:pt x="24684" y="5868"/>
                  </a:cubicBezTo>
                  <a:cubicBezTo>
                    <a:pt x="19115" y="4122"/>
                    <a:pt x="14679" y="1385"/>
                    <a:pt x="11186" y="393"/>
                  </a:cubicBezTo>
                  <a:cubicBezTo>
                    <a:pt x="10417" y="126"/>
                    <a:pt x="9601" y="1"/>
                    <a:pt x="87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3"/>
            <p:cNvSpPr/>
            <p:nvPr/>
          </p:nvSpPr>
          <p:spPr>
            <a:xfrm>
              <a:off x="4684395" y="2739368"/>
              <a:ext cx="788284" cy="202275"/>
            </a:xfrm>
            <a:custGeom>
              <a:rect b="b" l="l" r="r" t="t"/>
              <a:pathLst>
                <a:path extrusionOk="0" h="16519" w="64376">
                  <a:moveTo>
                    <a:pt x="1463" y="0"/>
                  </a:moveTo>
                  <a:lnTo>
                    <a:pt x="0" y="5050"/>
                  </a:lnTo>
                  <a:cubicBezTo>
                    <a:pt x="8590" y="12413"/>
                    <a:pt x="19586" y="16472"/>
                    <a:pt x="30913" y="16519"/>
                  </a:cubicBezTo>
                  <a:cubicBezTo>
                    <a:pt x="45167" y="16519"/>
                    <a:pt x="57673" y="10855"/>
                    <a:pt x="64375" y="7127"/>
                  </a:cubicBezTo>
                  <a:cubicBezTo>
                    <a:pt x="64139" y="5475"/>
                    <a:pt x="63903" y="3776"/>
                    <a:pt x="63526" y="2124"/>
                  </a:cubicBezTo>
                  <a:cubicBezTo>
                    <a:pt x="57815" y="5475"/>
                    <a:pt x="45167" y="11752"/>
                    <a:pt x="30913" y="11752"/>
                  </a:cubicBezTo>
                  <a:cubicBezTo>
                    <a:pt x="15150" y="11752"/>
                    <a:pt x="4578" y="2974"/>
                    <a:pt x="1463" y="0"/>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3"/>
            <p:cNvSpPr/>
            <p:nvPr/>
          </p:nvSpPr>
          <p:spPr>
            <a:xfrm>
              <a:off x="4635843" y="2941631"/>
              <a:ext cx="845505" cy="123111"/>
            </a:xfrm>
            <a:custGeom>
              <a:rect b="b" l="l" r="r" t="t"/>
              <a:pathLst>
                <a:path extrusionOk="0" h="10054" w="69049">
                  <a:moveTo>
                    <a:pt x="614" y="1"/>
                  </a:moveTo>
                  <a:lnTo>
                    <a:pt x="1" y="1983"/>
                  </a:lnTo>
                  <a:cubicBezTo>
                    <a:pt x="614" y="3021"/>
                    <a:pt x="1133" y="4060"/>
                    <a:pt x="1605" y="5145"/>
                  </a:cubicBezTo>
                  <a:cubicBezTo>
                    <a:pt x="9157" y="7175"/>
                    <a:pt x="22371" y="10054"/>
                    <a:pt x="35917" y="10054"/>
                  </a:cubicBezTo>
                  <a:cubicBezTo>
                    <a:pt x="46489" y="10006"/>
                    <a:pt x="57060" y="9015"/>
                    <a:pt x="67443" y="7033"/>
                  </a:cubicBezTo>
                  <a:cubicBezTo>
                    <a:pt x="68387" y="3871"/>
                    <a:pt x="69048" y="1983"/>
                    <a:pt x="69048" y="1983"/>
                  </a:cubicBezTo>
                  <a:lnTo>
                    <a:pt x="69048" y="1889"/>
                  </a:lnTo>
                  <a:cubicBezTo>
                    <a:pt x="58146" y="4107"/>
                    <a:pt x="47055" y="5287"/>
                    <a:pt x="35917" y="5334"/>
                  </a:cubicBezTo>
                  <a:cubicBezTo>
                    <a:pt x="21569" y="5334"/>
                    <a:pt x="7316" y="1889"/>
                    <a:pt x="614" y="1"/>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3"/>
            <p:cNvSpPr/>
            <p:nvPr/>
          </p:nvSpPr>
          <p:spPr>
            <a:xfrm>
              <a:off x="4683807" y="3094203"/>
              <a:ext cx="754194" cy="87858"/>
            </a:xfrm>
            <a:custGeom>
              <a:rect b="b" l="l" r="r" t="t"/>
              <a:pathLst>
                <a:path extrusionOk="0" h="7175" w="61592">
                  <a:moveTo>
                    <a:pt x="1" y="1"/>
                  </a:moveTo>
                  <a:lnTo>
                    <a:pt x="1" y="1"/>
                  </a:lnTo>
                  <a:cubicBezTo>
                    <a:pt x="378" y="1605"/>
                    <a:pt x="662" y="3210"/>
                    <a:pt x="945" y="4909"/>
                  </a:cubicBezTo>
                  <a:cubicBezTo>
                    <a:pt x="11233" y="6325"/>
                    <a:pt x="21617" y="7080"/>
                    <a:pt x="32000" y="7174"/>
                  </a:cubicBezTo>
                  <a:cubicBezTo>
                    <a:pt x="43232" y="7174"/>
                    <a:pt x="53521" y="6797"/>
                    <a:pt x="60459" y="6419"/>
                  </a:cubicBezTo>
                  <a:cubicBezTo>
                    <a:pt x="60836" y="4720"/>
                    <a:pt x="61214" y="3116"/>
                    <a:pt x="61591" y="1605"/>
                  </a:cubicBezTo>
                  <a:lnTo>
                    <a:pt x="61591" y="1605"/>
                  </a:lnTo>
                  <a:cubicBezTo>
                    <a:pt x="54748" y="2030"/>
                    <a:pt x="43893" y="2455"/>
                    <a:pt x="32000" y="2455"/>
                  </a:cubicBezTo>
                  <a:cubicBezTo>
                    <a:pt x="21286" y="2360"/>
                    <a:pt x="10573" y="1558"/>
                    <a:pt x="1" y="1"/>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3"/>
            <p:cNvSpPr/>
            <p:nvPr/>
          </p:nvSpPr>
          <p:spPr>
            <a:xfrm>
              <a:off x="4705775" y="3228286"/>
              <a:ext cx="705067" cy="76286"/>
            </a:xfrm>
            <a:custGeom>
              <a:rect b="b" l="l" r="r" t="t"/>
              <a:pathLst>
                <a:path extrusionOk="0" h="6230" w="57580">
                  <a:moveTo>
                    <a:pt x="0" y="0"/>
                  </a:moveTo>
                  <a:lnTo>
                    <a:pt x="0" y="0"/>
                  </a:lnTo>
                  <a:cubicBezTo>
                    <a:pt x="142" y="1652"/>
                    <a:pt x="284" y="3257"/>
                    <a:pt x="425" y="4814"/>
                  </a:cubicBezTo>
                  <a:cubicBezTo>
                    <a:pt x="8118" y="5475"/>
                    <a:pt x="19115" y="6230"/>
                    <a:pt x="30206" y="6230"/>
                  </a:cubicBezTo>
                  <a:cubicBezTo>
                    <a:pt x="40494" y="6230"/>
                    <a:pt x="49981" y="6041"/>
                    <a:pt x="56824" y="5852"/>
                  </a:cubicBezTo>
                  <a:cubicBezTo>
                    <a:pt x="57060" y="4295"/>
                    <a:pt x="57296" y="2690"/>
                    <a:pt x="57579" y="1133"/>
                  </a:cubicBezTo>
                  <a:lnTo>
                    <a:pt x="57579" y="1133"/>
                  </a:lnTo>
                  <a:cubicBezTo>
                    <a:pt x="51408" y="1344"/>
                    <a:pt x="42889" y="1518"/>
                    <a:pt x="33515" y="1518"/>
                  </a:cubicBezTo>
                  <a:cubicBezTo>
                    <a:pt x="32423" y="1518"/>
                    <a:pt x="31319" y="1515"/>
                    <a:pt x="30206" y="1510"/>
                  </a:cubicBezTo>
                  <a:cubicBezTo>
                    <a:pt x="18879" y="1510"/>
                    <a:pt x="7599" y="708"/>
                    <a:pt x="0" y="0"/>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3"/>
            <p:cNvSpPr/>
            <p:nvPr/>
          </p:nvSpPr>
          <p:spPr>
            <a:xfrm>
              <a:off x="4715020" y="3353687"/>
              <a:ext cx="679634" cy="73984"/>
            </a:xfrm>
            <a:custGeom>
              <a:rect b="b" l="l" r="r" t="t"/>
              <a:pathLst>
                <a:path extrusionOk="0" h="6042" w="55503">
                  <a:moveTo>
                    <a:pt x="26666" y="1"/>
                  </a:moveTo>
                  <a:cubicBezTo>
                    <a:pt x="16377" y="1"/>
                    <a:pt x="6891" y="661"/>
                    <a:pt x="0" y="1322"/>
                  </a:cubicBezTo>
                  <a:cubicBezTo>
                    <a:pt x="95" y="3068"/>
                    <a:pt x="95" y="4673"/>
                    <a:pt x="95" y="6042"/>
                  </a:cubicBezTo>
                  <a:cubicBezTo>
                    <a:pt x="6891" y="5381"/>
                    <a:pt x="16377" y="4720"/>
                    <a:pt x="26666" y="4720"/>
                  </a:cubicBezTo>
                  <a:cubicBezTo>
                    <a:pt x="37191" y="4720"/>
                    <a:pt x="47621" y="5098"/>
                    <a:pt x="55172" y="5428"/>
                  </a:cubicBezTo>
                  <a:cubicBezTo>
                    <a:pt x="55267" y="3871"/>
                    <a:pt x="55361" y="2266"/>
                    <a:pt x="55503" y="709"/>
                  </a:cubicBezTo>
                  <a:cubicBezTo>
                    <a:pt x="47857" y="378"/>
                    <a:pt x="37332" y="1"/>
                    <a:pt x="266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3"/>
            <p:cNvSpPr/>
            <p:nvPr/>
          </p:nvSpPr>
          <p:spPr>
            <a:xfrm>
              <a:off x="4720224" y="2640355"/>
              <a:ext cx="710847" cy="163752"/>
            </a:xfrm>
            <a:custGeom>
              <a:rect b="b" l="l" r="r" t="t"/>
              <a:pathLst>
                <a:path extrusionOk="0" h="13373" w="58052">
                  <a:moveTo>
                    <a:pt x="1879" y="1"/>
                  </a:moveTo>
                  <a:cubicBezTo>
                    <a:pt x="1538" y="1"/>
                    <a:pt x="1194" y="22"/>
                    <a:pt x="850" y="63"/>
                  </a:cubicBezTo>
                  <a:lnTo>
                    <a:pt x="0" y="3036"/>
                  </a:lnTo>
                  <a:cubicBezTo>
                    <a:pt x="5805" y="7945"/>
                    <a:pt x="14914" y="13372"/>
                    <a:pt x="26807" y="13372"/>
                  </a:cubicBezTo>
                  <a:cubicBezTo>
                    <a:pt x="39598" y="13372"/>
                    <a:pt x="50972" y="7567"/>
                    <a:pt x="58051" y="2848"/>
                  </a:cubicBezTo>
                  <a:cubicBezTo>
                    <a:pt x="57107" y="1243"/>
                    <a:pt x="55927" y="205"/>
                    <a:pt x="54417" y="63"/>
                  </a:cubicBezTo>
                  <a:cubicBezTo>
                    <a:pt x="54181" y="16"/>
                    <a:pt x="53945" y="16"/>
                    <a:pt x="53709" y="16"/>
                  </a:cubicBezTo>
                  <a:cubicBezTo>
                    <a:pt x="47102" y="4122"/>
                    <a:pt x="37379" y="8653"/>
                    <a:pt x="26807" y="8653"/>
                  </a:cubicBezTo>
                  <a:cubicBezTo>
                    <a:pt x="17180" y="8653"/>
                    <a:pt x="9534" y="4499"/>
                    <a:pt x="4295" y="393"/>
                  </a:cubicBezTo>
                  <a:cubicBezTo>
                    <a:pt x="3526" y="126"/>
                    <a:pt x="2710" y="1"/>
                    <a:pt x="18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3"/>
            <p:cNvSpPr/>
            <p:nvPr/>
          </p:nvSpPr>
          <p:spPr>
            <a:xfrm>
              <a:off x="4937511" y="2712208"/>
              <a:ext cx="247361" cy="151422"/>
            </a:xfrm>
            <a:custGeom>
              <a:rect b="b" l="l" r="r" t="t"/>
              <a:pathLst>
                <a:path extrusionOk="0" h="12366" w="20201">
                  <a:moveTo>
                    <a:pt x="19965" y="0"/>
                  </a:moveTo>
                  <a:cubicBezTo>
                    <a:pt x="16803" y="1133"/>
                    <a:pt x="13452" y="1699"/>
                    <a:pt x="10101" y="1699"/>
                  </a:cubicBezTo>
                  <a:cubicBezTo>
                    <a:pt x="6750" y="1699"/>
                    <a:pt x="3446" y="1133"/>
                    <a:pt x="284" y="95"/>
                  </a:cubicBezTo>
                  <a:cubicBezTo>
                    <a:pt x="95" y="802"/>
                    <a:pt x="1" y="1558"/>
                    <a:pt x="1" y="2266"/>
                  </a:cubicBezTo>
                  <a:cubicBezTo>
                    <a:pt x="1" y="7835"/>
                    <a:pt x="4532" y="12365"/>
                    <a:pt x="10101" y="12365"/>
                  </a:cubicBezTo>
                  <a:cubicBezTo>
                    <a:pt x="15670" y="12365"/>
                    <a:pt x="20201" y="7835"/>
                    <a:pt x="20201" y="2266"/>
                  </a:cubicBezTo>
                  <a:cubicBezTo>
                    <a:pt x="20201" y="1510"/>
                    <a:pt x="20106" y="755"/>
                    <a:pt x="19965" y="0"/>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3"/>
            <p:cNvSpPr/>
            <p:nvPr/>
          </p:nvSpPr>
          <p:spPr>
            <a:xfrm>
              <a:off x="4986063" y="2638236"/>
              <a:ext cx="150271" cy="191291"/>
            </a:xfrm>
            <a:custGeom>
              <a:rect b="b" l="l" r="r" t="t"/>
              <a:pathLst>
                <a:path extrusionOk="0" h="15622" w="12272">
                  <a:moveTo>
                    <a:pt x="0" y="0"/>
                  </a:moveTo>
                  <a:lnTo>
                    <a:pt x="0" y="9581"/>
                  </a:lnTo>
                  <a:cubicBezTo>
                    <a:pt x="0" y="12885"/>
                    <a:pt x="2738" y="15622"/>
                    <a:pt x="6089" y="15622"/>
                  </a:cubicBezTo>
                  <a:lnTo>
                    <a:pt x="6230" y="15622"/>
                  </a:lnTo>
                  <a:cubicBezTo>
                    <a:pt x="9581" y="15622"/>
                    <a:pt x="12271" y="12885"/>
                    <a:pt x="12271" y="9581"/>
                  </a:cubicBezTo>
                  <a:lnTo>
                    <a:pt x="12271" y="0"/>
                  </a:lnTo>
                  <a:close/>
                </a:path>
              </a:pathLst>
            </a:custGeom>
            <a:solidFill>
              <a:srgbClr val="DDA8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3"/>
            <p:cNvSpPr/>
            <p:nvPr/>
          </p:nvSpPr>
          <p:spPr>
            <a:xfrm>
              <a:off x="4821931" y="2416308"/>
              <a:ext cx="110401" cy="153160"/>
            </a:xfrm>
            <a:custGeom>
              <a:rect b="b" l="l" r="r" t="t"/>
              <a:pathLst>
                <a:path extrusionOk="0" h="12508" w="9016">
                  <a:moveTo>
                    <a:pt x="2738" y="1"/>
                  </a:moveTo>
                  <a:cubicBezTo>
                    <a:pt x="1889" y="1"/>
                    <a:pt x="1" y="803"/>
                    <a:pt x="1" y="3824"/>
                  </a:cubicBezTo>
                  <a:cubicBezTo>
                    <a:pt x="1" y="7127"/>
                    <a:pt x="378" y="12413"/>
                    <a:pt x="9015" y="12508"/>
                  </a:cubicBezTo>
                  <a:lnTo>
                    <a:pt x="90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3"/>
            <p:cNvSpPr/>
            <p:nvPr/>
          </p:nvSpPr>
          <p:spPr>
            <a:xfrm>
              <a:off x="4839845" y="2448096"/>
              <a:ext cx="50290" cy="91372"/>
            </a:xfrm>
            <a:custGeom>
              <a:rect b="b" l="l" r="r" t="t"/>
              <a:pathLst>
                <a:path extrusionOk="0" h="7462" w="4107">
                  <a:moveTo>
                    <a:pt x="1" y="1"/>
                  </a:moveTo>
                  <a:cubicBezTo>
                    <a:pt x="95" y="1"/>
                    <a:pt x="237" y="1"/>
                    <a:pt x="378" y="48"/>
                  </a:cubicBezTo>
                  <a:cubicBezTo>
                    <a:pt x="662" y="142"/>
                    <a:pt x="992" y="331"/>
                    <a:pt x="1228" y="567"/>
                  </a:cubicBezTo>
                  <a:cubicBezTo>
                    <a:pt x="1558" y="897"/>
                    <a:pt x="1841" y="1275"/>
                    <a:pt x="2077" y="1700"/>
                  </a:cubicBezTo>
                  <a:cubicBezTo>
                    <a:pt x="2313" y="2172"/>
                    <a:pt x="2502" y="2691"/>
                    <a:pt x="2644" y="3210"/>
                  </a:cubicBezTo>
                  <a:cubicBezTo>
                    <a:pt x="2691" y="3304"/>
                    <a:pt x="2738" y="3446"/>
                    <a:pt x="2738" y="3587"/>
                  </a:cubicBezTo>
                  <a:cubicBezTo>
                    <a:pt x="2597" y="3446"/>
                    <a:pt x="2455" y="3352"/>
                    <a:pt x="2266" y="3257"/>
                  </a:cubicBezTo>
                  <a:cubicBezTo>
                    <a:pt x="2046" y="3131"/>
                    <a:pt x="1784" y="3047"/>
                    <a:pt x="1508" y="3047"/>
                  </a:cubicBezTo>
                  <a:cubicBezTo>
                    <a:pt x="1369" y="3047"/>
                    <a:pt x="1228" y="3068"/>
                    <a:pt x="1086" y="3116"/>
                  </a:cubicBezTo>
                  <a:cubicBezTo>
                    <a:pt x="945" y="3210"/>
                    <a:pt x="850" y="3352"/>
                    <a:pt x="803" y="3540"/>
                  </a:cubicBezTo>
                  <a:cubicBezTo>
                    <a:pt x="897" y="3399"/>
                    <a:pt x="992" y="3304"/>
                    <a:pt x="1181" y="3257"/>
                  </a:cubicBezTo>
                  <a:cubicBezTo>
                    <a:pt x="1464" y="3257"/>
                    <a:pt x="1794" y="3399"/>
                    <a:pt x="1983" y="3635"/>
                  </a:cubicBezTo>
                  <a:cubicBezTo>
                    <a:pt x="2219" y="3918"/>
                    <a:pt x="2455" y="4154"/>
                    <a:pt x="2644" y="4437"/>
                  </a:cubicBezTo>
                  <a:lnTo>
                    <a:pt x="2880" y="4815"/>
                  </a:lnTo>
                  <a:lnTo>
                    <a:pt x="2974" y="4767"/>
                  </a:lnTo>
                  <a:cubicBezTo>
                    <a:pt x="3068" y="5287"/>
                    <a:pt x="3068" y="5759"/>
                    <a:pt x="3116" y="6136"/>
                  </a:cubicBezTo>
                  <a:lnTo>
                    <a:pt x="3116" y="6608"/>
                  </a:lnTo>
                  <a:cubicBezTo>
                    <a:pt x="3160" y="7098"/>
                    <a:pt x="3541" y="7462"/>
                    <a:pt x="4020" y="7462"/>
                  </a:cubicBezTo>
                  <a:cubicBezTo>
                    <a:pt x="4048" y="7462"/>
                    <a:pt x="4077" y="7460"/>
                    <a:pt x="4107" y="7458"/>
                  </a:cubicBezTo>
                  <a:cubicBezTo>
                    <a:pt x="4107" y="7458"/>
                    <a:pt x="4012" y="6891"/>
                    <a:pt x="3871" y="6042"/>
                  </a:cubicBezTo>
                  <a:cubicBezTo>
                    <a:pt x="3824" y="5617"/>
                    <a:pt x="3729" y="5145"/>
                    <a:pt x="3588" y="4626"/>
                  </a:cubicBezTo>
                  <a:cubicBezTo>
                    <a:pt x="3588" y="4531"/>
                    <a:pt x="3540" y="4390"/>
                    <a:pt x="3493" y="4295"/>
                  </a:cubicBezTo>
                  <a:lnTo>
                    <a:pt x="3635" y="4248"/>
                  </a:lnTo>
                  <a:lnTo>
                    <a:pt x="3446" y="4059"/>
                  </a:lnTo>
                  <a:cubicBezTo>
                    <a:pt x="3352" y="3729"/>
                    <a:pt x="3210" y="3352"/>
                    <a:pt x="3068" y="3021"/>
                  </a:cubicBezTo>
                  <a:cubicBezTo>
                    <a:pt x="2880" y="2502"/>
                    <a:pt x="2644" y="1983"/>
                    <a:pt x="2313" y="1511"/>
                  </a:cubicBezTo>
                  <a:cubicBezTo>
                    <a:pt x="2030" y="1086"/>
                    <a:pt x="1700" y="709"/>
                    <a:pt x="1322" y="425"/>
                  </a:cubicBezTo>
                  <a:cubicBezTo>
                    <a:pt x="1039" y="237"/>
                    <a:pt x="709" y="48"/>
                    <a:pt x="378"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3"/>
            <p:cNvSpPr/>
            <p:nvPr/>
          </p:nvSpPr>
          <p:spPr>
            <a:xfrm>
              <a:off x="5190064" y="2416308"/>
              <a:ext cx="110976" cy="153160"/>
            </a:xfrm>
            <a:custGeom>
              <a:rect b="b" l="l" r="r" t="t"/>
              <a:pathLst>
                <a:path extrusionOk="0" h="12508" w="9063">
                  <a:moveTo>
                    <a:pt x="0" y="1"/>
                  </a:moveTo>
                  <a:lnTo>
                    <a:pt x="0" y="12508"/>
                  </a:lnTo>
                  <a:cubicBezTo>
                    <a:pt x="8684" y="12413"/>
                    <a:pt x="9062" y="7127"/>
                    <a:pt x="9062" y="3824"/>
                  </a:cubicBezTo>
                  <a:cubicBezTo>
                    <a:pt x="9062" y="803"/>
                    <a:pt x="7127" y="1"/>
                    <a:pt x="62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3"/>
            <p:cNvSpPr/>
            <p:nvPr/>
          </p:nvSpPr>
          <p:spPr>
            <a:xfrm>
              <a:off x="5232824" y="2448096"/>
              <a:ext cx="50290" cy="91372"/>
            </a:xfrm>
            <a:custGeom>
              <a:rect b="b" l="l" r="r" t="t"/>
              <a:pathLst>
                <a:path extrusionOk="0" h="7462" w="4107">
                  <a:moveTo>
                    <a:pt x="3729" y="1"/>
                  </a:moveTo>
                  <a:cubicBezTo>
                    <a:pt x="3352" y="95"/>
                    <a:pt x="3069" y="237"/>
                    <a:pt x="2785" y="425"/>
                  </a:cubicBezTo>
                  <a:cubicBezTo>
                    <a:pt x="2361" y="756"/>
                    <a:pt x="2030" y="1133"/>
                    <a:pt x="1747" y="1511"/>
                  </a:cubicBezTo>
                  <a:cubicBezTo>
                    <a:pt x="1464" y="1983"/>
                    <a:pt x="1181" y="2502"/>
                    <a:pt x="992" y="3021"/>
                  </a:cubicBezTo>
                  <a:cubicBezTo>
                    <a:pt x="850" y="3399"/>
                    <a:pt x="756" y="3729"/>
                    <a:pt x="662" y="4059"/>
                  </a:cubicBezTo>
                  <a:lnTo>
                    <a:pt x="473" y="4248"/>
                  </a:lnTo>
                  <a:lnTo>
                    <a:pt x="567" y="4295"/>
                  </a:lnTo>
                  <a:cubicBezTo>
                    <a:pt x="567" y="4390"/>
                    <a:pt x="473" y="4531"/>
                    <a:pt x="473" y="4626"/>
                  </a:cubicBezTo>
                  <a:cubicBezTo>
                    <a:pt x="331" y="5145"/>
                    <a:pt x="284" y="5617"/>
                    <a:pt x="190" y="6042"/>
                  </a:cubicBezTo>
                  <a:cubicBezTo>
                    <a:pt x="48" y="6891"/>
                    <a:pt x="1" y="7458"/>
                    <a:pt x="1" y="7458"/>
                  </a:cubicBezTo>
                  <a:cubicBezTo>
                    <a:pt x="25" y="7460"/>
                    <a:pt x="49" y="7461"/>
                    <a:pt x="73" y="7461"/>
                  </a:cubicBezTo>
                  <a:cubicBezTo>
                    <a:pt x="520" y="7461"/>
                    <a:pt x="945" y="7056"/>
                    <a:pt x="945" y="6608"/>
                  </a:cubicBezTo>
                  <a:lnTo>
                    <a:pt x="945" y="6136"/>
                  </a:lnTo>
                  <a:cubicBezTo>
                    <a:pt x="992" y="5759"/>
                    <a:pt x="1039" y="5287"/>
                    <a:pt x="1134" y="4767"/>
                  </a:cubicBezTo>
                  <a:lnTo>
                    <a:pt x="1181" y="4815"/>
                  </a:lnTo>
                  <a:lnTo>
                    <a:pt x="1464" y="4437"/>
                  </a:lnTo>
                  <a:cubicBezTo>
                    <a:pt x="1653" y="4154"/>
                    <a:pt x="1842" y="3918"/>
                    <a:pt x="2078" y="3635"/>
                  </a:cubicBezTo>
                  <a:cubicBezTo>
                    <a:pt x="2314" y="3399"/>
                    <a:pt x="2597" y="3257"/>
                    <a:pt x="2927" y="3257"/>
                  </a:cubicBezTo>
                  <a:cubicBezTo>
                    <a:pt x="3069" y="3304"/>
                    <a:pt x="3210" y="3399"/>
                    <a:pt x="3305" y="3540"/>
                  </a:cubicBezTo>
                  <a:cubicBezTo>
                    <a:pt x="3257" y="3352"/>
                    <a:pt x="3163" y="3210"/>
                    <a:pt x="2974" y="3116"/>
                  </a:cubicBezTo>
                  <a:cubicBezTo>
                    <a:pt x="2848" y="3068"/>
                    <a:pt x="2717" y="3047"/>
                    <a:pt x="2584" y="3047"/>
                  </a:cubicBezTo>
                  <a:cubicBezTo>
                    <a:pt x="2319" y="3047"/>
                    <a:pt x="2046" y="3131"/>
                    <a:pt x="1794" y="3257"/>
                  </a:cubicBezTo>
                  <a:cubicBezTo>
                    <a:pt x="1653" y="3352"/>
                    <a:pt x="1511" y="3446"/>
                    <a:pt x="1370" y="3587"/>
                  </a:cubicBezTo>
                  <a:cubicBezTo>
                    <a:pt x="1370" y="3446"/>
                    <a:pt x="1417" y="3304"/>
                    <a:pt x="1417" y="3210"/>
                  </a:cubicBezTo>
                  <a:cubicBezTo>
                    <a:pt x="1558" y="2691"/>
                    <a:pt x="1794" y="2172"/>
                    <a:pt x="2030" y="1700"/>
                  </a:cubicBezTo>
                  <a:cubicBezTo>
                    <a:pt x="2219" y="1275"/>
                    <a:pt x="2502" y="897"/>
                    <a:pt x="2880" y="567"/>
                  </a:cubicBezTo>
                  <a:cubicBezTo>
                    <a:pt x="3116" y="331"/>
                    <a:pt x="3399" y="189"/>
                    <a:pt x="3729" y="95"/>
                  </a:cubicBezTo>
                  <a:cubicBezTo>
                    <a:pt x="3824" y="48"/>
                    <a:pt x="3965" y="1"/>
                    <a:pt x="4107"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3"/>
            <p:cNvSpPr/>
            <p:nvPr/>
          </p:nvSpPr>
          <p:spPr>
            <a:xfrm>
              <a:off x="4847364" y="2163192"/>
              <a:ext cx="428244" cy="621850"/>
            </a:xfrm>
            <a:custGeom>
              <a:rect b="b" l="l" r="r" t="t"/>
              <a:pathLst>
                <a:path extrusionOk="0" h="50784" w="34973">
                  <a:moveTo>
                    <a:pt x="12413" y="0"/>
                  </a:moveTo>
                  <a:cubicBezTo>
                    <a:pt x="5475" y="0"/>
                    <a:pt x="0" y="5899"/>
                    <a:pt x="755" y="12649"/>
                  </a:cubicBezTo>
                  <a:lnTo>
                    <a:pt x="3540" y="38984"/>
                  </a:lnTo>
                  <a:cubicBezTo>
                    <a:pt x="4339" y="45749"/>
                    <a:pt x="10047" y="50783"/>
                    <a:pt x="16848" y="50783"/>
                  </a:cubicBezTo>
                  <a:cubicBezTo>
                    <a:pt x="16880" y="50783"/>
                    <a:pt x="16912" y="50783"/>
                    <a:pt x="16944" y="50783"/>
                  </a:cubicBezTo>
                  <a:lnTo>
                    <a:pt x="18076" y="50783"/>
                  </a:lnTo>
                  <a:cubicBezTo>
                    <a:pt x="18108" y="50783"/>
                    <a:pt x="18139" y="50783"/>
                    <a:pt x="18170" y="50783"/>
                  </a:cubicBezTo>
                  <a:cubicBezTo>
                    <a:pt x="24925" y="50783"/>
                    <a:pt x="30634" y="45702"/>
                    <a:pt x="31433" y="38984"/>
                  </a:cubicBezTo>
                  <a:lnTo>
                    <a:pt x="34264" y="12649"/>
                  </a:lnTo>
                  <a:cubicBezTo>
                    <a:pt x="34972" y="5899"/>
                    <a:pt x="29545" y="0"/>
                    <a:pt x="225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3"/>
            <p:cNvSpPr/>
            <p:nvPr/>
          </p:nvSpPr>
          <p:spPr>
            <a:xfrm>
              <a:off x="4835804" y="2135187"/>
              <a:ext cx="450787" cy="352803"/>
            </a:xfrm>
            <a:custGeom>
              <a:rect b="b" l="l" r="r" t="t"/>
              <a:pathLst>
                <a:path extrusionOk="0" h="28812" w="36814">
                  <a:moveTo>
                    <a:pt x="17731" y="0"/>
                  </a:moveTo>
                  <a:cubicBezTo>
                    <a:pt x="15658" y="0"/>
                    <a:pt x="9189" y="484"/>
                    <a:pt x="3493" y="6063"/>
                  </a:cubicBezTo>
                  <a:cubicBezTo>
                    <a:pt x="378" y="9130"/>
                    <a:pt x="0" y="14039"/>
                    <a:pt x="614" y="18522"/>
                  </a:cubicBezTo>
                  <a:cubicBezTo>
                    <a:pt x="944" y="21071"/>
                    <a:pt x="1511" y="23620"/>
                    <a:pt x="2313" y="26074"/>
                  </a:cubicBezTo>
                  <a:cubicBezTo>
                    <a:pt x="2879" y="27773"/>
                    <a:pt x="3304" y="28811"/>
                    <a:pt x="3304" y="28811"/>
                  </a:cubicBezTo>
                  <a:lnTo>
                    <a:pt x="3682" y="26593"/>
                  </a:lnTo>
                  <a:lnTo>
                    <a:pt x="4626" y="20221"/>
                  </a:lnTo>
                  <a:cubicBezTo>
                    <a:pt x="5145" y="19514"/>
                    <a:pt x="5617" y="18711"/>
                    <a:pt x="5994" y="17862"/>
                  </a:cubicBezTo>
                  <a:cubicBezTo>
                    <a:pt x="6891" y="15832"/>
                    <a:pt x="7363" y="13567"/>
                    <a:pt x="7363" y="11349"/>
                  </a:cubicBezTo>
                  <a:cubicBezTo>
                    <a:pt x="10997" y="11962"/>
                    <a:pt x="14725" y="12340"/>
                    <a:pt x="18407" y="12387"/>
                  </a:cubicBezTo>
                  <a:cubicBezTo>
                    <a:pt x="22135" y="12340"/>
                    <a:pt x="25817" y="11962"/>
                    <a:pt x="29451" y="11349"/>
                  </a:cubicBezTo>
                  <a:cubicBezTo>
                    <a:pt x="29451" y="13567"/>
                    <a:pt x="29923" y="15832"/>
                    <a:pt x="30866" y="17862"/>
                  </a:cubicBezTo>
                  <a:cubicBezTo>
                    <a:pt x="31244" y="18711"/>
                    <a:pt x="31669" y="19514"/>
                    <a:pt x="32188" y="20221"/>
                  </a:cubicBezTo>
                  <a:lnTo>
                    <a:pt x="33179" y="26593"/>
                  </a:lnTo>
                  <a:lnTo>
                    <a:pt x="33557" y="28811"/>
                  </a:lnTo>
                  <a:cubicBezTo>
                    <a:pt x="33557" y="28811"/>
                    <a:pt x="33981" y="27773"/>
                    <a:pt x="34548" y="26074"/>
                  </a:cubicBezTo>
                  <a:cubicBezTo>
                    <a:pt x="35350" y="23620"/>
                    <a:pt x="35916" y="21071"/>
                    <a:pt x="36247" y="18522"/>
                  </a:cubicBezTo>
                  <a:cubicBezTo>
                    <a:pt x="36813" y="14039"/>
                    <a:pt x="36483" y="9130"/>
                    <a:pt x="33368" y="6063"/>
                  </a:cubicBezTo>
                  <a:cubicBezTo>
                    <a:pt x="27633" y="484"/>
                    <a:pt x="21157" y="0"/>
                    <a:pt x="19083" y="0"/>
                  </a:cubicBezTo>
                  <a:cubicBezTo>
                    <a:pt x="18648" y="0"/>
                    <a:pt x="18407" y="22"/>
                    <a:pt x="18407" y="22"/>
                  </a:cubicBezTo>
                  <a:cubicBezTo>
                    <a:pt x="18407" y="22"/>
                    <a:pt x="18166" y="0"/>
                    <a:pt x="17731" y="0"/>
                  </a:cubicBez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3"/>
            <p:cNvSpPr/>
            <p:nvPr/>
          </p:nvSpPr>
          <p:spPr>
            <a:xfrm>
              <a:off x="4842735" y="2353112"/>
              <a:ext cx="436914" cy="155487"/>
            </a:xfrm>
            <a:custGeom>
              <a:rect b="b" l="l" r="r" t="t"/>
              <a:pathLst>
                <a:path extrusionOk="0" h="12698" w="35681">
                  <a:moveTo>
                    <a:pt x="6994" y="1"/>
                  </a:moveTo>
                  <a:cubicBezTo>
                    <a:pt x="6457" y="1"/>
                    <a:pt x="5919" y="22"/>
                    <a:pt x="5381" y="65"/>
                  </a:cubicBezTo>
                  <a:cubicBezTo>
                    <a:pt x="3588" y="159"/>
                    <a:pt x="1794" y="395"/>
                    <a:pt x="1" y="678"/>
                  </a:cubicBezTo>
                  <a:cubicBezTo>
                    <a:pt x="331" y="3274"/>
                    <a:pt x="945" y="5823"/>
                    <a:pt x="1747" y="8277"/>
                  </a:cubicBezTo>
                  <a:cubicBezTo>
                    <a:pt x="2219" y="8418"/>
                    <a:pt x="2644" y="8607"/>
                    <a:pt x="3068" y="8796"/>
                  </a:cubicBezTo>
                  <a:cubicBezTo>
                    <a:pt x="5475" y="10070"/>
                    <a:pt x="6372" y="12336"/>
                    <a:pt x="9393" y="12666"/>
                  </a:cubicBezTo>
                  <a:cubicBezTo>
                    <a:pt x="9603" y="12687"/>
                    <a:pt x="9803" y="12697"/>
                    <a:pt x="9994" y="12697"/>
                  </a:cubicBezTo>
                  <a:cubicBezTo>
                    <a:pt x="13191" y="12697"/>
                    <a:pt x="13877" y="9881"/>
                    <a:pt x="17841" y="9881"/>
                  </a:cubicBezTo>
                  <a:cubicBezTo>
                    <a:pt x="21849" y="9881"/>
                    <a:pt x="22495" y="12697"/>
                    <a:pt x="25688" y="12697"/>
                  </a:cubicBezTo>
                  <a:cubicBezTo>
                    <a:pt x="25879" y="12697"/>
                    <a:pt x="26079" y="12687"/>
                    <a:pt x="26289" y="12666"/>
                  </a:cubicBezTo>
                  <a:cubicBezTo>
                    <a:pt x="29309" y="12336"/>
                    <a:pt x="30206" y="10070"/>
                    <a:pt x="32613" y="8796"/>
                  </a:cubicBezTo>
                  <a:cubicBezTo>
                    <a:pt x="33038" y="8607"/>
                    <a:pt x="33510" y="8418"/>
                    <a:pt x="33982" y="8277"/>
                  </a:cubicBezTo>
                  <a:cubicBezTo>
                    <a:pt x="34784" y="5823"/>
                    <a:pt x="35350" y="3274"/>
                    <a:pt x="35681" y="725"/>
                  </a:cubicBezTo>
                  <a:cubicBezTo>
                    <a:pt x="33935" y="395"/>
                    <a:pt x="32141" y="159"/>
                    <a:pt x="30348" y="65"/>
                  </a:cubicBezTo>
                  <a:cubicBezTo>
                    <a:pt x="29810" y="22"/>
                    <a:pt x="29272" y="1"/>
                    <a:pt x="28735" y="1"/>
                  </a:cubicBezTo>
                  <a:cubicBezTo>
                    <a:pt x="27482" y="1"/>
                    <a:pt x="26237" y="117"/>
                    <a:pt x="25015" y="348"/>
                  </a:cubicBezTo>
                  <a:cubicBezTo>
                    <a:pt x="21003" y="1339"/>
                    <a:pt x="20342" y="3982"/>
                    <a:pt x="17888" y="3982"/>
                  </a:cubicBezTo>
                  <a:cubicBezTo>
                    <a:pt x="16661" y="3982"/>
                    <a:pt x="15859" y="3321"/>
                    <a:pt x="14867" y="2519"/>
                  </a:cubicBezTo>
                  <a:cubicBezTo>
                    <a:pt x="13688" y="1481"/>
                    <a:pt x="12272" y="725"/>
                    <a:pt x="10714" y="348"/>
                  </a:cubicBezTo>
                  <a:cubicBezTo>
                    <a:pt x="9492" y="117"/>
                    <a:pt x="8246" y="1"/>
                    <a:pt x="6994" y="1"/>
                  </a:cubicBez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3"/>
            <p:cNvSpPr/>
            <p:nvPr/>
          </p:nvSpPr>
          <p:spPr>
            <a:xfrm>
              <a:off x="4146925" y="2731849"/>
              <a:ext cx="486616" cy="471016"/>
            </a:xfrm>
            <a:custGeom>
              <a:rect b="b" l="l" r="r" t="t"/>
              <a:pathLst>
                <a:path extrusionOk="0" h="38466" w="39740">
                  <a:moveTo>
                    <a:pt x="37569" y="1"/>
                  </a:moveTo>
                  <a:cubicBezTo>
                    <a:pt x="11045" y="14632"/>
                    <a:pt x="1" y="32849"/>
                    <a:pt x="1370" y="38466"/>
                  </a:cubicBezTo>
                  <a:lnTo>
                    <a:pt x="11989" y="33935"/>
                  </a:lnTo>
                  <a:cubicBezTo>
                    <a:pt x="18030" y="23599"/>
                    <a:pt x="39740" y="10148"/>
                    <a:pt x="39740" y="10148"/>
                  </a:cubicBezTo>
                  <a:lnTo>
                    <a:pt x="3756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3"/>
            <p:cNvSpPr/>
            <p:nvPr/>
          </p:nvSpPr>
          <p:spPr>
            <a:xfrm>
              <a:off x="4317412" y="2640538"/>
              <a:ext cx="416685" cy="406289"/>
            </a:xfrm>
            <a:custGeom>
              <a:rect b="b" l="l" r="r" t="t"/>
              <a:pathLst>
                <a:path extrusionOk="0" h="33180" w="34029">
                  <a:moveTo>
                    <a:pt x="33793" y="1"/>
                  </a:moveTo>
                  <a:lnTo>
                    <a:pt x="33793" y="1"/>
                  </a:lnTo>
                  <a:cubicBezTo>
                    <a:pt x="32188" y="426"/>
                    <a:pt x="30631" y="992"/>
                    <a:pt x="29121" y="1653"/>
                  </a:cubicBezTo>
                  <a:cubicBezTo>
                    <a:pt x="26572" y="2785"/>
                    <a:pt x="24071" y="4107"/>
                    <a:pt x="21664" y="5617"/>
                  </a:cubicBezTo>
                  <a:cubicBezTo>
                    <a:pt x="20248" y="6514"/>
                    <a:pt x="18832" y="7458"/>
                    <a:pt x="17463" y="8402"/>
                  </a:cubicBezTo>
                  <a:cubicBezTo>
                    <a:pt x="15103" y="10006"/>
                    <a:pt x="12885" y="11705"/>
                    <a:pt x="10856" y="13310"/>
                  </a:cubicBezTo>
                  <a:cubicBezTo>
                    <a:pt x="9440" y="14443"/>
                    <a:pt x="8118" y="15528"/>
                    <a:pt x="6939" y="16567"/>
                  </a:cubicBezTo>
                  <a:cubicBezTo>
                    <a:pt x="5098" y="18077"/>
                    <a:pt x="3588" y="19446"/>
                    <a:pt x="2502" y="20437"/>
                  </a:cubicBezTo>
                  <a:cubicBezTo>
                    <a:pt x="1228" y="21617"/>
                    <a:pt x="473" y="22325"/>
                    <a:pt x="473" y="22325"/>
                  </a:cubicBezTo>
                  <a:cubicBezTo>
                    <a:pt x="1" y="30442"/>
                    <a:pt x="7505" y="33180"/>
                    <a:pt x="7505" y="33180"/>
                  </a:cubicBezTo>
                  <a:lnTo>
                    <a:pt x="8779" y="32613"/>
                  </a:lnTo>
                  <a:cubicBezTo>
                    <a:pt x="10195" y="31953"/>
                    <a:pt x="11611" y="31386"/>
                    <a:pt x="12980" y="30820"/>
                  </a:cubicBezTo>
                  <a:cubicBezTo>
                    <a:pt x="14537" y="30206"/>
                    <a:pt x="16047" y="29640"/>
                    <a:pt x="17416" y="29168"/>
                  </a:cubicBezTo>
                  <a:cubicBezTo>
                    <a:pt x="18596" y="28743"/>
                    <a:pt x="19681" y="28413"/>
                    <a:pt x="20673" y="28082"/>
                  </a:cubicBezTo>
                  <a:cubicBezTo>
                    <a:pt x="22844" y="27469"/>
                    <a:pt x="24448" y="27044"/>
                    <a:pt x="25298" y="26808"/>
                  </a:cubicBezTo>
                  <a:lnTo>
                    <a:pt x="25864" y="26667"/>
                  </a:lnTo>
                  <a:cubicBezTo>
                    <a:pt x="25911" y="26667"/>
                    <a:pt x="25958" y="26619"/>
                    <a:pt x="26006" y="26572"/>
                  </a:cubicBezTo>
                  <a:cubicBezTo>
                    <a:pt x="30064" y="24118"/>
                    <a:pt x="32235" y="18266"/>
                    <a:pt x="33415" y="12649"/>
                  </a:cubicBezTo>
                  <a:cubicBezTo>
                    <a:pt x="33935" y="8449"/>
                    <a:pt x="34029" y="4248"/>
                    <a:pt x="337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3"/>
            <p:cNvSpPr/>
            <p:nvPr/>
          </p:nvSpPr>
          <p:spPr>
            <a:xfrm>
              <a:off x="4316837" y="2890777"/>
              <a:ext cx="108087" cy="156626"/>
            </a:xfrm>
            <a:custGeom>
              <a:rect b="b" l="l" r="r" t="t"/>
              <a:pathLst>
                <a:path extrusionOk="0" h="12791" w="8827">
                  <a:moveTo>
                    <a:pt x="2502" y="1"/>
                  </a:moveTo>
                  <a:cubicBezTo>
                    <a:pt x="1228" y="1181"/>
                    <a:pt x="520" y="1889"/>
                    <a:pt x="520" y="1889"/>
                  </a:cubicBezTo>
                  <a:cubicBezTo>
                    <a:pt x="1" y="10053"/>
                    <a:pt x="7552" y="12791"/>
                    <a:pt x="7552" y="12791"/>
                  </a:cubicBezTo>
                  <a:lnTo>
                    <a:pt x="8826" y="12177"/>
                  </a:lnTo>
                  <a:cubicBezTo>
                    <a:pt x="4390" y="7505"/>
                    <a:pt x="2879" y="3163"/>
                    <a:pt x="25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3"/>
            <p:cNvSpPr/>
            <p:nvPr/>
          </p:nvSpPr>
          <p:spPr>
            <a:xfrm>
              <a:off x="4401792" y="2803519"/>
              <a:ext cx="128303" cy="214985"/>
            </a:xfrm>
            <a:custGeom>
              <a:rect b="b" l="l" r="r" t="t"/>
              <a:pathLst>
                <a:path extrusionOk="0" h="17557" w="10478">
                  <a:moveTo>
                    <a:pt x="3965" y="0"/>
                  </a:moveTo>
                  <a:cubicBezTo>
                    <a:pt x="2549" y="1133"/>
                    <a:pt x="1227" y="2266"/>
                    <a:pt x="0" y="3257"/>
                  </a:cubicBezTo>
                  <a:cubicBezTo>
                    <a:pt x="1605" y="8165"/>
                    <a:pt x="3634" y="12932"/>
                    <a:pt x="6041" y="17557"/>
                  </a:cubicBezTo>
                  <a:cubicBezTo>
                    <a:pt x="7599" y="16896"/>
                    <a:pt x="9109" y="16330"/>
                    <a:pt x="10478" y="15858"/>
                  </a:cubicBezTo>
                  <a:cubicBezTo>
                    <a:pt x="7788" y="10808"/>
                    <a:pt x="5617" y="5522"/>
                    <a:pt x="3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3"/>
            <p:cNvSpPr/>
            <p:nvPr/>
          </p:nvSpPr>
          <p:spPr>
            <a:xfrm>
              <a:off x="4582676" y="3090163"/>
              <a:ext cx="9257" cy="15037"/>
            </a:xfrm>
            <a:custGeom>
              <a:rect b="b" l="l" r="r" t="t"/>
              <a:pathLst>
                <a:path extrusionOk="0" h="1228" w="756">
                  <a:moveTo>
                    <a:pt x="1" y="0"/>
                  </a:moveTo>
                  <a:lnTo>
                    <a:pt x="1" y="0"/>
                  </a:lnTo>
                  <a:cubicBezTo>
                    <a:pt x="48" y="425"/>
                    <a:pt x="95" y="850"/>
                    <a:pt x="142" y="1227"/>
                  </a:cubicBezTo>
                  <a:lnTo>
                    <a:pt x="756" y="1180"/>
                  </a:lnTo>
                  <a:cubicBezTo>
                    <a:pt x="520" y="803"/>
                    <a:pt x="237" y="378"/>
                    <a:pt x="1" y="0"/>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3"/>
            <p:cNvSpPr/>
            <p:nvPr/>
          </p:nvSpPr>
          <p:spPr>
            <a:xfrm>
              <a:off x="4583251" y="3090163"/>
              <a:ext cx="8682" cy="15037"/>
            </a:xfrm>
            <a:custGeom>
              <a:rect b="b" l="l" r="r" t="t"/>
              <a:pathLst>
                <a:path extrusionOk="0" h="1228" w="709">
                  <a:moveTo>
                    <a:pt x="1" y="0"/>
                  </a:moveTo>
                  <a:cubicBezTo>
                    <a:pt x="1" y="425"/>
                    <a:pt x="95" y="850"/>
                    <a:pt x="142" y="1227"/>
                  </a:cubicBezTo>
                  <a:lnTo>
                    <a:pt x="709" y="1180"/>
                  </a:lnTo>
                  <a:cubicBezTo>
                    <a:pt x="473" y="803"/>
                    <a:pt x="237" y="378"/>
                    <a:pt x="1" y="0"/>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3"/>
            <p:cNvSpPr/>
            <p:nvPr/>
          </p:nvSpPr>
          <p:spPr>
            <a:xfrm>
              <a:off x="4530659" y="2709894"/>
              <a:ext cx="95952" cy="274521"/>
            </a:xfrm>
            <a:custGeom>
              <a:rect b="b" l="l" r="r" t="t"/>
              <a:pathLst>
                <a:path extrusionOk="0" h="22419" w="7836">
                  <a:moveTo>
                    <a:pt x="4249" y="0"/>
                  </a:moveTo>
                  <a:cubicBezTo>
                    <a:pt x="2833" y="850"/>
                    <a:pt x="1370" y="1794"/>
                    <a:pt x="1" y="2785"/>
                  </a:cubicBezTo>
                  <a:cubicBezTo>
                    <a:pt x="898" y="7174"/>
                    <a:pt x="2125" y="13782"/>
                    <a:pt x="3258" y="22418"/>
                  </a:cubicBezTo>
                  <a:cubicBezTo>
                    <a:pt x="5381" y="21805"/>
                    <a:pt x="7033" y="21380"/>
                    <a:pt x="7835" y="21144"/>
                  </a:cubicBezTo>
                  <a:cubicBezTo>
                    <a:pt x="6561" y="11375"/>
                    <a:pt x="5193" y="4248"/>
                    <a:pt x="42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3"/>
            <p:cNvSpPr/>
            <p:nvPr/>
          </p:nvSpPr>
          <p:spPr>
            <a:xfrm>
              <a:off x="4627749" y="2990758"/>
              <a:ext cx="2327" cy="5792"/>
            </a:xfrm>
            <a:custGeom>
              <a:rect b="b" l="l" r="r" t="t"/>
              <a:pathLst>
                <a:path extrusionOk="0" h="473" w="190">
                  <a:moveTo>
                    <a:pt x="142" y="1"/>
                  </a:moveTo>
                  <a:lnTo>
                    <a:pt x="1" y="473"/>
                  </a:lnTo>
                  <a:lnTo>
                    <a:pt x="190" y="473"/>
                  </a:lnTo>
                  <a:cubicBezTo>
                    <a:pt x="190" y="331"/>
                    <a:pt x="190" y="142"/>
                    <a:pt x="142" y="1"/>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3"/>
            <p:cNvSpPr/>
            <p:nvPr/>
          </p:nvSpPr>
          <p:spPr>
            <a:xfrm>
              <a:off x="4627749" y="2990182"/>
              <a:ext cx="2327" cy="6367"/>
            </a:xfrm>
            <a:custGeom>
              <a:rect b="b" l="l" r="r" t="t"/>
              <a:pathLst>
                <a:path extrusionOk="0" h="520" w="190">
                  <a:moveTo>
                    <a:pt x="142" y="0"/>
                  </a:moveTo>
                  <a:lnTo>
                    <a:pt x="1" y="520"/>
                  </a:lnTo>
                  <a:lnTo>
                    <a:pt x="190" y="520"/>
                  </a:lnTo>
                  <a:cubicBezTo>
                    <a:pt x="190" y="378"/>
                    <a:pt x="142" y="189"/>
                    <a:pt x="142" y="0"/>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3"/>
            <p:cNvSpPr/>
            <p:nvPr/>
          </p:nvSpPr>
          <p:spPr>
            <a:xfrm>
              <a:off x="4635843" y="2641126"/>
              <a:ext cx="98254" cy="324799"/>
            </a:xfrm>
            <a:custGeom>
              <a:rect b="b" l="l" r="r" t="t"/>
              <a:pathLst>
                <a:path extrusionOk="0" h="26525" w="8024">
                  <a:moveTo>
                    <a:pt x="7741" y="0"/>
                  </a:moveTo>
                  <a:cubicBezTo>
                    <a:pt x="6183" y="425"/>
                    <a:pt x="4626" y="944"/>
                    <a:pt x="3116" y="1605"/>
                  </a:cubicBezTo>
                  <a:cubicBezTo>
                    <a:pt x="3352" y="6419"/>
                    <a:pt x="3021" y="14867"/>
                    <a:pt x="1" y="26524"/>
                  </a:cubicBezTo>
                  <a:cubicBezTo>
                    <a:pt x="4059" y="24070"/>
                    <a:pt x="6230" y="18218"/>
                    <a:pt x="7410" y="12601"/>
                  </a:cubicBezTo>
                  <a:cubicBezTo>
                    <a:pt x="7882" y="8448"/>
                    <a:pt x="8024" y="4200"/>
                    <a:pt x="77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3"/>
            <p:cNvSpPr/>
            <p:nvPr/>
          </p:nvSpPr>
          <p:spPr>
            <a:xfrm>
              <a:off x="4125545" y="2950888"/>
              <a:ext cx="361215" cy="266182"/>
            </a:xfrm>
            <a:custGeom>
              <a:rect b="b" l="l" r="r" t="t"/>
              <a:pathLst>
                <a:path extrusionOk="0" h="21738" w="29499">
                  <a:moveTo>
                    <a:pt x="29498" y="0"/>
                  </a:moveTo>
                  <a:lnTo>
                    <a:pt x="29498" y="0"/>
                  </a:lnTo>
                  <a:cubicBezTo>
                    <a:pt x="19304" y="2313"/>
                    <a:pt x="1" y="15716"/>
                    <a:pt x="3116" y="20578"/>
                  </a:cubicBezTo>
                  <a:cubicBezTo>
                    <a:pt x="3633" y="21397"/>
                    <a:pt x="4582" y="21738"/>
                    <a:pt x="5802" y="21738"/>
                  </a:cubicBezTo>
                  <a:cubicBezTo>
                    <a:pt x="11822" y="21738"/>
                    <a:pt x="24448" y="13451"/>
                    <a:pt x="24448" y="13451"/>
                  </a:cubicBezTo>
                  <a:lnTo>
                    <a:pt x="294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3"/>
            <p:cNvSpPr/>
            <p:nvPr/>
          </p:nvSpPr>
          <p:spPr>
            <a:xfrm>
              <a:off x="4591921" y="3016191"/>
              <a:ext cx="104034" cy="106152"/>
            </a:xfrm>
            <a:custGeom>
              <a:rect b="b" l="l" r="r" t="t"/>
              <a:pathLst>
                <a:path extrusionOk="0" h="8669" w="8496">
                  <a:moveTo>
                    <a:pt x="1" y="0"/>
                  </a:moveTo>
                  <a:cubicBezTo>
                    <a:pt x="1" y="0"/>
                    <a:pt x="1" y="5522"/>
                    <a:pt x="3352" y="7740"/>
                  </a:cubicBezTo>
                  <a:cubicBezTo>
                    <a:pt x="4370" y="8429"/>
                    <a:pt x="5244" y="8668"/>
                    <a:pt x="5968" y="8668"/>
                  </a:cubicBezTo>
                  <a:cubicBezTo>
                    <a:pt x="7627" y="8668"/>
                    <a:pt x="8496" y="7410"/>
                    <a:pt x="8496" y="7410"/>
                  </a:cubicBezTo>
                  <a:cubicBezTo>
                    <a:pt x="6750" y="6230"/>
                    <a:pt x="5617" y="1510"/>
                    <a:pt x="5617" y="1510"/>
                  </a:cubicBezTo>
                  <a:lnTo>
                    <a:pt x="1" y="0"/>
                  </a:lnTo>
                  <a:close/>
                </a:path>
              </a:pathLst>
            </a:custGeom>
            <a:solidFill>
              <a:srgbClr val="C4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3"/>
            <p:cNvSpPr/>
            <p:nvPr/>
          </p:nvSpPr>
          <p:spPr>
            <a:xfrm>
              <a:off x="4382139" y="2942219"/>
              <a:ext cx="391264" cy="235777"/>
            </a:xfrm>
            <a:custGeom>
              <a:rect b="b" l="l" r="r" t="t"/>
              <a:pathLst>
                <a:path extrusionOk="0" h="19255" w="31953">
                  <a:moveTo>
                    <a:pt x="12224" y="0"/>
                  </a:moveTo>
                  <a:cubicBezTo>
                    <a:pt x="7835" y="142"/>
                    <a:pt x="3776" y="2502"/>
                    <a:pt x="1417" y="6277"/>
                  </a:cubicBezTo>
                  <a:cubicBezTo>
                    <a:pt x="1322" y="6419"/>
                    <a:pt x="1228" y="6608"/>
                    <a:pt x="1133" y="6796"/>
                  </a:cubicBezTo>
                  <a:cubicBezTo>
                    <a:pt x="945" y="7080"/>
                    <a:pt x="850" y="7457"/>
                    <a:pt x="756" y="7787"/>
                  </a:cubicBezTo>
                  <a:cubicBezTo>
                    <a:pt x="1" y="11186"/>
                    <a:pt x="3493" y="14112"/>
                    <a:pt x="3493" y="14112"/>
                  </a:cubicBezTo>
                  <a:cubicBezTo>
                    <a:pt x="3493" y="14112"/>
                    <a:pt x="3510" y="14111"/>
                    <a:pt x="3543" y="14111"/>
                  </a:cubicBezTo>
                  <a:cubicBezTo>
                    <a:pt x="4094" y="14111"/>
                    <a:pt x="9032" y="14195"/>
                    <a:pt x="10903" y="17179"/>
                  </a:cubicBezTo>
                  <a:cubicBezTo>
                    <a:pt x="11887" y="18781"/>
                    <a:pt x="12792" y="19254"/>
                    <a:pt x="13519" y="19254"/>
                  </a:cubicBezTo>
                  <a:cubicBezTo>
                    <a:pt x="14569" y="19254"/>
                    <a:pt x="15245" y="18265"/>
                    <a:pt x="15245" y="18265"/>
                  </a:cubicBezTo>
                  <a:cubicBezTo>
                    <a:pt x="14679" y="17368"/>
                    <a:pt x="14395" y="16236"/>
                    <a:pt x="14537" y="15197"/>
                  </a:cubicBezTo>
                  <a:cubicBezTo>
                    <a:pt x="14537" y="14631"/>
                    <a:pt x="14395" y="14065"/>
                    <a:pt x="14159" y="13545"/>
                  </a:cubicBezTo>
                  <a:lnTo>
                    <a:pt x="14159" y="13545"/>
                  </a:lnTo>
                  <a:cubicBezTo>
                    <a:pt x="15622" y="14065"/>
                    <a:pt x="15387" y="16472"/>
                    <a:pt x="17369" y="17321"/>
                  </a:cubicBezTo>
                  <a:cubicBezTo>
                    <a:pt x="17692" y="17449"/>
                    <a:pt x="17996" y="17504"/>
                    <a:pt x="18278" y="17504"/>
                  </a:cubicBezTo>
                  <a:cubicBezTo>
                    <a:pt x="19972" y="17504"/>
                    <a:pt x="20908" y="15528"/>
                    <a:pt x="20908" y="15528"/>
                  </a:cubicBezTo>
                  <a:cubicBezTo>
                    <a:pt x="19636" y="14020"/>
                    <a:pt x="20198" y="11619"/>
                    <a:pt x="17806" y="10249"/>
                  </a:cubicBezTo>
                  <a:lnTo>
                    <a:pt x="17806" y="10249"/>
                  </a:lnTo>
                  <a:cubicBezTo>
                    <a:pt x="18037" y="10380"/>
                    <a:pt x="21321" y="12228"/>
                    <a:pt x="23278" y="12228"/>
                  </a:cubicBezTo>
                  <a:cubicBezTo>
                    <a:pt x="23460" y="12228"/>
                    <a:pt x="23631" y="12212"/>
                    <a:pt x="23787" y="12177"/>
                  </a:cubicBezTo>
                  <a:cubicBezTo>
                    <a:pt x="26383" y="11563"/>
                    <a:pt x="25770" y="8967"/>
                    <a:pt x="25675" y="8779"/>
                  </a:cubicBezTo>
                  <a:lnTo>
                    <a:pt x="25675" y="8779"/>
                  </a:lnTo>
                  <a:cubicBezTo>
                    <a:pt x="25789" y="8854"/>
                    <a:pt x="27053" y="9899"/>
                    <a:pt x="28353" y="9899"/>
                  </a:cubicBezTo>
                  <a:cubicBezTo>
                    <a:pt x="28675" y="9899"/>
                    <a:pt x="29000" y="9835"/>
                    <a:pt x="29309" y="9675"/>
                  </a:cubicBezTo>
                  <a:cubicBezTo>
                    <a:pt x="31952" y="8259"/>
                    <a:pt x="30017" y="6136"/>
                    <a:pt x="30017" y="6136"/>
                  </a:cubicBezTo>
                  <a:lnTo>
                    <a:pt x="29970" y="6136"/>
                  </a:lnTo>
                  <a:cubicBezTo>
                    <a:pt x="27044" y="6088"/>
                    <a:pt x="23976" y="2124"/>
                    <a:pt x="17888" y="614"/>
                  </a:cubicBezTo>
                  <a:cubicBezTo>
                    <a:pt x="17038" y="378"/>
                    <a:pt x="16189" y="236"/>
                    <a:pt x="15339" y="142"/>
                  </a:cubicBezTo>
                  <a:lnTo>
                    <a:pt x="14773" y="95"/>
                  </a:lnTo>
                  <a:cubicBezTo>
                    <a:pt x="14395" y="47"/>
                    <a:pt x="14018" y="0"/>
                    <a:pt x="136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3"/>
            <p:cNvSpPr/>
            <p:nvPr/>
          </p:nvSpPr>
          <p:spPr>
            <a:xfrm>
              <a:off x="4713967" y="3013680"/>
              <a:ext cx="29388" cy="19996"/>
            </a:xfrm>
            <a:custGeom>
              <a:rect b="b" l="l" r="r" t="t"/>
              <a:pathLst>
                <a:path extrusionOk="0" h="1633" w="2400">
                  <a:moveTo>
                    <a:pt x="1324" y="0"/>
                  </a:moveTo>
                  <a:cubicBezTo>
                    <a:pt x="545" y="0"/>
                    <a:pt x="1" y="504"/>
                    <a:pt x="134" y="1102"/>
                  </a:cubicBezTo>
                  <a:cubicBezTo>
                    <a:pt x="228" y="1527"/>
                    <a:pt x="488" y="1633"/>
                    <a:pt x="724" y="1633"/>
                  </a:cubicBezTo>
                  <a:cubicBezTo>
                    <a:pt x="960" y="1633"/>
                    <a:pt x="1172" y="1527"/>
                    <a:pt x="1172" y="1527"/>
                  </a:cubicBezTo>
                  <a:cubicBezTo>
                    <a:pt x="1408" y="960"/>
                    <a:pt x="1833" y="536"/>
                    <a:pt x="2399" y="300"/>
                  </a:cubicBezTo>
                  <a:cubicBezTo>
                    <a:pt x="2021" y="90"/>
                    <a:pt x="1652" y="0"/>
                    <a:pt x="1324" y="0"/>
                  </a:cubicBezTo>
                  <a:close/>
                </a:path>
              </a:pathLst>
            </a:custGeom>
            <a:solidFill>
              <a:srgbClr val="F2C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3"/>
            <p:cNvSpPr/>
            <p:nvPr/>
          </p:nvSpPr>
          <p:spPr>
            <a:xfrm>
              <a:off x="4647660" y="3036885"/>
              <a:ext cx="35584" cy="21588"/>
            </a:xfrm>
            <a:custGeom>
              <a:rect b="b" l="l" r="r" t="t"/>
              <a:pathLst>
                <a:path extrusionOk="0" h="1763" w="2906">
                  <a:moveTo>
                    <a:pt x="1239" y="0"/>
                  </a:moveTo>
                  <a:cubicBezTo>
                    <a:pt x="599" y="0"/>
                    <a:pt x="100" y="360"/>
                    <a:pt x="74" y="906"/>
                  </a:cubicBezTo>
                  <a:cubicBezTo>
                    <a:pt x="1" y="1677"/>
                    <a:pt x="669" y="1763"/>
                    <a:pt x="970" y="1763"/>
                  </a:cubicBezTo>
                  <a:cubicBezTo>
                    <a:pt x="1056" y="1763"/>
                    <a:pt x="1112" y="1756"/>
                    <a:pt x="1112" y="1756"/>
                  </a:cubicBezTo>
                  <a:cubicBezTo>
                    <a:pt x="1584" y="1236"/>
                    <a:pt x="2198" y="859"/>
                    <a:pt x="2906" y="812"/>
                  </a:cubicBezTo>
                  <a:cubicBezTo>
                    <a:pt x="2376" y="239"/>
                    <a:pt x="1760" y="0"/>
                    <a:pt x="1239" y="0"/>
                  </a:cubicBezTo>
                  <a:close/>
                </a:path>
              </a:pathLst>
            </a:custGeom>
            <a:solidFill>
              <a:srgbClr val="F2C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3"/>
            <p:cNvSpPr/>
            <p:nvPr/>
          </p:nvSpPr>
          <p:spPr>
            <a:xfrm>
              <a:off x="4605794" y="3120249"/>
              <a:ext cx="27747" cy="27135"/>
            </a:xfrm>
            <a:custGeom>
              <a:rect b="b" l="l" r="r" t="t"/>
              <a:pathLst>
                <a:path extrusionOk="0" h="2216" w="2266">
                  <a:moveTo>
                    <a:pt x="1275" y="1"/>
                  </a:moveTo>
                  <a:cubicBezTo>
                    <a:pt x="986" y="1"/>
                    <a:pt x="662" y="170"/>
                    <a:pt x="331" y="611"/>
                  </a:cubicBezTo>
                  <a:cubicBezTo>
                    <a:pt x="0" y="1083"/>
                    <a:pt x="48" y="1744"/>
                    <a:pt x="520" y="2216"/>
                  </a:cubicBezTo>
                  <a:cubicBezTo>
                    <a:pt x="1322" y="2169"/>
                    <a:pt x="2030" y="1649"/>
                    <a:pt x="2266" y="847"/>
                  </a:cubicBezTo>
                  <a:cubicBezTo>
                    <a:pt x="2093" y="415"/>
                    <a:pt x="1727" y="1"/>
                    <a:pt x="1275" y="1"/>
                  </a:cubicBezTo>
                  <a:close/>
                </a:path>
              </a:pathLst>
            </a:custGeom>
            <a:solidFill>
              <a:srgbClr val="F2C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3"/>
            <p:cNvSpPr/>
            <p:nvPr/>
          </p:nvSpPr>
          <p:spPr>
            <a:xfrm>
              <a:off x="4388494" y="2942794"/>
              <a:ext cx="212683" cy="166434"/>
            </a:xfrm>
            <a:custGeom>
              <a:rect b="b" l="l" r="r" t="t"/>
              <a:pathLst>
                <a:path extrusionOk="0" h="13592" w="17369">
                  <a:moveTo>
                    <a:pt x="11753" y="0"/>
                  </a:moveTo>
                  <a:cubicBezTo>
                    <a:pt x="7316" y="142"/>
                    <a:pt x="3257" y="2502"/>
                    <a:pt x="898" y="6230"/>
                  </a:cubicBezTo>
                  <a:cubicBezTo>
                    <a:pt x="803" y="6419"/>
                    <a:pt x="709" y="6561"/>
                    <a:pt x="614" y="6749"/>
                  </a:cubicBezTo>
                  <a:cubicBezTo>
                    <a:pt x="473" y="7080"/>
                    <a:pt x="331" y="7410"/>
                    <a:pt x="237" y="7788"/>
                  </a:cubicBezTo>
                  <a:lnTo>
                    <a:pt x="237" y="7929"/>
                  </a:lnTo>
                  <a:cubicBezTo>
                    <a:pt x="1" y="10950"/>
                    <a:pt x="3021" y="12932"/>
                    <a:pt x="3021" y="12932"/>
                  </a:cubicBezTo>
                  <a:cubicBezTo>
                    <a:pt x="3021" y="12932"/>
                    <a:pt x="5632" y="13592"/>
                    <a:pt x="6671" y="13592"/>
                  </a:cubicBezTo>
                  <a:cubicBezTo>
                    <a:pt x="6964" y="13592"/>
                    <a:pt x="7132" y="13539"/>
                    <a:pt x="7080" y="13404"/>
                  </a:cubicBezTo>
                  <a:cubicBezTo>
                    <a:pt x="5712" y="9628"/>
                    <a:pt x="8590" y="9959"/>
                    <a:pt x="8732" y="9440"/>
                  </a:cubicBezTo>
                  <a:cubicBezTo>
                    <a:pt x="8862" y="9007"/>
                    <a:pt x="8634" y="6350"/>
                    <a:pt x="10963" y="6350"/>
                  </a:cubicBezTo>
                  <a:cubicBezTo>
                    <a:pt x="11173" y="6350"/>
                    <a:pt x="11404" y="6372"/>
                    <a:pt x="11658" y="6419"/>
                  </a:cubicBezTo>
                  <a:cubicBezTo>
                    <a:pt x="11719" y="6431"/>
                    <a:pt x="11776" y="6437"/>
                    <a:pt x="11830" y="6437"/>
                  </a:cubicBezTo>
                  <a:cubicBezTo>
                    <a:pt x="13040" y="6437"/>
                    <a:pt x="12686" y="3518"/>
                    <a:pt x="13499" y="3021"/>
                  </a:cubicBezTo>
                  <a:cubicBezTo>
                    <a:pt x="14196" y="2571"/>
                    <a:pt x="14828" y="2561"/>
                    <a:pt x="15371" y="2561"/>
                  </a:cubicBezTo>
                  <a:cubicBezTo>
                    <a:pt x="15398" y="2561"/>
                    <a:pt x="15425" y="2561"/>
                    <a:pt x="15452" y="2561"/>
                  </a:cubicBezTo>
                  <a:cubicBezTo>
                    <a:pt x="16012" y="2561"/>
                    <a:pt x="16472" y="2549"/>
                    <a:pt x="16803" y="2030"/>
                  </a:cubicBezTo>
                  <a:cubicBezTo>
                    <a:pt x="17039" y="1699"/>
                    <a:pt x="16944" y="708"/>
                    <a:pt x="17369" y="567"/>
                  </a:cubicBezTo>
                  <a:cubicBezTo>
                    <a:pt x="16519" y="378"/>
                    <a:pt x="15670" y="236"/>
                    <a:pt x="14820" y="142"/>
                  </a:cubicBezTo>
                  <a:lnTo>
                    <a:pt x="14254" y="48"/>
                  </a:lnTo>
                  <a:cubicBezTo>
                    <a:pt x="13876" y="48"/>
                    <a:pt x="13499" y="0"/>
                    <a:pt x="1312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3"/>
            <p:cNvSpPr/>
            <p:nvPr/>
          </p:nvSpPr>
          <p:spPr>
            <a:xfrm>
              <a:off x="5490581" y="2733013"/>
              <a:ext cx="486616" cy="471004"/>
            </a:xfrm>
            <a:custGeom>
              <a:rect b="b" l="l" r="r" t="t"/>
              <a:pathLst>
                <a:path extrusionOk="0" h="38465" w="39740">
                  <a:moveTo>
                    <a:pt x="2171" y="0"/>
                  </a:moveTo>
                  <a:lnTo>
                    <a:pt x="0" y="10147"/>
                  </a:lnTo>
                  <a:cubicBezTo>
                    <a:pt x="0" y="10147"/>
                    <a:pt x="21758" y="23598"/>
                    <a:pt x="27799" y="33934"/>
                  </a:cubicBezTo>
                  <a:lnTo>
                    <a:pt x="38418" y="38465"/>
                  </a:lnTo>
                  <a:cubicBezTo>
                    <a:pt x="39739" y="32896"/>
                    <a:pt x="28695" y="14631"/>
                    <a:pt x="21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3"/>
            <p:cNvSpPr/>
            <p:nvPr/>
          </p:nvSpPr>
          <p:spPr>
            <a:xfrm>
              <a:off x="5390025" y="2642277"/>
              <a:ext cx="417261" cy="406289"/>
            </a:xfrm>
            <a:custGeom>
              <a:rect b="b" l="l" r="r" t="t"/>
              <a:pathLst>
                <a:path extrusionOk="0" h="33180" w="34076">
                  <a:moveTo>
                    <a:pt x="283" y="0"/>
                  </a:moveTo>
                  <a:lnTo>
                    <a:pt x="283" y="0"/>
                  </a:lnTo>
                  <a:cubicBezTo>
                    <a:pt x="0" y="4201"/>
                    <a:pt x="142" y="8449"/>
                    <a:pt x="614" y="12602"/>
                  </a:cubicBezTo>
                  <a:cubicBezTo>
                    <a:pt x="1794" y="18218"/>
                    <a:pt x="3965" y="24070"/>
                    <a:pt x="8023" y="26525"/>
                  </a:cubicBezTo>
                  <a:cubicBezTo>
                    <a:pt x="8071" y="26572"/>
                    <a:pt x="8118" y="26619"/>
                    <a:pt x="8165" y="26619"/>
                  </a:cubicBezTo>
                  <a:lnTo>
                    <a:pt x="8779" y="26808"/>
                  </a:lnTo>
                  <a:cubicBezTo>
                    <a:pt x="9581" y="26997"/>
                    <a:pt x="11233" y="27374"/>
                    <a:pt x="13357" y="28082"/>
                  </a:cubicBezTo>
                  <a:cubicBezTo>
                    <a:pt x="14348" y="28365"/>
                    <a:pt x="15433" y="28743"/>
                    <a:pt x="16613" y="29120"/>
                  </a:cubicBezTo>
                  <a:cubicBezTo>
                    <a:pt x="18029" y="29592"/>
                    <a:pt x="19492" y="30159"/>
                    <a:pt x="21097" y="30819"/>
                  </a:cubicBezTo>
                  <a:cubicBezTo>
                    <a:pt x="22418" y="31339"/>
                    <a:pt x="23834" y="31905"/>
                    <a:pt x="25250" y="32566"/>
                  </a:cubicBezTo>
                  <a:lnTo>
                    <a:pt x="26524" y="33179"/>
                  </a:lnTo>
                  <a:cubicBezTo>
                    <a:pt x="26524" y="33179"/>
                    <a:pt x="34076" y="30442"/>
                    <a:pt x="33556" y="22277"/>
                  </a:cubicBezTo>
                  <a:cubicBezTo>
                    <a:pt x="33556" y="22277"/>
                    <a:pt x="32849" y="21569"/>
                    <a:pt x="31574" y="20389"/>
                  </a:cubicBezTo>
                  <a:cubicBezTo>
                    <a:pt x="30442" y="19398"/>
                    <a:pt x="28931" y="18029"/>
                    <a:pt x="27138" y="16519"/>
                  </a:cubicBezTo>
                  <a:cubicBezTo>
                    <a:pt x="25958" y="15481"/>
                    <a:pt x="24589" y="14395"/>
                    <a:pt x="23173" y="13263"/>
                  </a:cubicBezTo>
                  <a:cubicBezTo>
                    <a:pt x="21144" y="11658"/>
                    <a:pt x="18926" y="9959"/>
                    <a:pt x="16613" y="8354"/>
                  </a:cubicBezTo>
                  <a:cubicBezTo>
                    <a:pt x="15197" y="7410"/>
                    <a:pt x="13781" y="6466"/>
                    <a:pt x="12366" y="5570"/>
                  </a:cubicBezTo>
                  <a:cubicBezTo>
                    <a:pt x="9959" y="4059"/>
                    <a:pt x="7504" y="2738"/>
                    <a:pt x="4909" y="1605"/>
                  </a:cubicBezTo>
                  <a:cubicBezTo>
                    <a:pt x="3398" y="944"/>
                    <a:pt x="1888" y="425"/>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3"/>
            <p:cNvSpPr/>
            <p:nvPr/>
          </p:nvSpPr>
          <p:spPr>
            <a:xfrm>
              <a:off x="5699787" y="2892516"/>
              <a:ext cx="107499" cy="156050"/>
            </a:xfrm>
            <a:custGeom>
              <a:rect b="b" l="l" r="r" t="t"/>
              <a:pathLst>
                <a:path extrusionOk="0" h="12744" w="8779">
                  <a:moveTo>
                    <a:pt x="6277" y="0"/>
                  </a:moveTo>
                  <a:cubicBezTo>
                    <a:pt x="5900" y="3115"/>
                    <a:pt x="4437" y="7457"/>
                    <a:pt x="0" y="12130"/>
                  </a:cubicBezTo>
                  <a:lnTo>
                    <a:pt x="1274" y="12743"/>
                  </a:lnTo>
                  <a:cubicBezTo>
                    <a:pt x="1274" y="12743"/>
                    <a:pt x="8779" y="10006"/>
                    <a:pt x="8307" y="1841"/>
                  </a:cubicBezTo>
                  <a:cubicBezTo>
                    <a:pt x="8307" y="1841"/>
                    <a:pt x="7552" y="1133"/>
                    <a:pt x="62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3"/>
            <p:cNvSpPr/>
            <p:nvPr/>
          </p:nvSpPr>
          <p:spPr>
            <a:xfrm>
              <a:off x="5594027" y="2804670"/>
              <a:ext cx="128303" cy="214998"/>
            </a:xfrm>
            <a:custGeom>
              <a:rect b="b" l="l" r="r" t="t"/>
              <a:pathLst>
                <a:path extrusionOk="0" h="17558" w="10478">
                  <a:moveTo>
                    <a:pt x="6513" y="1"/>
                  </a:moveTo>
                  <a:cubicBezTo>
                    <a:pt x="4862" y="5522"/>
                    <a:pt x="2690" y="10808"/>
                    <a:pt x="0" y="15858"/>
                  </a:cubicBezTo>
                  <a:cubicBezTo>
                    <a:pt x="1369" y="16377"/>
                    <a:pt x="2879" y="16897"/>
                    <a:pt x="4437" y="17557"/>
                  </a:cubicBezTo>
                  <a:cubicBezTo>
                    <a:pt x="6844" y="12932"/>
                    <a:pt x="8873" y="8165"/>
                    <a:pt x="10478" y="3257"/>
                  </a:cubicBezTo>
                  <a:cubicBezTo>
                    <a:pt x="9298" y="2266"/>
                    <a:pt x="7929" y="1133"/>
                    <a:pt x="65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3"/>
            <p:cNvSpPr/>
            <p:nvPr/>
          </p:nvSpPr>
          <p:spPr>
            <a:xfrm>
              <a:off x="5532190" y="3091314"/>
              <a:ext cx="9257" cy="15037"/>
            </a:xfrm>
            <a:custGeom>
              <a:rect b="b" l="l" r="r" t="t"/>
              <a:pathLst>
                <a:path extrusionOk="0" h="1228" w="756">
                  <a:moveTo>
                    <a:pt x="756" y="1"/>
                  </a:moveTo>
                  <a:lnTo>
                    <a:pt x="756" y="1"/>
                  </a:lnTo>
                  <a:cubicBezTo>
                    <a:pt x="520" y="425"/>
                    <a:pt x="284" y="803"/>
                    <a:pt x="0" y="1181"/>
                  </a:cubicBezTo>
                  <a:lnTo>
                    <a:pt x="614" y="1228"/>
                  </a:lnTo>
                  <a:cubicBezTo>
                    <a:pt x="661" y="850"/>
                    <a:pt x="708" y="425"/>
                    <a:pt x="756" y="1"/>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3"/>
            <p:cNvSpPr/>
            <p:nvPr/>
          </p:nvSpPr>
          <p:spPr>
            <a:xfrm>
              <a:off x="5532190" y="3091314"/>
              <a:ext cx="9257" cy="15612"/>
            </a:xfrm>
            <a:custGeom>
              <a:rect b="b" l="l" r="r" t="t"/>
              <a:pathLst>
                <a:path extrusionOk="0" h="1275" w="756">
                  <a:moveTo>
                    <a:pt x="756" y="1"/>
                  </a:moveTo>
                  <a:lnTo>
                    <a:pt x="756" y="1"/>
                  </a:lnTo>
                  <a:cubicBezTo>
                    <a:pt x="520" y="425"/>
                    <a:pt x="284" y="803"/>
                    <a:pt x="0" y="1181"/>
                  </a:cubicBezTo>
                  <a:lnTo>
                    <a:pt x="614" y="1275"/>
                  </a:lnTo>
                  <a:cubicBezTo>
                    <a:pt x="661" y="850"/>
                    <a:pt x="708" y="425"/>
                    <a:pt x="756" y="1"/>
                  </a:cubicBez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3"/>
            <p:cNvSpPr/>
            <p:nvPr/>
          </p:nvSpPr>
          <p:spPr>
            <a:xfrm>
              <a:off x="5497512" y="2711045"/>
              <a:ext cx="95952" cy="275108"/>
            </a:xfrm>
            <a:custGeom>
              <a:rect b="b" l="l" r="r" t="t"/>
              <a:pathLst>
                <a:path extrusionOk="0" h="22467" w="7836">
                  <a:moveTo>
                    <a:pt x="3588" y="1"/>
                  </a:moveTo>
                  <a:cubicBezTo>
                    <a:pt x="2691" y="4248"/>
                    <a:pt x="1322" y="11375"/>
                    <a:pt x="1" y="21145"/>
                  </a:cubicBezTo>
                  <a:cubicBezTo>
                    <a:pt x="850" y="21381"/>
                    <a:pt x="2455" y="21758"/>
                    <a:pt x="4626" y="22466"/>
                  </a:cubicBezTo>
                  <a:cubicBezTo>
                    <a:pt x="5759" y="13782"/>
                    <a:pt x="6986" y="7175"/>
                    <a:pt x="7835" y="2785"/>
                  </a:cubicBezTo>
                  <a:cubicBezTo>
                    <a:pt x="6466" y="1794"/>
                    <a:pt x="5051" y="897"/>
                    <a:pt x="35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3"/>
            <p:cNvSpPr/>
            <p:nvPr/>
          </p:nvSpPr>
          <p:spPr>
            <a:xfrm>
              <a:off x="5494046" y="2991909"/>
              <a:ext cx="2327" cy="6380"/>
            </a:xfrm>
            <a:custGeom>
              <a:rect b="b" l="l" r="r" t="t"/>
              <a:pathLst>
                <a:path extrusionOk="0" h="521" w="190">
                  <a:moveTo>
                    <a:pt x="48" y="1"/>
                  </a:moveTo>
                  <a:cubicBezTo>
                    <a:pt x="48" y="143"/>
                    <a:pt x="48" y="331"/>
                    <a:pt x="0" y="520"/>
                  </a:cubicBezTo>
                  <a:lnTo>
                    <a:pt x="189" y="426"/>
                  </a:lnTo>
                  <a:lnTo>
                    <a:pt x="48" y="1"/>
                  </a:ln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3"/>
            <p:cNvSpPr/>
            <p:nvPr/>
          </p:nvSpPr>
          <p:spPr>
            <a:xfrm>
              <a:off x="5494046" y="2991909"/>
              <a:ext cx="2327" cy="6380"/>
            </a:xfrm>
            <a:custGeom>
              <a:rect b="b" l="l" r="r" t="t"/>
              <a:pathLst>
                <a:path extrusionOk="0" h="521" w="190">
                  <a:moveTo>
                    <a:pt x="48" y="1"/>
                  </a:moveTo>
                  <a:cubicBezTo>
                    <a:pt x="48" y="143"/>
                    <a:pt x="0" y="331"/>
                    <a:pt x="0" y="520"/>
                  </a:cubicBezTo>
                  <a:lnTo>
                    <a:pt x="189" y="426"/>
                  </a:lnTo>
                  <a:lnTo>
                    <a:pt x="48" y="1"/>
                  </a:lnTo>
                  <a:close/>
                </a:path>
              </a:pathLst>
            </a:custGeom>
            <a:solidFill>
              <a:srgbClr val="2828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3"/>
            <p:cNvSpPr/>
            <p:nvPr/>
          </p:nvSpPr>
          <p:spPr>
            <a:xfrm>
              <a:off x="5390025" y="2642277"/>
              <a:ext cx="98254" cy="324799"/>
            </a:xfrm>
            <a:custGeom>
              <a:rect b="b" l="l" r="r" t="t"/>
              <a:pathLst>
                <a:path extrusionOk="0" h="26525" w="8024">
                  <a:moveTo>
                    <a:pt x="283" y="0"/>
                  </a:moveTo>
                  <a:lnTo>
                    <a:pt x="283" y="0"/>
                  </a:lnTo>
                  <a:cubicBezTo>
                    <a:pt x="0" y="4201"/>
                    <a:pt x="142" y="8449"/>
                    <a:pt x="614" y="12602"/>
                  </a:cubicBezTo>
                  <a:cubicBezTo>
                    <a:pt x="1794" y="18218"/>
                    <a:pt x="3965" y="24070"/>
                    <a:pt x="8023" y="26525"/>
                  </a:cubicBezTo>
                  <a:cubicBezTo>
                    <a:pt x="5003" y="14867"/>
                    <a:pt x="4720" y="6466"/>
                    <a:pt x="4909" y="1605"/>
                  </a:cubicBezTo>
                  <a:cubicBezTo>
                    <a:pt x="3446" y="944"/>
                    <a:pt x="1888" y="425"/>
                    <a:pt x="2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3"/>
            <p:cNvSpPr/>
            <p:nvPr/>
          </p:nvSpPr>
          <p:spPr>
            <a:xfrm>
              <a:off x="5637374" y="2952039"/>
              <a:ext cx="361203" cy="266194"/>
            </a:xfrm>
            <a:custGeom>
              <a:rect b="b" l="l" r="r" t="t"/>
              <a:pathLst>
                <a:path extrusionOk="0" h="21739" w="29498">
                  <a:moveTo>
                    <a:pt x="0" y="0"/>
                  </a:moveTo>
                  <a:lnTo>
                    <a:pt x="5097" y="13451"/>
                  </a:lnTo>
                  <a:cubicBezTo>
                    <a:pt x="5097" y="13451"/>
                    <a:pt x="17690" y="21738"/>
                    <a:pt x="23726" y="21738"/>
                  </a:cubicBezTo>
                  <a:cubicBezTo>
                    <a:pt x="24950" y="21738"/>
                    <a:pt x="25905" y="21397"/>
                    <a:pt x="26430" y="20578"/>
                  </a:cubicBezTo>
                  <a:cubicBezTo>
                    <a:pt x="29497" y="15717"/>
                    <a:pt x="10194" y="2313"/>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3"/>
            <p:cNvSpPr/>
            <p:nvPr/>
          </p:nvSpPr>
          <p:spPr>
            <a:xfrm>
              <a:off x="5428168" y="3017342"/>
              <a:ext cx="104609" cy="106152"/>
            </a:xfrm>
            <a:custGeom>
              <a:rect b="b" l="l" r="r" t="t"/>
              <a:pathLst>
                <a:path extrusionOk="0" h="8669" w="8543">
                  <a:moveTo>
                    <a:pt x="8543" y="1"/>
                  </a:moveTo>
                  <a:lnTo>
                    <a:pt x="2879" y="1511"/>
                  </a:lnTo>
                  <a:cubicBezTo>
                    <a:pt x="2879" y="1511"/>
                    <a:pt x="1746" y="6230"/>
                    <a:pt x="0" y="7410"/>
                  </a:cubicBezTo>
                  <a:cubicBezTo>
                    <a:pt x="0" y="7410"/>
                    <a:pt x="892" y="8669"/>
                    <a:pt x="2549" y="8669"/>
                  </a:cubicBezTo>
                  <a:cubicBezTo>
                    <a:pt x="3272" y="8669"/>
                    <a:pt x="4141" y="8429"/>
                    <a:pt x="5144" y="7741"/>
                  </a:cubicBezTo>
                  <a:cubicBezTo>
                    <a:pt x="8495" y="5523"/>
                    <a:pt x="8543" y="1"/>
                    <a:pt x="8543" y="1"/>
                  </a:cubicBezTo>
                  <a:close/>
                </a:path>
              </a:pathLst>
            </a:custGeom>
            <a:solidFill>
              <a:srgbClr val="C4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3"/>
            <p:cNvSpPr/>
            <p:nvPr/>
          </p:nvSpPr>
          <p:spPr>
            <a:xfrm>
              <a:off x="5350719" y="2943370"/>
              <a:ext cx="391840" cy="235777"/>
            </a:xfrm>
            <a:custGeom>
              <a:rect b="b" l="l" r="r" t="t"/>
              <a:pathLst>
                <a:path extrusionOk="0" h="19255" w="32000">
                  <a:moveTo>
                    <a:pt x="18313" y="1"/>
                  </a:moveTo>
                  <a:cubicBezTo>
                    <a:pt x="17935" y="1"/>
                    <a:pt x="17558" y="48"/>
                    <a:pt x="17180" y="95"/>
                  </a:cubicBezTo>
                  <a:lnTo>
                    <a:pt x="16661" y="142"/>
                  </a:lnTo>
                  <a:cubicBezTo>
                    <a:pt x="15764" y="237"/>
                    <a:pt x="14915" y="378"/>
                    <a:pt x="14112" y="567"/>
                  </a:cubicBezTo>
                  <a:cubicBezTo>
                    <a:pt x="7977" y="2124"/>
                    <a:pt x="4956" y="6089"/>
                    <a:pt x="1983" y="6089"/>
                  </a:cubicBezTo>
                  <a:lnTo>
                    <a:pt x="1936" y="6089"/>
                  </a:lnTo>
                  <a:cubicBezTo>
                    <a:pt x="1936" y="6089"/>
                    <a:pt x="1" y="8260"/>
                    <a:pt x="2691" y="9676"/>
                  </a:cubicBezTo>
                  <a:cubicBezTo>
                    <a:pt x="2991" y="9835"/>
                    <a:pt x="3308" y="9900"/>
                    <a:pt x="3625" y="9900"/>
                  </a:cubicBezTo>
                  <a:cubicBezTo>
                    <a:pt x="4900" y="9900"/>
                    <a:pt x="6164" y="8855"/>
                    <a:pt x="6278" y="8779"/>
                  </a:cubicBezTo>
                  <a:lnTo>
                    <a:pt x="6278" y="8779"/>
                  </a:lnTo>
                  <a:cubicBezTo>
                    <a:pt x="6231" y="8968"/>
                    <a:pt x="5570" y="11564"/>
                    <a:pt x="8213" y="12177"/>
                  </a:cubicBezTo>
                  <a:cubicBezTo>
                    <a:pt x="8369" y="12212"/>
                    <a:pt x="8540" y="12228"/>
                    <a:pt x="8721" y="12228"/>
                  </a:cubicBezTo>
                  <a:cubicBezTo>
                    <a:pt x="10622" y="12228"/>
                    <a:pt x="13756" y="10473"/>
                    <a:pt x="14124" y="10263"/>
                  </a:cubicBezTo>
                  <a:lnTo>
                    <a:pt x="14124" y="10263"/>
                  </a:lnTo>
                  <a:cubicBezTo>
                    <a:pt x="11759" y="11635"/>
                    <a:pt x="12360" y="14025"/>
                    <a:pt x="11045" y="15528"/>
                  </a:cubicBezTo>
                  <a:cubicBezTo>
                    <a:pt x="11045" y="15528"/>
                    <a:pt x="11981" y="17504"/>
                    <a:pt x="13675" y="17504"/>
                  </a:cubicBezTo>
                  <a:cubicBezTo>
                    <a:pt x="13957" y="17504"/>
                    <a:pt x="14261" y="17450"/>
                    <a:pt x="14584" y="17321"/>
                  </a:cubicBezTo>
                  <a:cubicBezTo>
                    <a:pt x="16614" y="16472"/>
                    <a:pt x="16378" y="14065"/>
                    <a:pt x="17794" y="13546"/>
                  </a:cubicBezTo>
                  <a:lnTo>
                    <a:pt x="17794" y="13546"/>
                  </a:lnTo>
                  <a:cubicBezTo>
                    <a:pt x="17558" y="14065"/>
                    <a:pt x="17463" y="14631"/>
                    <a:pt x="17463" y="15150"/>
                  </a:cubicBezTo>
                  <a:cubicBezTo>
                    <a:pt x="17558" y="16236"/>
                    <a:pt x="17322" y="17369"/>
                    <a:pt x="16755" y="18265"/>
                  </a:cubicBezTo>
                  <a:cubicBezTo>
                    <a:pt x="16755" y="18265"/>
                    <a:pt x="17432" y="19255"/>
                    <a:pt x="18482" y="19255"/>
                  </a:cubicBezTo>
                  <a:cubicBezTo>
                    <a:pt x="19208" y="19255"/>
                    <a:pt x="20113" y="18781"/>
                    <a:pt x="21097" y="17180"/>
                  </a:cubicBezTo>
                  <a:cubicBezTo>
                    <a:pt x="22923" y="14196"/>
                    <a:pt x="27902" y="14112"/>
                    <a:pt x="28457" y="14112"/>
                  </a:cubicBezTo>
                  <a:cubicBezTo>
                    <a:pt x="28490" y="14112"/>
                    <a:pt x="28507" y="14112"/>
                    <a:pt x="28507" y="14112"/>
                  </a:cubicBezTo>
                  <a:cubicBezTo>
                    <a:pt x="28507" y="14112"/>
                    <a:pt x="32000" y="11139"/>
                    <a:pt x="31197" y="7788"/>
                  </a:cubicBezTo>
                  <a:cubicBezTo>
                    <a:pt x="31103" y="7410"/>
                    <a:pt x="31009" y="7080"/>
                    <a:pt x="30867" y="6750"/>
                  </a:cubicBezTo>
                  <a:cubicBezTo>
                    <a:pt x="30867" y="6750"/>
                    <a:pt x="30773" y="6561"/>
                    <a:pt x="30537" y="6230"/>
                  </a:cubicBezTo>
                  <a:cubicBezTo>
                    <a:pt x="28177" y="2502"/>
                    <a:pt x="24165" y="142"/>
                    <a:pt x="197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3"/>
            <p:cNvSpPr/>
            <p:nvPr/>
          </p:nvSpPr>
          <p:spPr>
            <a:xfrm>
              <a:off x="5380780" y="3014819"/>
              <a:ext cx="29364" cy="19445"/>
            </a:xfrm>
            <a:custGeom>
              <a:rect b="b" l="l" r="r" t="t"/>
              <a:pathLst>
                <a:path extrusionOk="0" h="1588" w="2398">
                  <a:moveTo>
                    <a:pt x="1082" y="0"/>
                  </a:moveTo>
                  <a:cubicBezTo>
                    <a:pt x="753" y="0"/>
                    <a:pt x="381" y="90"/>
                    <a:pt x="0" y="301"/>
                  </a:cubicBezTo>
                  <a:cubicBezTo>
                    <a:pt x="519" y="537"/>
                    <a:pt x="991" y="962"/>
                    <a:pt x="1227" y="1481"/>
                  </a:cubicBezTo>
                  <a:cubicBezTo>
                    <a:pt x="1227" y="1481"/>
                    <a:pt x="1440" y="1587"/>
                    <a:pt x="1676" y="1587"/>
                  </a:cubicBezTo>
                  <a:cubicBezTo>
                    <a:pt x="1912" y="1587"/>
                    <a:pt x="2171" y="1481"/>
                    <a:pt x="2265" y="1056"/>
                  </a:cubicBezTo>
                  <a:cubicBezTo>
                    <a:pt x="2398" y="493"/>
                    <a:pt x="1857" y="0"/>
                    <a:pt x="1082" y="0"/>
                  </a:cubicBezTo>
                  <a:close/>
                </a:path>
              </a:pathLst>
            </a:custGeom>
            <a:solidFill>
              <a:srgbClr val="F2C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3"/>
            <p:cNvSpPr/>
            <p:nvPr/>
          </p:nvSpPr>
          <p:spPr>
            <a:xfrm>
              <a:off x="5440879" y="3037840"/>
              <a:ext cx="35719" cy="21784"/>
            </a:xfrm>
            <a:custGeom>
              <a:rect b="b" l="l" r="r" t="t"/>
              <a:pathLst>
                <a:path extrusionOk="0" h="1779" w="2917">
                  <a:moveTo>
                    <a:pt x="1711" y="1"/>
                  </a:moveTo>
                  <a:cubicBezTo>
                    <a:pt x="1185" y="1"/>
                    <a:pt x="559" y="248"/>
                    <a:pt x="0" y="828"/>
                  </a:cubicBezTo>
                  <a:cubicBezTo>
                    <a:pt x="708" y="875"/>
                    <a:pt x="1369" y="1206"/>
                    <a:pt x="1794" y="1772"/>
                  </a:cubicBezTo>
                  <a:cubicBezTo>
                    <a:pt x="1794" y="1772"/>
                    <a:pt x="1850" y="1779"/>
                    <a:pt x="1936" y="1779"/>
                  </a:cubicBezTo>
                  <a:cubicBezTo>
                    <a:pt x="2239" y="1779"/>
                    <a:pt x="2916" y="1693"/>
                    <a:pt x="2879" y="922"/>
                  </a:cubicBezTo>
                  <a:cubicBezTo>
                    <a:pt x="2828" y="356"/>
                    <a:pt x="2342" y="1"/>
                    <a:pt x="1711" y="1"/>
                  </a:cubicBezTo>
                  <a:close/>
                </a:path>
              </a:pathLst>
            </a:custGeom>
            <a:solidFill>
              <a:srgbClr val="F2C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3"/>
            <p:cNvSpPr/>
            <p:nvPr/>
          </p:nvSpPr>
          <p:spPr>
            <a:xfrm>
              <a:off x="5490581" y="3121400"/>
              <a:ext cx="27747" cy="27147"/>
            </a:xfrm>
            <a:custGeom>
              <a:rect b="b" l="l" r="r" t="t"/>
              <a:pathLst>
                <a:path extrusionOk="0" h="2217" w="2266">
                  <a:moveTo>
                    <a:pt x="1012" y="1"/>
                  </a:moveTo>
                  <a:cubicBezTo>
                    <a:pt x="557" y="1"/>
                    <a:pt x="173" y="415"/>
                    <a:pt x="0" y="847"/>
                  </a:cubicBezTo>
                  <a:cubicBezTo>
                    <a:pt x="236" y="1650"/>
                    <a:pt x="991" y="2169"/>
                    <a:pt x="1794" y="2216"/>
                  </a:cubicBezTo>
                  <a:cubicBezTo>
                    <a:pt x="2218" y="1791"/>
                    <a:pt x="2266" y="1083"/>
                    <a:pt x="1935" y="611"/>
                  </a:cubicBezTo>
                  <a:cubicBezTo>
                    <a:pt x="1623" y="170"/>
                    <a:pt x="1303" y="1"/>
                    <a:pt x="1012" y="1"/>
                  </a:cubicBezTo>
                  <a:close/>
                </a:path>
              </a:pathLst>
            </a:custGeom>
            <a:solidFill>
              <a:srgbClr val="F2CC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3"/>
            <p:cNvSpPr/>
            <p:nvPr/>
          </p:nvSpPr>
          <p:spPr>
            <a:xfrm>
              <a:off x="5523520" y="2943945"/>
              <a:ext cx="212108" cy="166373"/>
            </a:xfrm>
            <a:custGeom>
              <a:rect b="b" l="l" r="r" t="t"/>
              <a:pathLst>
                <a:path extrusionOk="0" h="13587" w="17322">
                  <a:moveTo>
                    <a:pt x="4201" y="1"/>
                  </a:moveTo>
                  <a:cubicBezTo>
                    <a:pt x="3823" y="1"/>
                    <a:pt x="3446" y="1"/>
                    <a:pt x="3068" y="48"/>
                  </a:cubicBezTo>
                  <a:lnTo>
                    <a:pt x="2502" y="95"/>
                  </a:lnTo>
                  <a:cubicBezTo>
                    <a:pt x="1652" y="190"/>
                    <a:pt x="803" y="378"/>
                    <a:pt x="0" y="567"/>
                  </a:cubicBezTo>
                  <a:cubicBezTo>
                    <a:pt x="378" y="756"/>
                    <a:pt x="331" y="1700"/>
                    <a:pt x="520" y="1983"/>
                  </a:cubicBezTo>
                  <a:cubicBezTo>
                    <a:pt x="1180" y="3068"/>
                    <a:pt x="2407" y="2077"/>
                    <a:pt x="3871" y="3021"/>
                  </a:cubicBezTo>
                  <a:cubicBezTo>
                    <a:pt x="4684" y="3518"/>
                    <a:pt x="4286" y="6437"/>
                    <a:pt x="5493" y="6437"/>
                  </a:cubicBezTo>
                  <a:cubicBezTo>
                    <a:pt x="5546" y="6437"/>
                    <a:pt x="5603" y="6431"/>
                    <a:pt x="5664" y="6419"/>
                  </a:cubicBezTo>
                  <a:cubicBezTo>
                    <a:pt x="5922" y="6372"/>
                    <a:pt x="6157" y="6351"/>
                    <a:pt x="6370" y="6351"/>
                  </a:cubicBezTo>
                  <a:cubicBezTo>
                    <a:pt x="8735" y="6351"/>
                    <a:pt x="8504" y="9007"/>
                    <a:pt x="8590" y="9440"/>
                  </a:cubicBezTo>
                  <a:cubicBezTo>
                    <a:pt x="8732" y="9959"/>
                    <a:pt x="11658" y="9629"/>
                    <a:pt x="10242" y="13404"/>
                  </a:cubicBezTo>
                  <a:cubicBezTo>
                    <a:pt x="10192" y="13535"/>
                    <a:pt x="10347" y="13587"/>
                    <a:pt x="10623" y="13587"/>
                  </a:cubicBezTo>
                  <a:cubicBezTo>
                    <a:pt x="11641" y="13587"/>
                    <a:pt x="14301" y="12885"/>
                    <a:pt x="14301" y="12885"/>
                  </a:cubicBezTo>
                  <a:cubicBezTo>
                    <a:pt x="14301" y="12885"/>
                    <a:pt x="17321" y="10950"/>
                    <a:pt x="17085" y="7930"/>
                  </a:cubicBezTo>
                  <a:lnTo>
                    <a:pt x="17085" y="7741"/>
                  </a:lnTo>
                  <a:cubicBezTo>
                    <a:pt x="16991" y="7410"/>
                    <a:pt x="16897" y="7080"/>
                    <a:pt x="16708" y="6750"/>
                  </a:cubicBezTo>
                  <a:cubicBezTo>
                    <a:pt x="16708" y="6750"/>
                    <a:pt x="16613" y="6561"/>
                    <a:pt x="16425" y="6231"/>
                  </a:cubicBezTo>
                  <a:cubicBezTo>
                    <a:pt x="14065" y="2455"/>
                    <a:pt x="10006" y="142"/>
                    <a:pt x="56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3"/>
            <p:cNvSpPr/>
            <p:nvPr/>
          </p:nvSpPr>
          <p:spPr>
            <a:xfrm>
              <a:off x="4363649" y="3703331"/>
              <a:ext cx="1396248" cy="420150"/>
            </a:xfrm>
            <a:custGeom>
              <a:rect b="b" l="l" r="r" t="t"/>
              <a:pathLst>
                <a:path extrusionOk="0" h="34312" w="114026">
                  <a:moveTo>
                    <a:pt x="54606" y="0"/>
                  </a:moveTo>
                  <a:cubicBezTo>
                    <a:pt x="50736" y="95"/>
                    <a:pt x="46866" y="425"/>
                    <a:pt x="43043" y="991"/>
                  </a:cubicBezTo>
                  <a:cubicBezTo>
                    <a:pt x="40919" y="1322"/>
                    <a:pt x="38890" y="1699"/>
                    <a:pt x="36908" y="2171"/>
                  </a:cubicBezTo>
                  <a:cubicBezTo>
                    <a:pt x="33651" y="2879"/>
                    <a:pt x="30442" y="3776"/>
                    <a:pt x="27280" y="4909"/>
                  </a:cubicBezTo>
                  <a:cubicBezTo>
                    <a:pt x="25203" y="5617"/>
                    <a:pt x="23174" y="6466"/>
                    <a:pt x="21239" y="7316"/>
                  </a:cubicBezTo>
                  <a:lnTo>
                    <a:pt x="20625" y="7599"/>
                  </a:lnTo>
                  <a:cubicBezTo>
                    <a:pt x="19162" y="8259"/>
                    <a:pt x="17793" y="8967"/>
                    <a:pt x="16425" y="9723"/>
                  </a:cubicBezTo>
                  <a:cubicBezTo>
                    <a:pt x="14348" y="10855"/>
                    <a:pt x="12271" y="12130"/>
                    <a:pt x="10336" y="13545"/>
                  </a:cubicBezTo>
                  <a:cubicBezTo>
                    <a:pt x="8779" y="14631"/>
                    <a:pt x="7269" y="15811"/>
                    <a:pt x="5853" y="17085"/>
                  </a:cubicBezTo>
                  <a:cubicBezTo>
                    <a:pt x="5428" y="17416"/>
                    <a:pt x="5050" y="17793"/>
                    <a:pt x="4673" y="18123"/>
                  </a:cubicBezTo>
                  <a:cubicBezTo>
                    <a:pt x="2927" y="19775"/>
                    <a:pt x="1369" y="21522"/>
                    <a:pt x="0" y="23457"/>
                  </a:cubicBezTo>
                  <a:lnTo>
                    <a:pt x="7505" y="29498"/>
                  </a:lnTo>
                  <a:lnTo>
                    <a:pt x="13498" y="34312"/>
                  </a:lnTo>
                  <a:cubicBezTo>
                    <a:pt x="14065" y="33179"/>
                    <a:pt x="16944" y="32235"/>
                    <a:pt x="21380" y="31480"/>
                  </a:cubicBezTo>
                  <a:cubicBezTo>
                    <a:pt x="22796" y="31244"/>
                    <a:pt x="24353" y="31008"/>
                    <a:pt x="26005" y="30819"/>
                  </a:cubicBezTo>
                  <a:lnTo>
                    <a:pt x="26194" y="30819"/>
                  </a:lnTo>
                  <a:cubicBezTo>
                    <a:pt x="27846" y="30630"/>
                    <a:pt x="29687" y="30442"/>
                    <a:pt x="31574" y="30300"/>
                  </a:cubicBezTo>
                  <a:lnTo>
                    <a:pt x="32046" y="30253"/>
                  </a:lnTo>
                  <a:cubicBezTo>
                    <a:pt x="33557" y="30158"/>
                    <a:pt x="35161" y="30064"/>
                    <a:pt x="36766" y="29970"/>
                  </a:cubicBezTo>
                  <a:lnTo>
                    <a:pt x="39645" y="29781"/>
                  </a:lnTo>
                  <a:cubicBezTo>
                    <a:pt x="41250" y="29734"/>
                    <a:pt x="42807" y="29639"/>
                    <a:pt x="44459" y="29592"/>
                  </a:cubicBezTo>
                  <a:lnTo>
                    <a:pt x="46819" y="29545"/>
                  </a:lnTo>
                  <a:cubicBezTo>
                    <a:pt x="48471" y="29498"/>
                    <a:pt x="50122" y="29450"/>
                    <a:pt x="51774" y="29450"/>
                  </a:cubicBezTo>
                  <a:lnTo>
                    <a:pt x="62205" y="29450"/>
                  </a:lnTo>
                  <a:cubicBezTo>
                    <a:pt x="63856" y="29450"/>
                    <a:pt x="65555" y="29498"/>
                    <a:pt x="67160" y="29545"/>
                  </a:cubicBezTo>
                  <a:lnTo>
                    <a:pt x="69567" y="29592"/>
                  </a:lnTo>
                  <a:cubicBezTo>
                    <a:pt x="71172" y="29639"/>
                    <a:pt x="72776" y="29734"/>
                    <a:pt x="74334" y="29781"/>
                  </a:cubicBezTo>
                  <a:lnTo>
                    <a:pt x="77260" y="29970"/>
                  </a:lnTo>
                  <a:cubicBezTo>
                    <a:pt x="78865" y="30064"/>
                    <a:pt x="80469" y="30158"/>
                    <a:pt x="81980" y="30253"/>
                  </a:cubicBezTo>
                  <a:lnTo>
                    <a:pt x="82452" y="30300"/>
                  </a:lnTo>
                  <a:cubicBezTo>
                    <a:pt x="84339" y="30442"/>
                    <a:pt x="86133" y="30630"/>
                    <a:pt x="87832" y="30819"/>
                  </a:cubicBezTo>
                  <a:lnTo>
                    <a:pt x="87973" y="30819"/>
                  </a:lnTo>
                  <a:cubicBezTo>
                    <a:pt x="89672" y="31008"/>
                    <a:pt x="91230" y="31244"/>
                    <a:pt x="92646" y="31480"/>
                  </a:cubicBezTo>
                  <a:cubicBezTo>
                    <a:pt x="97035" y="32235"/>
                    <a:pt x="99961" y="33179"/>
                    <a:pt x="100480" y="34312"/>
                  </a:cubicBezTo>
                  <a:lnTo>
                    <a:pt x="106474" y="29498"/>
                  </a:lnTo>
                  <a:lnTo>
                    <a:pt x="113978" y="23457"/>
                  </a:lnTo>
                  <a:lnTo>
                    <a:pt x="114026" y="23457"/>
                  </a:lnTo>
                  <a:cubicBezTo>
                    <a:pt x="112657" y="21522"/>
                    <a:pt x="111099" y="19775"/>
                    <a:pt x="109400" y="18123"/>
                  </a:cubicBezTo>
                  <a:cubicBezTo>
                    <a:pt x="108976" y="17793"/>
                    <a:pt x="108598" y="17416"/>
                    <a:pt x="108220" y="17085"/>
                  </a:cubicBezTo>
                  <a:cubicBezTo>
                    <a:pt x="106757" y="15811"/>
                    <a:pt x="105294" y="14631"/>
                    <a:pt x="103737" y="13545"/>
                  </a:cubicBezTo>
                  <a:cubicBezTo>
                    <a:pt x="101755" y="12130"/>
                    <a:pt x="99725" y="10855"/>
                    <a:pt x="97601" y="9723"/>
                  </a:cubicBezTo>
                  <a:cubicBezTo>
                    <a:pt x="96280" y="8967"/>
                    <a:pt x="94864" y="8259"/>
                    <a:pt x="93448" y="7599"/>
                  </a:cubicBezTo>
                  <a:cubicBezTo>
                    <a:pt x="91324" y="6608"/>
                    <a:pt x="89106" y="5711"/>
                    <a:pt x="86746" y="4909"/>
                  </a:cubicBezTo>
                  <a:cubicBezTo>
                    <a:pt x="83631" y="3776"/>
                    <a:pt x="80422" y="2879"/>
                    <a:pt x="77166" y="2171"/>
                  </a:cubicBezTo>
                  <a:cubicBezTo>
                    <a:pt x="75183" y="1699"/>
                    <a:pt x="73107" y="1322"/>
                    <a:pt x="71030" y="991"/>
                  </a:cubicBezTo>
                  <a:cubicBezTo>
                    <a:pt x="67160" y="425"/>
                    <a:pt x="63243" y="95"/>
                    <a:pt x="59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3"/>
            <p:cNvSpPr/>
            <p:nvPr/>
          </p:nvSpPr>
          <p:spPr>
            <a:xfrm>
              <a:off x="5438564" y="3884410"/>
              <a:ext cx="363517" cy="647663"/>
            </a:xfrm>
            <a:custGeom>
              <a:rect b="b" l="l" r="r" t="t"/>
              <a:pathLst>
                <a:path extrusionOk="0" h="52892" w="29687">
                  <a:moveTo>
                    <a:pt x="12602" y="1"/>
                  </a:moveTo>
                  <a:cubicBezTo>
                    <a:pt x="9544" y="1"/>
                    <a:pt x="4844" y="3024"/>
                    <a:pt x="2124" y="8197"/>
                  </a:cubicBezTo>
                  <a:cubicBezTo>
                    <a:pt x="850" y="10604"/>
                    <a:pt x="142" y="13294"/>
                    <a:pt x="1" y="16031"/>
                  </a:cubicBezTo>
                  <a:lnTo>
                    <a:pt x="1" y="16267"/>
                  </a:lnTo>
                  <a:lnTo>
                    <a:pt x="1" y="17777"/>
                  </a:lnTo>
                  <a:cubicBezTo>
                    <a:pt x="48" y="18485"/>
                    <a:pt x="95" y="19193"/>
                    <a:pt x="189" y="19948"/>
                  </a:cubicBezTo>
                  <a:cubicBezTo>
                    <a:pt x="331" y="20798"/>
                    <a:pt x="425" y="21647"/>
                    <a:pt x="567" y="22544"/>
                  </a:cubicBezTo>
                  <a:cubicBezTo>
                    <a:pt x="756" y="23960"/>
                    <a:pt x="945" y="25423"/>
                    <a:pt x="1133" y="26933"/>
                  </a:cubicBezTo>
                  <a:cubicBezTo>
                    <a:pt x="1322" y="28444"/>
                    <a:pt x="1511" y="30048"/>
                    <a:pt x="1700" y="31653"/>
                  </a:cubicBezTo>
                  <a:cubicBezTo>
                    <a:pt x="1888" y="33258"/>
                    <a:pt x="2077" y="35004"/>
                    <a:pt x="2266" y="36703"/>
                  </a:cubicBezTo>
                  <a:cubicBezTo>
                    <a:pt x="2408" y="38260"/>
                    <a:pt x="2596" y="39865"/>
                    <a:pt x="2738" y="41423"/>
                  </a:cubicBezTo>
                  <a:cubicBezTo>
                    <a:pt x="2927" y="43216"/>
                    <a:pt x="3068" y="44915"/>
                    <a:pt x="3257" y="46614"/>
                  </a:cubicBezTo>
                  <a:cubicBezTo>
                    <a:pt x="3399" y="48219"/>
                    <a:pt x="3540" y="49776"/>
                    <a:pt x="3682" y="51334"/>
                  </a:cubicBezTo>
                  <a:cubicBezTo>
                    <a:pt x="3729" y="51853"/>
                    <a:pt x="3776" y="52372"/>
                    <a:pt x="3824" y="52891"/>
                  </a:cubicBezTo>
                  <a:lnTo>
                    <a:pt x="28649" y="52891"/>
                  </a:lnTo>
                  <a:lnTo>
                    <a:pt x="28743" y="51711"/>
                  </a:lnTo>
                  <a:cubicBezTo>
                    <a:pt x="28837" y="50059"/>
                    <a:pt x="28979" y="48502"/>
                    <a:pt x="29073" y="46992"/>
                  </a:cubicBezTo>
                  <a:cubicBezTo>
                    <a:pt x="29215" y="44915"/>
                    <a:pt x="29309" y="42980"/>
                    <a:pt x="29404" y="41092"/>
                  </a:cubicBezTo>
                  <a:cubicBezTo>
                    <a:pt x="29498" y="39440"/>
                    <a:pt x="29545" y="37836"/>
                    <a:pt x="29592" y="36325"/>
                  </a:cubicBezTo>
                  <a:cubicBezTo>
                    <a:pt x="29687" y="34249"/>
                    <a:pt x="29687" y="32314"/>
                    <a:pt x="29687" y="30473"/>
                  </a:cubicBezTo>
                  <a:cubicBezTo>
                    <a:pt x="29687" y="28774"/>
                    <a:pt x="29640" y="27169"/>
                    <a:pt x="29592" y="25659"/>
                  </a:cubicBezTo>
                  <a:cubicBezTo>
                    <a:pt x="29498" y="23441"/>
                    <a:pt x="29309" y="21364"/>
                    <a:pt x="29073" y="19429"/>
                  </a:cubicBezTo>
                  <a:cubicBezTo>
                    <a:pt x="28885" y="17825"/>
                    <a:pt x="28601" y="16220"/>
                    <a:pt x="28271" y="14662"/>
                  </a:cubicBezTo>
                  <a:cubicBezTo>
                    <a:pt x="27846" y="12586"/>
                    <a:pt x="27138" y="10604"/>
                    <a:pt x="26242" y="8716"/>
                  </a:cubicBezTo>
                  <a:cubicBezTo>
                    <a:pt x="25250" y="6639"/>
                    <a:pt x="23835" y="4799"/>
                    <a:pt x="22088" y="3383"/>
                  </a:cubicBezTo>
                  <a:cubicBezTo>
                    <a:pt x="21522" y="2958"/>
                    <a:pt x="21003" y="2628"/>
                    <a:pt x="20436" y="2297"/>
                  </a:cubicBezTo>
                  <a:cubicBezTo>
                    <a:pt x="18171" y="1023"/>
                    <a:pt x="15717" y="268"/>
                    <a:pt x="13121" y="32"/>
                  </a:cubicBezTo>
                  <a:cubicBezTo>
                    <a:pt x="12954" y="11"/>
                    <a:pt x="12781" y="1"/>
                    <a:pt x="12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3"/>
            <p:cNvSpPr/>
            <p:nvPr/>
          </p:nvSpPr>
          <p:spPr>
            <a:xfrm>
              <a:off x="4322041" y="3883920"/>
              <a:ext cx="362942" cy="647565"/>
            </a:xfrm>
            <a:custGeom>
              <a:rect b="b" l="l" r="r" t="t"/>
              <a:pathLst>
                <a:path extrusionOk="0" h="52884" w="29640">
                  <a:moveTo>
                    <a:pt x="16936" y="0"/>
                  </a:moveTo>
                  <a:cubicBezTo>
                    <a:pt x="16777" y="0"/>
                    <a:pt x="16621" y="8"/>
                    <a:pt x="16472" y="25"/>
                  </a:cubicBezTo>
                  <a:cubicBezTo>
                    <a:pt x="13923" y="308"/>
                    <a:pt x="11469" y="1016"/>
                    <a:pt x="9251" y="2243"/>
                  </a:cubicBezTo>
                  <a:cubicBezTo>
                    <a:pt x="8684" y="2573"/>
                    <a:pt x="8118" y="2951"/>
                    <a:pt x="7599" y="3375"/>
                  </a:cubicBezTo>
                  <a:cubicBezTo>
                    <a:pt x="5805" y="4791"/>
                    <a:pt x="4390" y="6585"/>
                    <a:pt x="3398" y="8661"/>
                  </a:cubicBezTo>
                  <a:lnTo>
                    <a:pt x="3398" y="8709"/>
                  </a:lnTo>
                  <a:cubicBezTo>
                    <a:pt x="2502" y="10596"/>
                    <a:pt x="1841" y="12579"/>
                    <a:pt x="1416" y="14655"/>
                  </a:cubicBezTo>
                  <a:cubicBezTo>
                    <a:pt x="1039" y="16213"/>
                    <a:pt x="755" y="17817"/>
                    <a:pt x="567" y="19422"/>
                  </a:cubicBezTo>
                  <a:cubicBezTo>
                    <a:pt x="331" y="21357"/>
                    <a:pt x="189" y="23434"/>
                    <a:pt x="95" y="25652"/>
                  </a:cubicBezTo>
                  <a:cubicBezTo>
                    <a:pt x="0" y="27162"/>
                    <a:pt x="0" y="28767"/>
                    <a:pt x="0" y="30419"/>
                  </a:cubicBezTo>
                  <a:cubicBezTo>
                    <a:pt x="0" y="32307"/>
                    <a:pt x="0" y="34242"/>
                    <a:pt x="47" y="36318"/>
                  </a:cubicBezTo>
                  <a:cubicBezTo>
                    <a:pt x="47" y="37828"/>
                    <a:pt x="95" y="39433"/>
                    <a:pt x="189" y="41085"/>
                  </a:cubicBezTo>
                  <a:cubicBezTo>
                    <a:pt x="283" y="42973"/>
                    <a:pt x="378" y="44955"/>
                    <a:pt x="519" y="46985"/>
                  </a:cubicBezTo>
                  <a:cubicBezTo>
                    <a:pt x="614" y="48495"/>
                    <a:pt x="755" y="50099"/>
                    <a:pt x="850" y="51704"/>
                  </a:cubicBezTo>
                  <a:cubicBezTo>
                    <a:pt x="897" y="52082"/>
                    <a:pt x="944" y="52506"/>
                    <a:pt x="944" y="52884"/>
                  </a:cubicBezTo>
                  <a:lnTo>
                    <a:pt x="25769" y="52884"/>
                  </a:lnTo>
                  <a:cubicBezTo>
                    <a:pt x="25816" y="52365"/>
                    <a:pt x="25864" y="51846"/>
                    <a:pt x="25911" y="51327"/>
                  </a:cubicBezTo>
                  <a:cubicBezTo>
                    <a:pt x="26052" y="49816"/>
                    <a:pt x="26194" y="48212"/>
                    <a:pt x="26383" y="46607"/>
                  </a:cubicBezTo>
                  <a:cubicBezTo>
                    <a:pt x="26524" y="44908"/>
                    <a:pt x="26713" y="43162"/>
                    <a:pt x="26855" y="41415"/>
                  </a:cubicBezTo>
                  <a:cubicBezTo>
                    <a:pt x="27044" y="39858"/>
                    <a:pt x="27185" y="38300"/>
                    <a:pt x="27374" y="36696"/>
                  </a:cubicBezTo>
                  <a:cubicBezTo>
                    <a:pt x="27563" y="34997"/>
                    <a:pt x="27704" y="33345"/>
                    <a:pt x="27940" y="31646"/>
                  </a:cubicBezTo>
                  <a:cubicBezTo>
                    <a:pt x="28129" y="29994"/>
                    <a:pt x="28271" y="28484"/>
                    <a:pt x="28459" y="26926"/>
                  </a:cubicBezTo>
                  <a:cubicBezTo>
                    <a:pt x="28648" y="25369"/>
                    <a:pt x="28837" y="24000"/>
                    <a:pt x="29073" y="22537"/>
                  </a:cubicBezTo>
                  <a:cubicBezTo>
                    <a:pt x="29167" y="21640"/>
                    <a:pt x="29309" y="20791"/>
                    <a:pt x="29403" y="19941"/>
                  </a:cubicBezTo>
                  <a:cubicBezTo>
                    <a:pt x="29498" y="19233"/>
                    <a:pt x="29592" y="18478"/>
                    <a:pt x="29592" y="17817"/>
                  </a:cubicBezTo>
                  <a:cubicBezTo>
                    <a:pt x="29639" y="17298"/>
                    <a:pt x="29639" y="16779"/>
                    <a:pt x="29592" y="16260"/>
                  </a:cubicBezTo>
                  <a:lnTo>
                    <a:pt x="29592" y="16071"/>
                  </a:lnTo>
                  <a:cubicBezTo>
                    <a:pt x="29498" y="13334"/>
                    <a:pt x="28790" y="10644"/>
                    <a:pt x="27515" y="8237"/>
                  </a:cubicBezTo>
                  <a:cubicBezTo>
                    <a:pt x="24779" y="2989"/>
                    <a:pt x="19997" y="0"/>
                    <a:pt x="169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3"/>
            <p:cNvSpPr/>
            <p:nvPr/>
          </p:nvSpPr>
          <p:spPr>
            <a:xfrm>
              <a:off x="5477859" y="4446284"/>
              <a:ext cx="316717" cy="70764"/>
            </a:xfrm>
            <a:custGeom>
              <a:rect b="b" l="l" r="r" t="t"/>
              <a:pathLst>
                <a:path extrusionOk="0" h="5779" w="25865">
                  <a:moveTo>
                    <a:pt x="12673" y="0"/>
                  </a:moveTo>
                  <a:cubicBezTo>
                    <a:pt x="7892" y="0"/>
                    <a:pt x="3420" y="334"/>
                    <a:pt x="1" y="681"/>
                  </a:cubicBezTo>
                  <a:cubicBezTo>
                    <a:pt x="190" y="2286"/>
                    <a:pt x="331" y="3890"/>
                    <a:pt x="473" y="5401"/>
                  </a:cubicBezTo>
                  <a:cubicBezTo>
                    <a:pt x="3793" y="5054"/>
                    <a:pt x="8179" y="4720"/>
                    <a:pt x="12826" y="4720"/>
                  </a:cubicBezTo>
                  <a:cubicBezTo>
                    <a:pt x="17031" y="4720"/>
                    <a:pt x="21451" y="4993"/>
                    <a:pt x="25487" y="5778"/>
                  </a:cubicBezTo>
                  <a:cubicBezTo>
                    <a:pt x="25628" y="4173"/>
                    <a:pt x="25723" y="2569"/>
                    <a:pt x="25864" y="1059"/>
                  </a:cubicBezTo>
                  <a:cubicBezTo>
                    <a:pt x="21582" y="274"/>
                    <a:pt x="17001" y="0"/>
                    <a:pt x="12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3"/>
            <p:cNvSpPr/>
            <p:nvPr/>
          </p:nvSpPr>
          <p:spPr>
            <a:xfrm>
              <a:off x="5465724" y="4318850"/>
              <a:ext cx="335207" cy="72784"/>
            </a:xfrm>
            <a:custGeom>
              <a:rect b="b" l="l" r="r" t="t"/>
              <a:pathLst>
                <a:path extrusionOk="0" h="5944" w="27375">
                  <a:moveTo>
                    <a:pt x="16303" y="0"/>
                  </a:moveTo>
                  <a:cubicBezTo>
                    <a:pt x="10052" y="0"/>
                    <a:pt x="4094" y="631"/>
                    <a:pt x="1" y="1224"/>
                  </a:cubicBezTo>
                  <a:cubicBezTo>
                    <a:pt x="190" y="2781"/>
                    <a:pt x="331" y="4339"/>
                    <a:pt x="520" y="5944"/>
                  </a:cubicBezTo>
                  <a:cubicBezTo>
                    <a:pt x="4495" y="5380"/>
                    <a:pt x="10391" y="4723"/>
                    <a:pt x="16496" y="4723"/>
                  </a:cubicBezTo>
                  <a:cubicBezTo>
                    <a:pt x="20104" y="4723"/>
                    <a:pt x="23785" y="4952"/>
                    <a:pt x="27186" y="5566"/>
                  </a:cubicBezTo>
                  <a:cubicBezTo>
                    <a:pt x="27233" y="3914"/>
                    <a:pt x="27327" y="2357"/>
                    <a:pt x="27374" y="799"/>
                  </a:cubicBezTo>
                  <a:cubicBezTo>
                    <a:pt x="23797" y="221"/>
                    <a:pt x="19999" y="0"/>
                    <a:pt x="163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3"/>
            <p:cNvSpPr/>
            <p:nvPr/>
          </p:nvSpPr>
          <p:spPr>
            <a:xfrm>
              <a:off x="5452438" y="4191662"/>
              <a:ext cx="349068" cy="80339"/>
            </a:xfrm>
            <a:custGeom>
              <a:rect b="b" l="l" r="r" t="t"/>
              <a:pathLst>
                <a:path extrusionOk="0" h="6561" w="28507">
                  <a:moveTo>
                    <a:pt x="19709" y="0"/>
                  </a:moveTo>
                  <a:cubicBezTo>
                    <a:pt x="11852" y="0"/>
                    <a:pt x="4269" y="1084"/>
                    <a:pt x="0" y="1841"/>
                  </a:cubicBezTo>
                  <a:cubicBezTo>
                    <a:pt x="189" y="3399"/>
                    <a:pt x="378" y="4956"/>
                    <a:pt x="520" y="6561"/>
                  </a:cubicBezTo>
                  <a:cubicBezTo>
                    <a:pt x="4596" y="5848"/>
                    <a:pt x="12119" y="4743"/>
                    <a:pt x="19746" y="4743"/>
                  </a:cubicBezTo>
                  <a:cubicBezTo>
                    <a:pt x="22717" y="4743"/>
                    <a:pt x="25702" y="4911"/>
                    <a:pt x="28507" y="5334"/>
                  </a:cubicBezTo>
                  <a:cubicBezTo>
                    <a:pt x="28507" y="3635"/>
                    <a:pt x="28507" y="2077"/>
                    <a:pt x="28412" y="520"/>
                  </a:cubicBezTo>
                  <a:cubicBezTo>
                    <a:pt x="25577" y="150"/>
                    <a:pt x="22624" y="0"/>
                    <a:pt x="197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3"/>
            <p:cNvSpPr/>
            <p:nvPr/>
          </p:nvSpPr>
          <p:spPr>
            <a:xfrm>
              <a:off x="5438564" y="4061938"/>
              <a:ext cx="356011" cy="98536"/>
            </a:xfrm>
            <a:custGeom>
              <a:rect b="b" l="l" r="r" t="t"/>
              <a:pathLst>
                <a:path extrusionOk="0" h="8047" w="29074">
                  <a:moveTo>
                    <a:pt x="24246" y="1"/>
                  </a:moveTo>
                  <a:cubicBezTo>
                    <a:pt x="22391" y="1"/>
                    <a:pt x="20532" y="74"/>
                    <a:pt x="18690" y="212"/>
                  </a:cubicBezTo>
                  <a:cubicBezTo>
                    <a:pt x="14018" y="589"/>
                    <a:pt x="9393" y="1250"/>
                    <a:pt x="4815" y="2194"/>
                  </a:cubicBezTo>
                  <a:cubicBezTo>
                    <a:pt x="2974" y="2571"/>
                    <a:pt x="1322" y="2949"/>
                    <a:pt x="1" y="3279"/>
                  </a:cubicBezTo>
                  <a:cubicBezTo>
                    <a:pt x="1" y="3987"/>
                    <a:pt x="95" y="4695"/>
                    <a:pt x="189" y="5450"/>
                  </a:cubicBezTo>
                  <a:cubicBezTo>
                    <a:pt x="331" y="6253"/>
                    <a:pt x="425" y="7149"/>
                    <a:pt x="520" y="8046"/>
                  </a:cubicBezTo>
                  <a:cubicBezTo>
                    <a:pt x="5456" y="6842"/>
                    <a:pt x="15272" y="4717"/>
                    <a:pt x="24367" y="4717"/>
                  </a:cubicBezTo>
                  <a:cubicBezTo>
                    <a:pt x="25968" y="4717"/>
                    <a:pt x="27547" y="4783"/>
                    <a:pt x="29073" y="4931"/>
                  </a:cubicBezTo>
                  <a:cubicBezTo>
                    <a:pt x="28885" y="3327"/>
                    <a:pt x="28601" y="1722"/>
                    <a:pt x="28224" y="117"/>
                  </a:cubicBezTo>
                  <a:cubicBezTo>
                    <a:pt x="26904" y="38"/>
                    <a:pt x="25576" y="1"/>
                    <a:pt x="242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3"/>
            <p:cNvSpPr/>
            <p:nvPr/>
          </p:nvSpPr>
          <p:spPr>
            <a:xfrm>
              <a:off x="5372686" y="3924268"/>
              <a:ext cx="387211" cy="159344"/>
            </a:xfrm>
            <a:custGeom>
              <a:rect b="b" l="l" r="r" t="t"/>
              <a:pathLst>
                <a:path extrusionOk="0" h="13013" w="31622">
                  <a:moveTo>
                    <a:pt x="24486" y="1"/>
                  </a:moveTo>
                  <a:cubicBezTo>
                    <a:pt x="17042" y="1"/>
                    <a:pt x="11550" y="2319"/>
                    <a:pt x="7835" y="4753"/>
                  </a:cubicBezTo>
                  <a:lnTo>
                    <a:pt x="7504" y="4989"/>
                  </a:lnTo>
                  <a:cubicBezTo>
                    <a:pt x="4578" y="6924"/>
                    <a:pt x="2030" y="9425"/>
                    <a:pt x="0" y="12257"/>
                  </a:cubicBezTo>
                  <a:cubicBezTo>
                    <a:pt x="1888" y="12446"/>
                    <a:pt x="3682" y="12587"/>
                    <a:pt x="5381" y="12776"/>
                  </a:cubicBezTo>
                  <a:lnTo>
                    <a:pt x="5381" y="13012"/>
                  </a:lnTo>
                  <a:lnTo>
                    <a:pt x="5569" y="12823"/>
                  </a:lnTo>
                  <a:cubicBezTo>
                    <a:pt x="8587" y="9419"/>
                    <a:pt x="14554" y="4714"/>
                    <a:pt x="24458" y="4714"/>
                  </a:cubicBezTo>
                  <a:cubicBezTo>
                    <a:pt x="26636" y="4714"/>
                    <a:pt x="29005" y="4942"/>
                    <a:pt x="31574" y="5461"/>
                  </a:cubicBezTo>
                  <a:lnTo>
                    <a:pt x="31622" y="5461"/>
                  </a:lnTo>
                  <a:lnTo>
                    <a:pt x="31574" y="5414"/>
                  </a:lnTo>
                  <a:cubicBezTo>
                    <a:pt x="30583" y="3337"/>
                    <a:pt x="29167" y="1544"/>
                    <a:pt x="27374" y="128"/>
                  </a:cubicBezTo>
                  <a:lnTo>
                    <a:pt x="26902" y="80"/>
                  </a:lnTo>
                  <a:cubicBezTo>
                    <a:pt x="26075" y="27"/>
                    <a:pt x="25270" y="1"/>
                    <a:pt x="244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3"/>
            <p:cNvSpPr/>
            <p:nvPr/>
          </p:nvSpPr>
          <p:spPr>
            <a:xfrm>
              <a:off x="5309110" y="3821801"/>
              <a:ext cx="324223" cy="251978"/>
            </a:xfrm>
            <a:custGeom>
              <a:rect b="b" l="l" r="r" t="t"/>
              <a:pathLst>
                <a:path extrusionOk="0" h="20578" w="26478">
                  <a:moveTo>
                    <a:pt x="20342" y="0"/>
                  </a:moveTo>
                  <a:cubicBezTo>
                    <a:pt x="13876" y="1416"/>
                    <a:pt x="8826" y="4106"/>
                    <a:pt x="5287" y="8118"/>
                  </a:cubicBezTo>
                  <a:cubicBezTo>
                    <a:pt x="2266" y="11469"/>
                    <a:pt x="426" y="15764"/>
                    <a:pt x="1" y="20247"/>
                  </a:cubicBezTo>
                  <a:cubicBezTo>
                    <a:pt x="1653" y="20342"/>
                    <a:pt x="3210" y="20483"/>
                    <a:pt x="4720" y="20578"/>
                  </a:cubicBezTo>
                  <a:cubicBezTo>
                    <a:pt x="5051" y="17085"/>
                    <a:pt x="6514" y="13782"/>
                    <a:pt x="8874" y="11139"/>
                  </a:cubicBezTo>
                  <a:cubicBezTo>
                    <a:pt x="12555" y="7033"/>
                    <a:pt x="18502" y="4578"/>
                    <a:pt x="26478" y="3823"/>
                  </a:cubicBezTo>
                  <a:cubicBezTo>
                    <a:pt x="24495" y="2407"/>
                    <a:pt x="22466" y="1133"/>
                    <a:pt x="203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3"/>
            <p:cNvSpPr/>
            <p:nvPr/>
          </p:nvSpPr>
          <p:spPr>
            <a:xfrm>
              <a:off x="5207979" y="3762854"/>
              <a:ext cx="299366" cy="305733"/>
            </a:xfrm>
            <a:custGeom>
              <a:rect b="b" l="l" r="r" t="t"/>
              <a:pathLst>
                <a:path extrusionOk="0" h="24968" w="24448">
                  <a:moveTo>
                    <a:pt x="17746" y="0"/>
                  </a:moveTo>
                  <a:cubicBezTo>
                    <a:pt x="10950" y="2738"/>
                    <a:pt x="6089" y="6608"/>
                    <a:pt x="3257" y="11516"/>
                  </a:cubicBezTo>
                  <a:cubicBezTo>
                    <a:pt x="944" y="15528"/>
                    <a:pt x="1" y="20200"/>
                    <a:pt x="567" y="24778"/>
                  </a:cubicBezTo>
                  <a:cubicBezTo>
                    <a:pt x="2219" y="24825"/>
                    <a:pt x="3776" y="24873"/>
                    <a:pt x="5381" y="24967"/>
                  </a:cubicBezTo>
                  <a:cubicBezTo>
                    <a:pt x="4720" y="21144"/>
                    <a:pt x="5381" y="17227"/>
                    <a:pt x="7316" y="13923"/>
                  </a:cubicBezTo>
                  <a:cubicBezTo>
                    <a:pt x="10289" y="8826"/>
                    <a:pt x="16047" y="5050"/>
                    <a:pt x="24448" y="2691"/>
                  </a:cubicBezTo>
                  <a:cubicBezTo>
                    <a:pt x="22324" y="1699"/>
                    <a:pt x="20106" y="803"/>
                    <a:pt x="177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3"/>
            <p:cNvSpPr/>
            <p:nvPr/>
          </p:nvSpPr>
          <p:spPr>
            <a:xfrm>
              <a:off x="5106272" y="3715466"/>
              <a:ext cx="201124" cy="349644"/>
            </a:xfrm>
            <a:custGeom>
              <a:rect b="b" l="l" r="r" t="t"/>
              <a:pathLst>
                <a:path extrusionOk="0" h="28554" w="16425">
                  <a:moveTo>
                    <a:pt x="10336" y="0"/>
                  </a:moveTo>
                  <a:cubicBezTo>
                    <a:pt x="6607" y="3210"/>
                    <a:pt x="3729" y="7363"/>
                    <a:pt x="2029" y="11988"/>
                  </a:cubicBezTo>
                  <a:cubicBezTo>
                    <a:pt x="189" y="17274"/>
                    <a:pt x="0" y="23032"/>
                    <a:pt x="1510" y="28459"/>
                  </a:cubicBezTo>
                  <a:cubicBezTo>
                    <a:pt x="3209" y="28459"/>
                    <a:pt x="4861" y="28507"/>
                    <a:pt x="6513" y="28554"/>
                  </a:cubicBezTo>
                  <a:cubicBezTo>
                    <a:pt x="4814" y="23645"/>
                    <a:pt x="4814" y="18360"/>
                    <a:pt x="6513" y="13498"/>
                  </a:cubicBezTo>
                  <a:cubicBezTo>
                    <a:pt x="8212" y="8826"/>
                    <a:pt x="11516" y="4673"/>
                    <a:pt x="16424" y="1133"/>
                  </a:cubicBezTo>
                  <a:cubicBezTo>
                    <a:pt x="14442" y="661"/>
                    <a:pt x="12413" y="283"/>
                    <a:pt x="103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3"/>
            <p:cNvSpPr/>
            <p:nvPr/>
          </p:nvSpPr>
          <p:spPr>
            <a:xfrm>
              <a:off x="5031712" y="3702755"/>
              <a:ext cx="57809" cy="361203"/>
            </a:xfrm>
            <a:custGeom>
              <a:rect b="b" l="l" r="r" t="t"/>
              <a:pathLst>
                <a:path extrusionOk="0" h="29498" w="4721">
                  <a:moveTo>
                    <a:pt x="1" y="0"/>
                  </a:moveTo>
                  <a:lnTo>
                    <a:pt x="1" y="29497"/>
                  </a:lnTo>
                  <a:lnTo>
                    <a:pt x="4720" y="29497"/>
                  </a:lnTo>
                  <a:lnTo>
                    <a:pt x="472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3"/>
            <p:cNvSpPr/>
            <p:nvPr/>
          </p:nvSpPr>
          <p:spPr>
            <a:xfrm>
              <a:off x="4328396" y="4446284"/>
              <a:ext cx="316129" cy="70764"/>
            </a:xfrm>
            <a:custGeom>
              <a:rect b="b" l="l" r="r" t="t"/>
              <a:pathLst>
                <a:path extrusionOk="0" h="5779" w="25817">
                  <a:moveTo>
                    <a:pt x="13186" y="0"/>
                  </a:moveTo>
                  <a:cubicBezTo>
                    <a:pt x="8864" y="0"/>
                    <a:pt x="4283" y="274"/>
                    <a:pt x="0" y="1059"/>
                  </a:cubicBezTo>
                  <a:cubicBezTo>
                    <a:pt x="95" y="2616"/>
                    <a:pt x="236" y="4173"/>
                    <a:pt x="331" y="5778"/>
                  </a:cubicBezTo>
                  <a:cubicBezTo>
                    <a:pt x="4405" y="5009"/>
                    <a:pt x="8880" y="4738"/>
                    <a:pt x="13133" y="4738"/>
                  </a:cubicBezTo>
                  <a:cubicBezTo>
                    <a:pt x="17748" y="4738"/>
                    <a:pt x="22100" y="5057"/>
                    <a:pt x="25392" y="5401"/>
                  </a:cubicBezTo>
                  <a:cubicBezTo>
                    <a:pt x="25533" y="3890"/>
                    <a:pt x="25675" y="2286"/>
                    <a:pt x="25817" y="681"/>
                  </a:cubicBezTo>
                  <a:cubicBezTo>
                    <a:pt x="22423" y="334"/>
                    <a:pt x="17962" y="0"/>
                    <a:pt x="13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3"/>
            <p:cNvSpPr/>
            <p:nvPr/>
          </p:nvSpPr>
          <p:spPr>
            <a:xfrm>
              <a:off x="4321465" y="4318850"/>
              <a:ext cx="335195" cy="72784"/>
            </a:xfrm>
            <a:custGeom>
              <a:rect b="b" l="l" r="r" t="t"/>
              <a:pathLst>
                <a:path extrusionOk="0" h="5944" w="27374">
                  <a:moveTo>
                    <a:pt x="11104" y="0"/>
                  </a:moveTo>
                  <a:cubicBezTo>
                    <a:pt x="7404" y="0"/>
                    <a:pt x="3595" y="221"/>
                    <a:pt x="0" y="799"/>
                  </a:cubicBezTo>
                  <a:cubicBezTo>
                    <a:pt x="47" y="2357"/>
                    <a:pt x="142" y="3914"/>
                    <a:pt x="189" y="5566"/>
                  </a:cubicBezTo>
                  <a:cubicBezTo>
                    <a:pt x="3599" y="4968"/>
                    <a:pt x="7298" y="4744"/>
                    <a:pt x="10924" y="4744"/>
                  </a:cubicBezTo>
                  <a:cubicBezTo>
                    <a:pt x="17032" y="4744"/>
                    <a:pt x="22933" y="5381"/>
                    <a:pt x="26902" y="5944"/>
                  </a:cubicBezTo>
                  <a:cubicBezTo>
                    <a:pt x="27043" y="4339"/>
                    <a:pt x="27232" y="2781"/>
                    <a:pt x="27374" y="1224"/>
                  </a:cubicBezTo>
                  <a:cubicBezTo>
                    <a:pt x="23310" y="631"/>
                    <a:pt x="17364" y="0"/>
                    <a:pt x="111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3"/>
            <p:cNvSpPr/>
            <p:nvPr/>
          </p:nvSpPr>
          <p:spPr>
            <a:xfrm>
              <a:off x="4320878" y="4191882"/>
              <a:ext cx="349656" cy="80119"/>
            </a:xfrm>
            <a:custGeom>
              <a:rect b="b" l="l" r="r" t="t"/>
              <a:pathLst>
                <a:path extrusionOk="0" h="6543" w="28555">
                  <a:moveTo>
                    <a:pt x="9004" y="0"/>
                  </a:moveTo>
                  <a:cubicBezTo>
                    <a:pt x="6020" y="0"/>
                    <a:pt x="2995" y="157"/>
                    <a:pt x="95" y="549"/>
                  </a:cubicBezTo>
                  <a:cubicBezTo>
                    <a:pt x="48" y="2059"/>
                    <a:pt x="1" y="3664"/>
                    <a:pt x="1" y="5316"/>
                  </a:cubicBezTo>
                  <a:cubicBezTo>
                    <a:pt x="2805" y="4908"/>
                    <a:pt x="5786" y="4746"/>
                    <a:pt x="8748" y="4746"/>
                  </a:cubicBezTo>
                  <a:cubicBezTo>
                    <a:pt x="16405" y="4746"/>
                    <a:pt x="23938" y="5828"/>
                    <a:pt x="27988" y="6543"/>
                  </a:cubicBezTo>
                  <a:cubicBezTo>
                    <a:pt x="28177" y="4938"/>
                    <a:pt x="28366" y="3381"/>
                    <a:pt x="28554" y="1823"/>
                  </a:cubicBezTo>
                  <a:cubicBezTo>
                    <a:pt x="24321" y="1072"/>
                    <a:pt x="16805" y="0"/>
                    <a:pt x="90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3"/>
            <p:cNvSpPr/>
            <p:nvPr/>
          </p:nvSpPr>
          <p:spPr>
            <a:xfrm>
              <a:off x="4328396" y="4061938"/>
              <a:ext cx="356011" cy="98536"/>
            </a:xfrm>
            <a:custGeom>
              <a:rect b="b" l="l" r="r" t="t"/>
              <a:pathLst>
                <a:path extrusionOk="0" h="8047" w="29074">
                  <a:moveTo>
                    <a:pt x="4804" y="1"/>
                  </a:moveTo>
                  <a:cubicBezTo>
                    <a:pt x="3474" y="1"/>
                    <a:pt x="2142" y="38"/>
                    <a:pt x="803" y="117"/>
                  </a:cubicBezTo>
                  <a:cubicBezTo>
                    <a:pt x="472" y="1722"/>
                    <a:pt x="189" y="3327"/>
                    <a:pt x="0" y="4931"/>
                  </a:cubicBezTo>
                  <a:cubicBezTo>
                    <a:pt x="1546" y="4781"/>
                    <a:pt x="3144" y="4714"/>
                    <a:pt x="4764" y="4714"/>
                  </a:cubicBezTo>
                  <a:cubicBezTo>
                    <a:pt x="13832" y="4714"/>
                    <a:pt x="23582" y="6805"/>
                    <a:pt x="28507" y="8046"/>
                  </a:cubicBezTo>
                  <a:cubicBezTo>
                    <a:pt x="28601" y="7149"/>
                    <a:pt x="28743" y="6300"/>
                    <a:pt x="28837" y="5450"/>
                  </a:cubicBezTo>
                  <a:cubicBezTo>
                    <a:pt x="28979" y="4695"/>
                    <a:pt x="29026" y="3987"/>
                    <a:pt x="29073" y="3279"/>
                  </a:cubicBezTo>
                  <a:cubicBezTo>
                    <a:pt x="27704" y="2949"/>
                    <a:pt x="26053" y="2571"/>
                    <a:pt x="24212" y="2194"/>
                  </a:cubicBezTo>
                  <a:cubicBezTo>
                    <a:pt x="19634" y="1250"/>
                    <a:pt x="15009" y="589"/>
                    <a:pt x="10384" y="212"/>
                  </a:cubicBezTo>
                  <a:cubicBezTo>
                    <a:pt x="8514" y="74"/>
                    <a:pt x="6660" y="1"/>
                    <a:pt x="48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3"/>
            <p:cNvSpPr/>
            <p:nvPr/>
          </p:nvSpPr>
          <p:spPr>
            <a:xfrm>
              <a:off x="4363074" y="3923839"/>
              <a:ext cx="386636" cy="159773"/>
            </a:xfrm>
            <a:custGeom>
              <a:rect b="b" l="l" r="r" t="t"/>
              <a:pathLst>
                <a:path extrusionOk="0" h="13048" w="31575">
                  <a:moveTo>
                    <a:pt x="6919" y="0"/>
                  </a:moveTo>
                  <a:cubicBezTo>
                    <a:pt x="6189" y="0"/>
                    <a:pt x="5440" y="22"/>
                    <a:pt x="4673" y="68"/>
                  </a:cubicBezTo>
                  <a:lnTo>
                    <a:pt x="4153" y="115"/>
                  </a:lnTo>
                  <a:cubicBezTo>
                    <a:pt x="2407" y="1531"/>
                    <a:pt x="944" y="3372"/>
                    <a:pt x="0" y="5449"/>
                  </a:cubicBezTo>
                  <a:lnTo>
                    <a:pt x="47" y="5449"/>
                  </a:lnTo>
                  <a:cubicBezTo>
                    <a:pt x="2585" y="4945"/>
                    <a:pt x="4926" y="4723"/>
                    <a:pt x="7081" y="4723"/>
                  </a:cubicBezTo>
                  <a:cubicBezTo>
                    <a:pt x="17035" y="4723"/>
                    <a:pt x="23026" y="9444"/>
                    <a:pt x="26052" y="12858"/>
                  </a:cubicBezTo>
                  <a:lnTo>
                    <a:pt x="26241" y="13047"/>
                  </a:lnTo>
                  <a:lnTo>
                    <a:pt x="26241" y="12811"/>
                  </a:lnTo>
                  <a:cubicBezTo>
                    <a:pt x="27893" y="12622"/>
                    <a:pt x="29686" y="12434"/>
                    <a:pt x="31574" y="12292"/>
                  </a:cubicBezTo>
                  <a:cubicBezTo>
                    <a:pt x="29545" y="9413"/>
                    <a:pt x="26996" y="6912"/>
                    <a:pt x="24070" y="4977"/>
                  </a:cubicBezTo>
                  <a:lnTo>
                    <a:pt x="23740" y="4741"/>
                  </a:lnTo>
                  <a:cubicBezTo>
                    <a:pt x="19997" y="2331"/>
                    <a:pt x="14449" y="0"/>
                    <a:pt x="69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3"/>
            <p:cNvSpPr/>
            <p:nvPr/>
          </p:nvSpPr>
          <p:spPr>
            <a:xfrm>
              <a:off x="4489050" y="3821801"/>
              <a:ext cx="324223" cy="251978"/>
            </a:xfrm>
            <a:custGeom>
              <a:rect b="b" l="l" r="r" t="t"/>
              <a:pathLst>
                <a:path extrusionOk="0" h="20578" w="26478">
                  <a:moveTo>
                    <a:pt x="6136" y="0"/>
                  </a:moveTo>
                  <a:cubicBezTo>
                    <a:pt x="4013" y="1133"/>
                    <a:pt x="1983" y="2407"/>
                    <a:pt x="1" y="3823"/>
                  </a:cubicBezTo>
                  <a:cubicBezTo>
                    <a:pt x="8024" y="4578"/>
                    <a:pt x="13924" y="7033"/>
                    <a:pt x="17605" y="11139"/>
                  </a:cubicBezTo>
                  <a:cubicBezTo>
                    <a:pt x="19965" y="13782"/>
                    <a:pt x="21428" y="17085"/>
                    <a:pt x="21758" y="20578"/>
                  </a:cubicBezTo>
                  <a:cubicBezTo>
                    <a:pt x="23268" y="20483"/>
                    <a:pt x="24873" y="20389"/>
                    <a:pt x="26478" y="20295"/>
                  </a:cubicBezTo>
                  <a:cubicBezTo>
                    <a:pt x="26053" y="15764"/>
                    <a:pt x="24212" y="11469"/>
                    <a:pt x="21192" y="8071"/>
                  </a:cubicBezTo>
                  <a:cubicBezTo>
                    <a:pt x="17652" y="4106"/>
                    <a:pt x="12602" y="1416"/>
                    <a:pt x="6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3"/>
            <p:cNvSpPr/>
            <p:nvPr/>
          </p:nvSpPr>
          <p:spPr>
            <a:xfrm>
              <a:off x="4615615" y="3762854"/>
              <a:ext cx="298802" cy="305145"/>
            </a:xfrm>
            <a:custGeom>
              <a:rect b="b" l="l" r="r" t="t"/>
              <a:pathLst>
                <a:path extrusionOk="0" h="24920" w="24402">
                  <a:moveTo>
                    <a:pt x="6655" y="0"/>
                  </a:moveTo>
                  <a:cubicBezTo>
                    <a:pt x="4579" y="708"/>
                    <a:pt x="2549" y="1558"/>
                    <a:pt x="614" y="2407"/>
                  </a:cubicBezTo>
                  <a:lnTo>
                    <a:pt x="1" y="2691"/>
                  </a:lnTo>
                  <a:cubicBezTo>
                    <a:pt x="8354" y="5050"/>
                    <a:pt x="14112" y="8779"/>
                    <a:pt x="17038" y="13829"/>
                  </a:cubicBezTo>
                  <a:cubicBezTo>
                    <a:pt x="18974" y="17180"/>
                    <a:pt x="19681" y="21097"/>
                    <a:pt x="19068" y="24920"/>
                  </a:cubicBezTo>
                  <a:cubicBezTo>
                    <a:pt x="20625" y="24873"/>
                    <a:pt x="22230" y="24778"/>
                    <a:pt x="23835" y="24731"/>
                  </a:cubicBezTo>
                  <a:cubicBezTo>
                    <a:pt x="24401" y="20153"/>
                    <a:pt x="23457" y="15528"/>
                    <a:pt x="21145" y="11516"/>
                  </a:cubicBezTo>
                  <a:cubicBezTo>
                    <a:pt x="18313" y="6561"/>
                    <a:pt x="13452" y="2738"/>
                    <a:pt x="66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3"/>
            <p:cNvSpPr/>
            <p:nvPr/>
          </p:nvSpPr>
          <p:spPr>
            <a:xfrm>
              <a:off x="4815000" y="3715466"/>
              <a:ext cx="201124" cy="349644"/>
            </a:xfrm>
            <a:custGeom>
              <a:rect b="b" l="l" r="r" t="t"/>
              <a:pathLst>
                <a:path extrusionOk="0" h="28554" w="16425">
                  <a:moveTo>
                    <a:pt x="6089" y="0"/>
                  </a:moveTo>
                  <a:cubicBezTo>
                    <a:pt x="3965" y="283"/>
                    <a:pt x="1935" y="661"/>
                    <a:pt x="0" y="1133"/>
                  </a:cubicBezTo>
                  <a:cubicBezTo>
                    <a:pt x="4909" y="4673"/>
                    <a:pt x="8260" y="8779"/>
                    <a:pt x="9959" y="13498"/>
                  </a:cubicBezTo>
                  <a:cubicBezTo>
                    <a:pt x="11611" y="18360"/>
                    <a:pt x="11611" y="23645"/>
                    <a:pt x="9959" y="28554"/>
                  </a:cubicBezTo>
                  <a:cubicBezTo>
                    <a:pt x="11563" y="28507"/>
                    <a:pt x="13215" y="28459"/>
                    <a:pt x="14914" y="28459"/>
                  </a:cubicBezTo>
                  <a:cubicBezTo>
                    <a:pt x="16424" y="23032"/>
                    <a:pt x="16236" y="17274"/>
                    <a:pt x="14395" y="11988"/>
                  </a:cubicBezTo>
                  <a:cubicBezTo>
                    <a:pt x="12696" y="7363"/>
                    <a:pt x="9817" y="3210"/>
                    <a:pt x="60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3"/>
            <p:cNvSpPr/>
            <p:nvPr/>
          </p:nvSpPr>
          <p:spPr>
            <a:xfrm>
              <a:off x="4618505" y="3397610"/>
              <a:ext cx="885950" cy="43935"/>
            </a:xfrm>
            <a:custGeom>
              <a:rect b="b" l="l" r="r" t="t"/>
              <a:pathLst>
                <a:path extrusionOk="0" h="3588" w="72352">
                  <a:moveTo>
                    <a:pt x="2266" y="1"/>
                  </a:moveTo>
                  <a:cubicBezTo>
                    <a:pt x="1039" y="1"/>
                    <a:pt x="1" y="992"/>
                    <a:pt x="1" y="2266"/>
                  </a:cubicBezTo>
                  <a:lnTo>
                    <a:pt x="1" y="3587"/>
                  </a:lnTo>
                  <a:lnTo>
                    <a:pt x="72352" y="3587"/>
                  </a:lnTo>
                  <a:lnTo>
                    <a:pt x="72352" y="2266"/>
                  </a:lnTo>
                  <a:cubicBezTo>
                    <a:pt x="72352" y="1039"/>
                    <a:pt x="71361" y="1"/>
                    <a:pt x="700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3"/>
            <p:cNvSpPr/>
            <p:nvPr/>
          </p:nvSpPr>
          <p:spPr>
            <a:xfrm>
              <a:off x="4589031" y="2712208"/>
              <a:ext cx="944322" cy="601034"/>
            </a:xfrm>
            <a:custGeom>
              <a:rect b="b" l="l" r="r" t="t"/>
              <a:pathLst>
                <a:path extrusionOk="0" h="49084" w="77119">
                  <a:moveTo>
                    <a:pt x="1558" y="0"/>
                  </a:moveTo>
                  <a:cubicBezTo>
                    <a:pt x="709" y="0"/>
                    <a:pt x="1" y="708"/>
                    <a:pt x="1" y="1558"/>
                  </a:cubicBezTo>
                  <a:lnTo>
                    <a:pt x="1" y="47526"/>
                  </a:lnTo>
                  <a:cubicBezTo>
                    <a:pt x="1" y="48376"/>
                    <a:pt x="709" y="49084"/>
                    <a:pt x="1558" y="49084"/>
                  </a:cubicBezTo>
                  <a:lnTo>
                    <a:pt x="75561" y="49084"/>
                  </a:lnTo>
                  <a:cubicBezTo>
                    <a:pt x="76411" y="49084"/>
                    <a:pt x="77119" y="48376"/>
                    <a:pt x="77119" y="47526"/>
                  </a:cubicBezTo>
                  <a:lnTo>
                    <a:pt x="77119" y="1558"/>
                  </a:lnTo>
                  <a:cubicBezTo>
                    <a:pt x="77119" y="708"/>
                    <a:pt x="76411" y="0"/>
                    <a:pt x="755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3"/>
            <p:cNvSpPr/>
            <p:nvPr/>
          </p:nvSpPr>
          <p:spPr>
            <a:xfrm>
              <a:off x="4610998" y="2734164"/>
              <a:ext cx="900975" cy="557123"/>
            </a:xfrm>
            <a:custGeom>
              <a:rect b="b" l="l" r="r" t="t"/>
              <a:pathLst>
                <a:path extrusionOk="0" h="45498" w="73579">
                  <a:moveTo>
                    <a:pt x="944" y="1"/>
                  </a:moveTo>
                  <a:cubicBezTo>
                    <a:pt x="425" y="1"/>
                    <a:pt x="0" y="425"/>
                    <a:pt x="0" y="945"/>
                  </a:cubicBezTo>
                  <a:lnTo>
                    <a:pt x="0" y="44554"/>
                  </a:lnTo>
                  <a:cubicBezTo>
                    <a:pt x="0" y="45073"/>
                    <a:pt x="425" y="45497"/>
                    <a:pt x="944" y="45497"/>
                  </a:cubicBezTo>
                  <a:lnTo>
                    <a:pt x="72587" y="45497"/>
                  </a:lnTo>
                  <a:cubicBezTo>
                    <a:pt x="73154" y="45497"/>
                    <a:pt x="73579" y="45073"/>
                    <a:pt x="73579" y="44554"/>
                  </a:cubicBezTo>
                  <a:lnTo>
                    <a:pt x="73579" y="945"/>
                  </a:lnTo>
                  <a:cubicBezTo>
                    <a:pt x="73579" y="425"/>
                    <a:pt x="73154" y="1"/>
                    <a:pt x="72587" y="1"/>
                  </a:cubicBez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3"/>
            <p:cNvSpPr/>
            <p:nvPr/>
          </p:nvSpPr>
          <p:spPr>
            <a:xfrm>
              <a:off x="4904572" y="2812764"/>
              <a:ext cx="313239" cy="388950"/>
            </a:xfrm>
            <a:custGeom>
              <a:rect b="b" l="l" r="r" t="t"/>
              <a:pathLst>
                <a:path extrusionOk="0" h="31764" w="25581">
                  <a:moveTo>
                    <a:pt x="2030" y="0"/>
                  </a:moveTo>
                  <a:cubicBezTo>
                    <a:pt x="897" y="0"/>
                    <a:pt x="1" y="897"/>
                    <a:pt x="1" y="2030"/>
                  </a:cubicBezTo>
                  <a:lnTo>
                    <a:pt x="1" y="29734"/>
                  </a:lnTo>
                  <a:cubicBezTo>
                    <a:pt x="1" y="30819"/>
                    <a:pt x="897" y="31763"/>
                    <a:pt x="2030" y="31763"/>
                  </a:cubicBezTo>
                  <a:lnTo>
                    <a:pt x="23551" y="31763"/>
                  </a:lnTo>
                  <a:cubicBezTo>
                    <a:pt x="24684" y="31763"/>
                    <a:pt x="25581" y="30819"/>
                    <a:pt x="25581" y="29734"/>
                  </a:cubicBezTo>
                  <a:lnTo>
                    <a:pt x="25581" y="2030"/>
                  </a:lnTo>
                  <a:cubicBezTo>
                    <a:pt x="25581" y="897"/>
                    <a:pt x="24684" y="0"/>
                    <a:pt x="235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3"/>
            <p:cNvSpPr/>
            <p:nvPr/>
          </p:nvSpPr>
          <p:spPr>
            <a:xfrm>
              <a:off x="4913817" y="2822585"/>
              <a:ext cx="294749" cy="365832"/>
            </a:xfrm>
            <a:custGeom>
              <a:rect b="b" l="l" r="r" t="t"/>
              <a:pathLst>
                <a:path extrusionOk="0" h="29876" w="24071">
                  <a:moveTo>
                    <a:pt x="1936" y="1"/>
                  </a:moveTo>
                  <a:cubicBezTo>
                    <a:pt x="898" y="1"/>
                    <a:pt x="1" y="850"/>
                    <a:pt x="1" y="1936"/>
                  </a:cubicBezTo>
                  <a:lnTo>
                    <a:pt x="1" y="27941"/>
                  </a:lnTo>
                  <a:cubicBezTo>
                    <a:pt x="1" y="29026"/>
                    <a:pt x="898" y="29876"/>
                    <a:pt x="1936" y="29876"/>
                  </a:cubicBezTo>
                  <a:lnTo>
                    <a:pt x="22183" y="29876"/>
                  </a:lnTo>
                  <a:cubicBezTo>
                    <a:pt x="23221" y="29876"/>
                    <a:pt x="24071" y="29026"/>
                    <a:pt x="24071" y="27941"/>
                  </a:cubicBezTo>
                  <a:lnTo>
                    <a:pt x="24071" y="1936"/>
                  </a:lnTo>
                  <a:cubicBezTo>
                    <a:pt x="24071" y="850"/>
                    <a:pt x="23221" y="1"/>
                    <a:pt x="22183" y="1"/>
                  </a:cubicBezTo>
                  <a:close/>
                </a:path>
              </a:pathLst>
            </a:custGeom>
            <a:solidFill>
              <a:srgbClr val="B3AE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3"/>
            <p:cNvSpPr/>
            <p:nvPr/>
          </p:nvSpPr>
          <p:spPr>
            <a:xfrm>
              <a:off x="5005704" y="3075138"/>
              <a:ext cx="111552" cy="358889"/>
            </a:xfrm>
            <a:custGeom>
              <a:rect b="b" l="l" r="r" t="t"/>
              <a:pathLst>
                <a:path extrusionOk="0" h="29309" w="9110">
                  <a:moveTo>
                    <a:pt x="4532" y="0"/>
                  </a:moveTo>
                  <a:cubicBezTo>
                    <a:pt x="2030" y="0"/>
                    <a:pt x="1" y="2030"/>
                    <a:pt x="1" y="4531"/>
                  </a:cubicBezTo>
                  <a:lnTo>
                    <a:pt x="1" y="29309"/>
                  </a:lnTo>
                  <a:lnTo>
                    <a:pt x="9110" y="29309"/>
                  </a:lnTo>
                  <a:lnTo>
                    <a:pt x="9110" y="4531"/>
                  </a:lnTo>
                  <a:cubicBezTo>
                    <a:pt x="9110" y="2030"/>
                    <a:pt x="7033" y="0"/>
                    <a:pt x="45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3"/>
            <p:cNvSpPr/>
            <p:nvPr/>
          </p:nvSpPr>
          <p:spPr>
            <a:xfrm>
              <a:off x="4824821" y="3383736"/>
              <a:ext cx="473330" cy="57809"/>
            </a:xfrm>
            <a:custGeom>
              <a:rect b="b" l="l" r="r" t="t"/>
              <a:pathLst>
                <a:path extrusionOk="0" h="4721" w="38655">
                  <a:moveTo>
                    <a:pt x="19304" y="1"/>
                  </a:moveTo>
                  <a:cubicBezTo>
                    <a:pt x="11092" y="1"/>
                    <a:pt x="3918" y="1275"/>
                    <a:pt x="1" y="3163"/>
                  </a:cubicBezTo>
                  <a:lnTo>
                    <a:pt x="1" y="4720"/>
                  </a:lnTo>
                  <a:lnTo>
                    <a:pt x="38654" y="4720"/>
                  </a:lnTo>
                  <a:lnTo>
                    <a:pt x="38654" y="3163"/>
                  </a:lnTo>
                  <a:cubicBezTo>
                    <a:pt x="34690" y="1275"/>
                    <a:pt x="27516" y="1"/>
                    <a:pt x="193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3"/>
            <p:cNvSpPr/>
            <p:nvPr/>
          </p:nvSpPr>
          <p:spPr>
            <a:xfrm>
              <a:off x="4345159" y="3383161"/>
              <a:ext cx="113278" cy="59535"/>
            </a:xfrm>
            <a:custGeom>
              <a:rect b="b" l="l" r="r" t="t"/>
              <a:pathLst>
                <a:path extrusionOk="0" h="4862" w="9251">
                  <a:moveTo>
                    <a:pt x="2785" y="1"/>
                  </a:moveTo>
                  <a:cubicBezTo>
                    <a:pt x="1227" y="1"/>
                    <a:pt x="0" y="1275"/>
                    <a:pt x="0" y="2785"/>
                  </a:cubicBezTo>
                  <a:lnTo>
                    <a:pt x="0" y="3116"/>
                  </a:lnTo>
                  <a:cubicBezTo>
                    <a:pt x="0" y="4059"/>
                    <a:pt x="802" y="4862"/>
                    <a:pt x="1746" y="4862"/>
                  </a:cubicBezTo>
                  <a:lnTo>
                    <a:pt x="7457" y="4862"/>
                  </a:lnTo>
                  <a:cubicBezTo>
                    <a:pt x="8448" y="4862"/>
                    <a:pt x="9251" y="4059"/>
                    <a:pt x="9251" y="3116"/>
                  </a:cubicBezTo>
                  <a:lnTo>
                    <a:pt x="9251" y="2785"/>
                  </a:lnTo>
                  <a:cubicBezTo>
                    <a:pt x="9251" y="1275"/>
                    <a:pt x="7976" y="1"/>
                    <a:pt x="64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3"/>
            <p:cNvSpPr/>
            <p:nvPr/>
          </p:nvSpPr>
          <p:spPr>
            <a:xfrm>
              <a:off x="3942794" y="3551904"/>
              <a:ext cx="2248710" cy="979576"/>
            </a:xfrm>
            <a:custGeom>
              <a:rect b="b" l="l" r="r" t="t"/>
              <a:pathLst>
                <a:path extrusionOk="0" h="79998" w="221821">
                  <a:moveTo>
                    <a:pt x="1" y="1"/>
                  </a:moveTo>
                  <a:lnTo>
                    <a:pt x="1" y="79998"/>
                  </a:lnTo>
                  <a:lnTo>
                    <a:pt x="19492" y="79998"/>
                  </a:lnTo>
                  <a:lnTo>
                    <a:pt x="19492" y="17322"/>
                  </a:lnTo>
                  <a:lnTo>
                    <a:pt x="202376" y="17322"/>
                  </a:lnTo>
                  <a:lnTo>
                    <a:pt x="202376" y="79998"/>
                  </a:lnTo>
                  <a:lnTo>
                    <a:pt x="221821" y="79998"/>
                  </a:lnTo>
                  <a:lnTo>
                    <a:pt x="221821" y="1"/>
                  </a:lnTo>
                  <a:close/>
                </a:path>
              </a:pathLst>
            </a:custGeom>
            <a:solidFill>
              <a:srgbClr val="D548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3"/>
            <p:cNvSpPr/>
            <p:nvPr/>
          </p:nvSpPr>
          <p:spPr>
            <a:xfrm>
              <a:off x="3901171" y="3436325"/>
              <a:ext cx="2332446" cy="184948"/>
            </a:xfrm>
            <a:custGeom>
              <a:rect b="b" l="l" r="r" t="t"/>
              <a:pathLst>
                <a:path extrusionOk="0" h="15104" w="230081">
                  <a:moveTo>
                    <a:pt x="2643" y="1"/>
                  </a:moveTo>
                  <a:cubicBezTo>
                    <a:pt x="1180" y="1"/>
                    <a:pt x="1" y="1181"/>
                    <a:pt x="1" y="2644"/>
                  </a:cubicBezTo>
                  <a:lnTo>
                    <a:pt x="1" y="12460"/>
                  </a:lnTo>
                  <a:cubicBezTo>
                    <a:pt x="1" y="13923"/>
                    <a:pt x="1180" y="15103"/>
                    <a:pt x="2643" y="15103"/>
                  </a:cubicBezTo>
                  <a:lnTo>
                    <a:pt x="227390" y="15103"/>
                  </a:lnTo>
                  <a:cubicBezTo>
                    <a:pt x="228900" y="15103"/>
                    <a:pt x="230080" y="13923"/>
                    <a:pt x="230080" y="12460"/>
                  </a:cubicBezTo>
                  <a:lnTo>
                    <a:pt x="230080" y="2644"/>
                  </a:lnTo>
                  <a:cubicBezTo>
                    <a:pt x="230080" y="1181"/>
                    <a:pt x="228900" y="1"/>
                    <a:pt x="227390" y="1"/>
                  </a:cubicBezTo>
                  <a:close/>
                </a:path>
              </a:pathLst>
            </a:custGeom>
            <a:solidFill>
              <a:srgbClr val="F58E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3"/>
            <p:cNvSpPr/>
            <p:nvPr/>
          </p:nvSpPr>
          <p:spPr>
            <a:xfrm>
              <a:off x="3942794" y="3702748"/>
              <a:ext cx="163640" cy="828729"/>
            </a:xfrm>
            <a:custGeom>
              <a:rect b="b" l="l" r="r" t="t"/>
              <a:pathLst>
                <a:path extrusionOk="0" h="67679" w="16142">
                  <a:moveTo>
                    <a:pt x="1" y="0"/>
                  </a:moveTo>
                  <a:lnTo>
                    <a:pt x="1" y="67679"/>
                  </a:lnTo>
                  <a:lnTo>
                    <a:pt x="16142" y="67679"/>
                  </a:lnTo>
                  <a:lnTo>
                    <a:pt x="16142" y="0"/>
                  </a:lnTo>
                  <a:close/>
                </a:path>
              </a:pathLst>
            </a:custGeom>
            <a:solidFill>
              <a:srgbClr val="F58E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3"/>
            <p:cNvSpPr/>
            <p:nvPr/>
          </p:nvSpPr>
          <p:spPr>
            <a:xfrm>
              <a:off x="6028307" y="3702748"/>
              <a:ext cx="163153" cy="828729"/>
            </a:xfrm>
            <a:custGeom>
              <a:rect b="b" l="l" r="r" t="t"/>
              <a:pathLst>
                <a:path extrusionOk="0" h="67679" w="16094">
                  <a:moveTo>
                    <a:pt x="0" y="0"/>
                  </a:moveTo>
                  <a:lnTo>
                    <a:pt x="0" y="67679"/>
                  </a:lnTo>
                  <a:lnTo>
                    <a:pt x="16094" y="67679"/>
                  </a:lnTo>
                  <a:lnTo>
                    <a:pt x="16094" y="0"/>
                  </a:lnTo>
                  <a:close/>
                </a:path>
              </a:pathLst>
            </a:custGeom>
            <a:solidFill>
              <a:srgbClr val="F58E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3"/>
            <p:cNvSpPr/>
            <p:nvPr/>
          </p:nvSpPr>
          <p:spPr>
            <a:xfrm>
              <a:off x="3818400" y="3436325"/>
              <a:ext cx="2497992" cy="57809"/>
            </a:xfrm>
            <a:custGeom>
              <a:rect b="b" l="l" r="r" t="t"/>
              <a:pathLst>
                <a:path extrusionOk="0" h="4721" w="246411">
                  <a:moveTo>
                    <a:pt x="2360" y="1"/>
                  </a:moveTo>
                  <a:cubicBezTo>
                    <a:pt x="1039" y="1"/>
                    <a:pt x="1" y="1039"/>
                    <a:pt x="1" y="2360"/>
                  </a:cubicBezTo>
                  <a:cubicBezTo>
                    <a:pt x="1" y="3635"/>
                    <a:pt x="1039" y="4720"/>
                    <a:pt x="2360" y="4720"/>
                  </a:cubicBezTo>
                  <a:lnTo>
                    <a:pt x="244050" y="4720"/>
                  </a:lnTo>
                  <a:cubicBezTo>
                    <a:pt x="245325" y="4720"/>
                    <a:pt x="246410" y="3635"/>
                    <a:pt x="246410" y="2360"/>
                  </a:cubicBezTo>
                  <a:cubicBezTo>
                    <a:pt x="246410" y="1039"/>
                    <a:pt x="245325" y="1"/>
                    <a:pt x="244050" y="1"/>
                  </a:cubicBezTo>
                  <a:close/>
                </a:path>
              </a:pathLst>
            </a:custGeom>
            <a:solidFill>
              <a:srgbClr val="F58E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3"/>
            <p:cNvSpPr/>
            <p:nvPr/>
          </p:nvSpPr>
          <p:spPr>
            <a:xfrm rot="3419610">
              <a:off x="5012317" y="2534709"/>
              <a:ext cx="98295" cy="149402"/>
            </a:xfrm>
            <a:custGeom>
              <a:rect b="b" l="l" r="r" t="t"/>
              <a:pathLst>
                <a:path extrusionOk="0" fill="none" h="2527" w="1663">
                  <a:moveTo>
                    <a:pt x="1662" y="1"/>
                  </a:moveTo>
                  <a:lnTo>
                    <a:pt x="0" y="2527"/>
                  </a:lnTo>
                </a:path>
              </a:pathLst>
            </a:custGeom>
            <a:noFill/>
            <a:ln cap="rnd" cmpd="sng" w="4975">
              <a:solidFill>
                <a:srgbClr val="E7E3D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3"/>
            <p:cNvSpPr/>
            <p:nvPr/>
          </p:nvSpPr>
          <p:spPr>
            <a:xfrm rot="-476636">
              <a:off x="4968274" y="2413589"/>
              <a:ext cx="60961" cy="51531"/>
            </a:xfrm>
            <a:custGeom>
              <a:rect b="b" l="l" r="r" t="t"/>
              <a:pathLst>
                <a:path extrusionOk="0" h="2428" w="2873">
                  <a:moveTo>
                    <a:pt x="1329" y="1"/>
                  </a:moveTo>
                  <a:cubicBezTo>
                    <a:pt x="799" y="1"/>
                    <a:pt x="269" y="350"/>
                    <a:pt x="134" y="969"/>
                  </a:cubicBezTo>
                  <a:cubicBezTo>
                    <a:pt x="1" y="1600"/>
                    <a:pt x="400" y="2265"/>
                    <a:pt x="1064" y="2398"/>
                  </a:cubicBezTo>
                  <a:cubicBezTo>
                    <a:pt x="1158" y="2418"/>
                    <a:pt x="1249" y="2428"/>
                    <a:pt x="1338" y="2428"/>
                  </a:cubicBezTo>
                  <a:cubicBezTo>
                    <a:pt x="2257" y="2428"/>
                    <a:pt x="2873" y="1388"/>
                    <a:pt x="2327" y="570"/>
                  </a:cubicBezTo>
                  <a:cubicBezTo>
                    <a:pt x="2091" y="181"/>
                    <a:pt x="1710" y="1"/>
                    <a:pt x="1329"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3"/>
            <p:cNvSpPr/>
            <p:nvPr/>
          </p:nvSpPr>
          <p:spPr>
            <a:xfrm rot="-476618">
              <a:off x="4923045" y="2394207"/>
              <a:ext cx="92343" cy="31616"/>
            </a:xfrm>
            <a:custGeom>
              <a:rect b="b" l="l" r="r" t="t"/>
              <a:pathLst>
                <a:path extrusionOk="0" h="1484" w="4337">
                  <a:moveTo>
                    <a:pt x="1726" y="0"/>
                  </a:moveTo>
                  <a:cubicBezTo>
                    <a:pt x="1090" y="0"/>
                    <a:pt x="495" y="240"/>
                    <a:pt x="34" y="701"/>
                  </a:cubicBezTo>
                  <a:cubicBezTo>
                    <a:pt x="0" y="735"/>
                    <a:pt x="0" y="768"/>
                    <a:pt x="34" y="801"/>
                  </a:cubicBezTo>
                  <a:cubicBezTo>
                    <a:pt x="50" y="818"/>
                    <a:pt x="67" y="826"/>
                    <a:pt x="84" y="826"/>
                  </a:cubicBezTo>
                  <a:cubicBezTo>
                    <a:pt x="100" y="826"/>
                    <a:pt x="117" y="818"/>
                    <a:pt x="133" y="801"/>
                  </a:cubicBezTo>
                  <a:cubicBezTo>
                    <a:pt x="399" y="568"/>
                    <a:pt x="698" y="402"/>
                    <a:pt x="1064" y="336"/>
                  </a:cubicBezTo>
                  <a:cubicBezTo>
                    <a:pt x="1230" y="286"/>
                    <a:pt x="1405" y="261"/>
                    <a:pt x="1579" y="261"/>
                  </a:cubicBezTo>
                  <a:cubicBezTo>
                    <a:pt x="1754" y="261"/>
                    <a:pt x="1928" y="286"/>
                    <a:pt x="2094" y="336"/>
                  </a:cubicBezTo>
                  <a:cubicBezTo>
                    <a:pt x="2427" y="402"/>
                    <a:pt x="2759" y="535"/>
                    <a:pt x="3058" y="701"/>
                  </a:cubicBezTo>
                  <a:cubicBezTo>
                    <a:pt x="3357" y="867"/>
                    <a:pt x="3623" y="1100"/>
                    <a:pt x="3822" y="1366"/>
                  </a:cubicBezTo>
                  <a:lnTo>
                    <a:pt x="3856" y="1399"/>
                  </a:lnTo>
                  <a:cubicBezTo>
                    <a:pt x="3907" y="1459"/>
                    <a:pt x="3966" y="1483"/>
                    <a:pt x="4023" y="1483"/>
                  </a:cubicBezTo>
                  <a:cubicBezTo>
                    <a:pt x="4190" y="1483"/>
                    <a:pt x="4337" y="1273"/>
                    <a:pt x="4188" y="1100"/>
                  </a:cubicBezTo>
                  <a:cubicBezTo>
                    <a:pt x="3922" y="801"/>
                    <a:pt x="3623" y="568"/>
                    <a:pt x="3257" y="402"/>
                  </a:cubicBezTo>
                  <a:cubicBezTo>
                    <a:pt x="2892" y="236"/>
                    <a:pt x="2526" y="103"/>
                    <a:pt x="2161" y="37"/>
                  </a:cubicBezTo>
                  <a:cubicBezTo>
                    <a:pt x="2014" y="12"/>
                    <a:pt x="1869" y="0"/>
                    <a:pt x="1726"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3"/>
            <p:cNvSpPr/>
            <p:nvPr/>
          </p:nvSpPr>
          <p:spPr>
            <a:xfrm rot="-476642">
              <a:off x="5112939" y="2402262"/>
              <a:ext cx="79744" cy="36504"/>
            </a:xfrm>
            <a:custGeom>
              <a:rect b="b" l="l" r="r" t="t"/>
              <a:pathLst>
                <a:path extrusionOk="0" h="1347" w="2693">
                  <a:moveTo>
                    <a:pt x="1267" y="0"/>
                  </a:moveTo>
                  <a:cubicBezTo>
                    <a:pt x="1130" y="0"/>
                    <a:pt x="997" y="17"/>
                    <a:pt x="864" y="50"/>
                  </a:cubicBezTo>
                  <a:cubicBezTo>
                    <a:pt x="565" y="116"/>
                    <a:pt x="299" y="283"/>
                    <a:pt x="100" y="449"/>
                  </a:cubicBezTo>
                  <a:cubicBezTo>
                    <a:pt x="0" y="549"/>
                    <a:pt x="0" y="648"/>
                    <a:pt x="100" y="715"/>
                  </a:cubicBezTo>
                  <a:cubicBezTo>
                    <a:pt x="133" y="748"/>
                    <a:pt x="175" y="765"/>
                    <a:pt x="216" y="765"/>
                  </a:cubicBezTo>
                  <a:cubicBezTo>
                    <a:pt x="258" y="765"/>
                    <a:pt x="299" y="748"/>
                    <a:pt x="332" y="715"/>
                  </a:cubicBezTo>
                  <a:cubicBezTo>
                    <a:pt x="499" y="549"/>
                    <a:pt x="698" y="416"/>
                    <a:pt x="931" y="349"/>
                  </a:cubicBezTo>
                  <a:cubicBezTo>
                    <a:pt x="1057" y="286"/>
                    <a:pt x="1210" y="263"/>
                    <a:pt x="1365" y="263"/>
                  </a:cubicBezTo>
                  <a:cubicBezTo>
                    <a:pt x="1454" y="263"/>
                    <a:pt x="1543" y="271"/>
                    <a:pt x="1629" y="283"/>
                  </a:cubicBezTo>
                  <a:cubicBezTo>
                    <a:pt x="1861" y="316"/>
                    <a:pt x="2094" y="449"/>
                    <a:pt x="2227" y="648"/>
                  </a:cubicBezTo>
                  <a:cubicBezTo>
                    <a:pt x="2393" y="848"/>
                    <a:pt x="2526" y="1047"/>
                    <a:pt x="2592" y="1313"/>
                  </a:cubicBezTo>
                  <a:cubicBezTo>
                    <a:pt x="2592" y="1313"/>
                    <a:pt x="2626" y="1346"/>
                    <a:pt x="2659" y="1346"/>
                  </a:cubicBezTo>
                  <a:cubicBezTo>
                    <a:pt x="2692" y="1346"/>
                    <a:pt x="2692" y="1313"/>
                    <a:pt x="2692" y="1280"/>
                  </a:cubicBezTo>
                  <a:cubicBezTo>
                    <a:pt x="2659" y="1014"/>
                    <a:pt x="2526" y="748"/>
                    <a:pt x="2360" y="515"/>
                  </a:cubicBezTo>
                  <a:cubicBezTo>
                    <a:pt x="2194" y="283"/>
                    <a:pt x="1961" y="116"/>
                    <a:pt x="1695" y="50"/>
                  </a:cubicBezTo>
                  <a:cubicBezTo>
                    <a:pt x="1546" y="17"/>
                    <a:pt x="1404" y="0"/>
                    <a:pt x="1267" y="0"/>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3"/>
            <p:cNvSpPr/>
            <p:nvPr/>
          </p:nvSpPr>
          <p:spPr>
            <a:xfrm rot="-476636">
              <a:off x="5103999" y="2413589"/>
              <a:ext cx="60961" cy="51531"/>
            </a:xfrm>
            <a:custGeom>
              <a:rect b="b" l="l" r="r" t="t"/>
              <a:pathLst>
                <a:path extrusionOk="0" h="2428" w="2873">
                  <a:moveTo>
                    <a:pt x="1329" y="1"/>
                  </a:moveTo>
                  <a:cubicBezTo>
                    <a:pt x="799" y="1"/>
                    <a:pt x="269" y="350"/>
                    <a:pt x="134" y="969"/>
                  </a:cubicBezTo>
                  <a:cubicBezTo>
                    <a:pt x="1" y="1600"/>
                    <a:pt x="400" y="2265"/>
                    <a:pt x="1064" y="2398"/>
                  </a:cubicBezTo>
                  <a:cubicBezTo>
                    <a:pt x="1158" y="2418"/>
                    <a:pt x="1249" y="2428"/>
                    <a:pt x="1338" y="2428"/>
                  </a:cubicBezTo>
                  <a:cubicBezTo>
                    <a:pt x="2257" y="2428"/>
                    <a:pt x="2873" y="1388"/>
                    <a:pt x="2327" y="570"/>
                  </a:cubicBezTo>
                  <a:cubicBezTo>
                    <a:pt x="2091" y="181"/>
                    <a:pt x="1710" y="1"/>
                    <a:pt x="1329" y="1"/>
                  </a:cubicBezTo>
                  <a:close/>
                </a:path>
              </a:pathLst>
            </a:custGeom>
            <a:solidFill>
              <a:srgbClr val="E7E3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Jail vs Prison Comparison by Slidesgo ">
  <a:themeElements>
    <a:clrScheme name="Simple Light">
      <a:dk1>
        <a:srgbClr val="000000"/>
      </a:dk1>
      <a:lt1>
        <a:srgbClr val="FFFFFF"/>
      </a:lt1>
      <a:dk2>
        <a:srgbClr val="3D84B8"/>
      </a:dk2>
      <a:lt2>
        <a:srgbClr val="707070"/>
      </a:lt2>
      <a:accent1>
        <a:srgbClr val="FFFFFF"/>
      </a:accent1>
      <a:accent2>
        <a:srgbClr val="FFFFFF"/>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9930130B1017E94FBF63D599AB8016D2" ma:contentTypeVersion="13" ma:contentTypeDescription="Create a new document." ma:contentTypeScope="" ma:versionID="2c8ca24808dbf00d0308d701fa24211f">
  <xsd:schema xmlns:xsd="http://www.w3.org/2001/XMLSchema" xmlns:xs="http://www.w3.org/2001/XMLSchema" xmlns:p="http://schemas.microsoft.com/office/2006/metadata/properties" xmlns:ns2="f2841566-2463-47bf-8277-a734fa68b133" xmlns:ns3="805e3cca-c369-433f-9a95-79b72a0f86bd" targetNamespace="http://schemas.microsoft.com/office/2006/metadata/properties" ma:root="true" ma:fieldsID="d75951ca752d4b5df1fd898236959e68" ns2:_="" ns3:_="">
    <xsd:import namespace="f2841566-2463-47bf-8277-a734fa68b133"/>
    <xsd:import namespace="805e3cca-c369-433f-9a95-79b72a0f86b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AutoKeyPoints" minOccurs="0"/>
                <xsd:element ref="ns2:MediaServiceKeyPoints"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2841566-2463-47bf-8277-a734fa68b13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AutoTags" ma:index="14" nillable="true" ma:displayName="Tags" ma:internalName="MediaServiceAutoTag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DateTaken" ma:index="18" nillable="true" ma:displayName="MediaServiceDateTaken" ma:hidden="true" ma:internalName="MediaServiceDateTaken" ma:readOnly="true">
      <xsd:simpleType>
        <xsd:restriction base="dms:Text"/>
      </xsd:simpleType>
    </xsd:element>
    <xsd:element name="MediaLengthInSeconds" ma:index="19" nillable="true" ma:displayName="Length (seconds)" ma:internalName="MediaLengthInSeconds" ma:readOnly="true">
      <xsd:simpleType>
        <xsd:restriction base="dms:Unknown"/>
      </xsd:simpleType>
    </xsd:element>
    <xsd:element name="MediaServiceLocation" ma:index="20"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805e3cca-c369-433f-9a95-79b72a0f86bd"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0CD827D0-14DB-40FE-A26B-65522DD5219A}"/>
</file>

<file path=customXml/itemProps2.xml><?xml version="1.0" encoding="utf-8"?>
<ds:datastoreItem xmlns:ds="http://schemas.openxmlformats.org/officeDocument/2006/customXml" ds:itemID="{89B39F66-2778-4014-AF33-87374AB1AA67}"/>
</file>

<file path=customXml/itemProps3.xml><?xml version="1.0" encoding="utf-8"?>
<ds:datastoreItem xmlns:ds="http://schemas.openxmlformats.org/officeDocument/2006/customXml" ds:itemID="{BA20B09B-8919-40CC-8B49-20A68DBF40EA}"/>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0x0101009930130B1017E94FBF63D599AB8016D2</vt:lpwstr>
  </property>
</Properties>
</file>