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44">
          <p15:clr>
            <a:srgbClr val="A4A3A4"/>
          </p15:clr>
        </p15:guide>
        <p15:guide id="2" pos="2880">
          <p15:clr>
            <a:srgbClr val="A4A3A4"/>
          </p15:clr>
        </p15:guide>
        <p15:guide id="3" pos="26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44" orient="horz"/>
        <p:guide pos="2880"/>
        <p:guide pos="2664"/>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1.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slide" Target="slides/slide18.xml"/><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2769645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f2769645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Bailey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0dc86a562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0dc86a562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Mariah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0dc86a562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0dc86a562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1056b707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1056b707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f1056b70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f1056b70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0dc86a562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f0dc86a562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Isaija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f0dc86a56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f0dc86a56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Tiana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f0dc86a562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f0dc86a562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f0dc86a562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f0dc86a562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f0dc86a562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f0dc86a562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0dc86a5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0dc86a5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ourselves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f2858307c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f2858307c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0dc86a56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0dc86a56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Isaija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0dc86a56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0dc86a56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Tiana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0dc86a56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0dc86a56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Tiana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0dc86a562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f0dc86a562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Tiana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2769645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276964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Everybody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2858307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2858307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2769645f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2769645f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Bailey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type="ctrTitle"/>
          </p:nvPr>
        </p:nvSpPr>
        <p:spPr>
          <a:xfrm>
            <a:off x="323525" y="521325"/>
            <a:ext cx="3464700" cy="13398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2400"/>
              <a:buNone/>
              <a:defRPr b="1" sz="2400">
                <a:solidFill>
                  <a:srgbClr val="FFFFFF"/>
                </a:solidFill>
              </a:defRPr>
            </a:lvl1pPr>
            <a:lvl2pPr lvl="1" algn="l">
              <a:lnSpc>
                <a:spcPct val="100000"/>
              </a:lnSpc>
              <a:spcBef>
                <a:spcPts val="0"/>
              </a:spcBef>
              <a:spcAft>
                <a:spcPts val="0"/>
              </a:spcAft>
              <a:buClr>
                <a:srgbClr val="FFFFFF"/>
              </a:buClr>
              <a:buSzPts val="2400"/>
              <a:buNone/>
              <a:defRPr b="1" sz="2400">
                <a:solidFill>
                  <a:srgbClr val="FFFFFF"/>
                </a:solidFill>
              </a:defRPr>
            </a:lvl2pPr>
            <a:lvl3pPr lvl="2" algn="l">
              <a:lnSpc>
                <a:spcPct val="100000"/>
              </a:lnSpc>
              <a:spcBef>
                <a:spcPts val="0"/>
              </a:spcBef>
              <a:spcAft>
                <a:spcPts val="0"/>
              </a:spcAft>
              <a:buClr>
                <a:srgbClr val="FFFFFF"/>
              </a:buClr>
              <a:buSzPts val="2400"/>
              <a:buNone/>
              <a:defRPr b="1" sz="2400">
                <a:solidFill>
                  <a:srgbClr val="FFFFFF"/>
                </a:solidFill>
              </a:defRPr>
            </a:lvl3pPr>
            <a:lvl4pPr lvl="3" algn="l">
              <a:lnSpc>
                <a:spcPct val="100000"/>
              </a:lnSpc>
              <a:spcBef>
                <a:spcPts val="0"/>
              </a:spcBef>
              <a:spcAft>
                <a:spcPts val="0"/>
              </a:spcAft>
              <a:buClr>
                <a:srgbClr val="FFFFFF"/>
              </a:buClr>
              <a:buSzPts val="2400"/>
              <a:buNone/>
              <a:defRPr b="1" sz="2400">
                <a:solidFill>
                  <a:srgbClr val="FFFFFF"/>
                </a:solidFill>
              </a:defRPr>
            </a:lvl4pPr>
            <a:lvl5pPr lvl="4" algn="l">
              <a:lnSpc>
                <a:spcPct val="100000"/>
              </a:lnSpc>
              <a:spcBef>
                <a:spcPts val="0"/>
              </a:spcBef>
              <a:spcAft>
                <a:spcPts val="0"/>
              </a:spcAft>
              <a:buClr>
                <a:srgbClr val="FFFFFF"/>
              </a:buClr>
              <a:buSzPts val="2400"/>
              <a:buNone/>
              <a:defRPr b="1" sz="2400">
                <a:solidFill>
                  <a:srgbClr val="FFFFFF"/>
                </a:solidFill>
              </a:defRPr>
            </a:lvl5pPr>
            <a:lvl6pPr lvl="5" algn="l">
              <a:lnSpc>
                <a:spcPct val="100000"/>
              </a:lnSpc>
              <a:spcBef>
                <a:spcPts val="0"/>
              </a:spcBef>
              <a:spcAft>
                <a:spcPts val="0"/>
              </a:spcAft>
              <a:buClr>
                <a:srgbClr val="FFFFFF"/>
              </a:buClr>
              <a:buSzPts val="2400"/>
              <a:buNone/>
              <a:defRPr b="1" sz="2400">
                <a:solidFill>
                  <a:srgbClr val="FFFFFF"/>
                </a:solidFill>
              </a:defRPr>
            </a:lvl6pPr>
            <a:lvl7pPr lvl="6" algn="l">
              <a:lnSpc>
                <a:spcPct val="100000"/>
              </a:lnSpc>
              <a:spcBef>
                <a:spcPts val="0"/>
              </a:spcBef>
              <a:spcAft>
                <a:spcPts val="0"/>
              </a:spcAft>
              <a:buClr>
                <a:srgbClr val="FFFFFF"/>
              </a:buClr>
              <a:buSzPts val="2400"/>
              <a:buNone/>
              <a:defRPr b="1" sz="2400">
                <a:solidFill>
                  <a:srgbClr val="FFFFFF"/>
                </a:solidFill>
              </a:defRPr>
            </a:lvl7pPr>
            <a:lvl8pPr lvl="7" algn="l">
              <a:lnSpc>
                <a:spcPct val="100000"/>
              </a:lnSpc>
              <a:spcBef>
                <a:spcPts val="0"/>
              </a:spcBef>
              <a:spcAft>
                <a:spcPts val="0"/>
              </a:spcAft>
              <a:buClr>
                <a:srgbClr val="FFFFFF"/>
              </a:buClr>
              <a:buSzPts val="2400"/>
              <a:buNone/>
              <a:defRPr b="1" sz="2400">
                <a:solidFill>
                  <a:srgbClr val="FFFFFF"/>
                </a:solidFill>
              </a:defRPr>
            </a:lvl8pPr>
            <a:lvl9pPr lvl="8" algn="l">
              <a:lnSpc>
                <a:spcPct val="100000"/>
              </a:lnSpc>
              <a:spcBef>
                <a:spcPts val="0"/>
              </a:spcBef>
              <a:spcAft>
                <a:spcPts val="0"/>
              </a:spcAft>
              <a:buClr>
                <a:srgbClr val="FFFFFF"/>
              </a:buClr>
              <a:buSzPts val="2400"/>
              <a:buNone/>
              <a:defRPr b="1" sz="2400">
                <a:solidFill>
                  <a:srgbClr val="FFFFFF"/>
                </a:solidFill>
              </a:defRPr>
            </a:lvl9pPr>
          </a:lstStyle>
          <a:p/>
        </p:txBody>
      </p:sp>
      <p:sp>
        <p:nvSpPr>
          <p:cNvPr id="54" name="Google Shape;54;p13"/>
          <p:cNvSpPr txBox="1"/>
          <p:nvPr>
            <p:ph idx="1" type="body"/>
          </p:nvPr>
        </p:nvSpPr>
        <p:spPr>
          <a:xfrm>
            <a:off x="323525" y="1990875"/>
            <a:ext cx="3464700" cy="18900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4072700" y="313275"/>
            <a:ext cx="4757400" cy="45228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306750" y="313500"/>
            <a:ext cx="3452400" cy="45228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574350" y="576900"/>
            <a:ext cx="2917200" cy="39960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l">
              <a:lnSpc>
                <a:spcPct val="100000"/>
              </a:lnSpc>
              <a:spcBef>
                <a:spcPts val="0"/>
              </a:spcBef>
              <a:spcAft>
                <a:spcPts val="0"/>
              </a:spcAft>
              <a:buClr>
                <a:srgbClr val="FFFFFF"/>
              </a:buClr>
              <a:buSzPts val="2600"/>
              <a:buNone/>
              <a:defRPr sz="2600">
                <a:solidFill>
                  <a:srgbClr val="FFFFFF"/>
                </a:solidFill>
              </a:defRPr>
            </a:lvl2pPr>
            <a:lvl3pPr lvl="2" algn="l">
              <a:lnSpc>
                <a:spcPct val="100000"/>
              </a:lnSpc>
              <a:spcBef>
                <a:spcPts val="0"/>
              </a:spcBef>
              <a:spcAft>
                <a:spcPts val="0"/>
              </a:spcAft>
              <a:buClr>
                <a:srgbClr val="FFFFFF"/>
              </a:buClr>
              <a:buSzPts val="2600"/>
              <a:buNone/>
              <a:defRPr sz="2600">
                <a:solidFill>
                  <a:srgbClr val="FFFFFF"/>
                </a:solidFill>
              </a:defRPr>
            </a:lvl3pPr>
            <a:lvl4pPr lvl="3" algn="l">
              <a:lnSpc>
                <a:spcPct val="100000"/>
              </a:lnSpc>
              <a:spcBef>
                <a:spcPts val="0"/>
              </a:spcBef>
              <a:spcAft>
                <a:spcPts val="0"/>
              </a:spcAft>
              <a:buClr>
                <a:srgbClr val="FFFFFF"/>
              </a:buClr>
              <a:buSzPts val="2600"/>
              <a:buNone/>
              <a:defRPr sz="2600">
                <a:solidFill>
                  <a:srgbClr val="FFFFFF"/>
                </a:solidFill>
              </a:defRPr>
            </a:lvl4pPr>
            <a:lvl5pPr lvl="4" algn="l">
              <a:lnSpc>
                <a:spcPct val="100000"/>
              </a:lnSpc>
              <a:spcBef>
                <a:spcPts val="0"/>
              </a:spcBef>
              <a:spcAft>
                <a:spcPts val="0"/>
              </a:spcAft>
              <a:buClr>
                <a:srgbClr val="FFFFFF"/>
              </a:buClr>
              <a:buSzPts val="2600"/>
              <a:buNone/>
              <a:defRPr sz="2600">
                <a:solidFill>
                  <a:srgbClr val="FFFFFF"/>
                </a:solidFill>
              </a:defRPr>
            </a:lvl5pPr>
            <a:lvl6pPr lvl="5" algn="l">
              <a:lnSpc>
                <a:spcPct val="100000"/>
              </a:lnSpc>
              <a:spcBef>
                <a:spcPts val="0"/>
              </a:spcBef>
              <a:spcAft>
                <a:spcPts val="0"/>
              </a:spcAft>
              <a:buClr>
                <a:srgbClr val="FFFFFF"/>
              </a:buClr>
              <a:buSzPts val="2600"/>
              <a:buNone/>
              <a:defRPr sz="2600">
                <a:solidFill>
                  <a:srgbClr val="FFFFFF"/>
                </a:solidFill>
              </a:defRPr>
            </a:lvl6pPr>
            <a:lvl7pPr lvl="6" algn="l">
              <a:lnSpc>
                <a:spcPct val="100000"/>
              </a:lnSpc>
              <a:spcBef>
                <a:spcPts val="0"/>
              </a:spcBef>
              <a:spcAft>
                <a:spcPts val="0"/>
              </a:spcAft>
              <a:buClr>
                <a:srgbClr val="FFFFFF"/>
              </a:buClr>
              <a:buSzPts val="2600"/>
              <a:buNone/>
              <a:defRPr sz="2600">
                <a:solidFill>
                  <a:srgbClr val="FFFFFF"/>
                </a:solidFill>
              </a:defRPr>
            </a:lvl7pPr>
            <a:lvl8pPr lvl="7" algn="l">
              <a:lnSpc>
                <a:spcPct val="100000"/>
              </a:lnSpc>
              <a:spcBef>
                <a:spcPts val="0"/>
              </a:spcBef>
              <a:spcAft>
                <a:spcPts val="0"/>
              </a:spcAft>
              <a:buClr>
                <a:srgbClr val="FFFFFF"/>
              </a:buClr>
              <a:buSzPts val="2600"/>
              <a:buNone/>
              <a:defRPr sz="2600">
                <a:solidFill>
                  <a:srgbClr val="FFFFFF"/>
                </a:solidFill>
              </a:defRPr>
            </a:lvl8pPr>
            <a:lvl9pPr lvl="8" algn="l">
              <a:lnSpc>
                <a:spcPct val="100000"/>
              </a:lnSpc>
              <a:spcBef>
                <a:spcPts val="0"/>
              </a:spcBef>
              <a:spcAft>
                <a:spcPts val="0"/>
              </a:spcAft>
              <a:buClr>
                <a:srgbClr val="FFFFFF"/>
              </a:buClr>
              <a:buSzPts val="2600"/>
              <a:buNone/>
              <a:defRPr sz="2600">
                <a:solidFill>
                  <a:srgbClr val="FFFFFF"/>
                </a:solidFill>
              </a:defRPr>
            </a:lvl9pPr>
          </a:lstStyle>
          <a:p/>
        </p:txBody>
      </p:sp>
      <p:sp>
        <p:nvSpPr>
          <p:cNvPr id="60" name="Google Shape;60;p14"/>
          <p:cNvSpPr txBox="1"/>
          <p:nvPr>
            <p:ph idx="1" type="body"/>
          </p:nvPr>
        </p:nvSpPr>
        <p:spPr>
          <a:xfrm>
            <a:off x="4276850" y="576900"/>
            <a:ext cx="4349100" cy="38607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205218"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205218" y="201292"/>
            <a:ext cx="408900" cy="3819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a:off x="100882"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a:off x="100882" y="201292"/>
            <a:ext cx="408900" cy="3819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a:off x="319"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319" y="201292"/>
            <a:ext cx="408900" cy="3819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type="title"/>
          </p:nvPr>
        </p:nvSpPr>
        <p:spPr>
          <a:xfrm>
            <a:off x="233600" y="829550"/>
            <a:ext cx="2566200" cy="8925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100">
                <a:solidFill>
                  <a:schemeClr val="lt1"/>
                </a:solidFill>
              </a:defRPr>
            </a:lvl1pPr>
            <a:lvl2pPr lvl="1" algn="l">
              <a:lnSpc>
                <a:spcPct val="100000"/>
              </a:lnSpc>
              <a:spcBef>
                <a:spcPts val="0"/>
              </a:spcBef>
              <a:spcAft>
                <a:spcPts val="0"/>
              </a:spcAft>
              <a:buNone/>
              <a:defRPr b="1" sz="2100">
                <a:solidFill>
                  <a:schemeClr val="lt1"/>
                </a:solidFill>
              </a:defRPr>
            </a:lvl2pPr>
            <a:lvl3pPr lvl="2" algn="l">
              <a:lnSpc>
                <a:spcPct val="100000"/>
              </a:lnSpc>
              <a:spcBef>
                <a:spcPts val="0"/>
              </a:spcBef>
              <a:spcAft>
                <a:spcPts val="0"/>
              </a:spcAft>
              <a:buNone/>
              <a:defRPr b="1" sz="2100">
                <a:solidFill>
                  <a:schemeClr val="lt1"/>
                </a:solidFill>
              </a:defRPr>
            </a:lvl3pPr>
            <a:lvl4pPr lvl="3" algn="l">
              <a:lnSpc>
                <a:spcPct val="100000"/>
              </a:lnSpc>
              <a:spcBef>
                <a:spcPts val="0"/>
              </a:spcBef>
              <a:spcAft>
                <a:spcPts val="0"/>
              </a:spcAft>
              <a:buNone/>
              <a:defRPr b="1" sz="2100">
                <a:solidFill>
                  <a:schemeClr val="lt1"/>
                </a:solidFill>
              </a:defRPr>
            </a:lvl4pPr>
            <a:lvl5pPr lvl="4" algn="l">
              <a:lnSpc>
                <a:spcPct val="100000"/>
              </a:lnSpc>
              <a:spcBef>
                <a:spcPts val="0"/>
              </a:spcBef>
              <a:spcAft>
                <a:spcPts val="0"/>
              </a:spcAft>
              <a:buNone/>
              <a:defRPr b="1" sz="2100">
                <a:solidFill>
                  <a:schemeClr val="lt1"/>
                </a:solidFill>
              </a:defRPr>
            </a:lvl5pPr>
            <a:lvl6pPr lvl="5" algn="l">
              <a:lnSpc>
                <a:spcPct val="100000"/>
              </a:lnSpc>
              <a:spcBef>
                <a:spcPts val="0"/>
              </a:spcBef>
              <a:spcAft>
                <a:spcPts val="0"/>
              </a:spcAft>
              <a:buNone/>
              <a:defRPr b="1" sz="2100">
                <a:solidFill>
                  <a:schemeClr val="lt1"/>
                </a:solidFill>
              </a:defRPr>
            </a:lvl6pPr>
            <a:lvl7pPr lvl="6" algn="l">
              <a:lnSpc>
                <a:spcPct val="100000"/>
              </a:lnSpc>
              <a:spcBef>
                <a:spcPts val="0"/>
              </a:spcBef>
              <a:spcAft>
                <a:spcPts val="0"/>
              </a:spcAft>
              <a:buNone/>
              <a:defRPr b="1" sz="2100">
                <a:solidFill>
                  <a:schemeClr val="lt1"/>
                </a:solidFill>
              </a:defRPr>
            </a:lvl7pPr>
            <a:lvl8pPr lvl="7" algn="l">
              <a:lnSpc>
                <a:spcPct val="100000"/>
              </a:lnSpc>
              <a:spcBef>
                <a:spcPts val="0"/>
              </a:spcBef>
              <a:spcAft>
                <a:spcPts val="0"/>
              </a:spcAft>
              <a:buNone/>
              <a:defRPr b="1" sz="2100">
                <a:solidFill>
                  <a:schemeClr val="lt1"/>
                </a:solidFill>
              </a:defRPr>
            </a:lvl8pPr>
            <a:lvl9pPr lvl="8" algn="l">
              <a:lnSpc>
                <a:spcPct val="100000"/>
              </a:lnSpc>
              <a:spcBef>
                <a:spcPts val="0"/>
              </a:spcBef>
              <a:spcAft>
                <a:spcPts val="0"/>
              </a:spcAft>
              <a:buNone/>
              <a:defRPr b="1" sz="2100">
                <a:solidFill>
                  <a:schemeClr val="lt1"/>
                </a:solidFill>
              </a:defRPr>
            </a:lvl9pPr>
          </a:lstStyle>
          <a:p/>
        </p:txBody>
      </p:sp>
      <p:sp>
        <p:nvSpPr>
          <p:cNvPr id="72" name="Google Shape;72;p15"/>
          <p:cNvSpPr txBox="1"/>
          <p:nvPr>
            <p:ph idx="1" type="body"/>
          </p:nvPr>
        </p:nvSpPr>
        <p:spPr>
          <a:xfrm>
            <a:off x="233600" y="1798300"/>
            <a:ext cx="2566200" cy="29772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0"/>
              </a:spcBef>
              <a:spcAft>
                <a:spcPts val="0"/>
              </a:spcAft>
              <a:buClr>
                <a:schemeClr val="lt1"/>
              </a:buClr>
              <a:buSzPts val="1200"/>
              <a:buChar char="○"/>
              <a:defRPr sz="1200">
                <a:solidFill>
                  <a:schemeClr val="lt1"/>
                </a:solidFill>
              </a:defRPr>
            </a:lvl2pPr>
            <a:lvl3pPr indent="-304800" lvl="2" marL="1371600" algn="l">
              <a:lnSpc>
                <a:spcPct val="115000"/>
              </a:lnSpc>
              <a:spcBef>
                <a:spcPts val="0"/>
              </a:spcBef>
              <a:spcAft>
                <a:spcPts val="0"/>
              </a:spcAft>
              <a:buClr>
                <a:schemeClr val="lt1"/>
              </a:buClr>
              <a:buSzPts val="1200"/>
              <a:buChar char="■"/>
              <a:defRPr sz="1200">
                <a:solidFill>
                  <a:schemeClr val="lt1"/>
                </a:solidFill>
              </a:defRPr>
            </a:lvl3pPr>
            <a:lvl4pPr indent="-304800" lvl="3" marL="1828800" algn="l">
              <a:lnSpc>
                <a:spcPct val="115000"/>
              </a:lnSpc>
              <a:spcBef>
                <a:spcPts val="0"/>
              </a:spcBef>
              <a:spcAft>
                <a:spcPts val="0"/>
              </a:spcAft>
              <a:buClr>
                <a:schemeClr val="lt1"/>
              </a:buClr>
              <a:buSzPts val="1200"/>
              <a:buChar char="●"/>
              <a:defRPr sz="1200">
                <a:solidFill>
                  <a:schemeClr val="lt1"/>
                </a:solidFill>
              </a:defRPr>
            </a:lvl4pPr>
            <a:lvl5pPr indent="-304800" lvl="4" marL="2286000" algn="l">
              <a:lnSpc>
                <a:spcPct val="115000"/>
              </a:lnSpc>
              <a:spcBef>
                <a:spcPts val="0"/>
              </a:spcBef>
              <a:spcAft>
                <a:spcPts val="0"/>
              </a:spcAft>
              <a:buClr>
                <a:schemeClr val="lt1"/>
              </a:buClr>
              <a:buSzPts val="1200"/>
              <a:buChar char="○"/>
              <a:defRPr sz="1200">
                <a:solidFill>
                  <a:schemeClr val="lt1"/>
                </a:solidFill>
              </a:defRPr>
            </a:lvl5pPr>
            <a:lvl6pPr indent="-304800" lvl="5" marL="2743200" algn="l">
              <a:lnSpc>
                <a:spcPct val="115000"/>
              </a:lnSpc>
              <a:spcBef>
                <a:spcPts val="0"/>
              </a:spcBef>
              <a:spcAft>
                <a:spcPts val="0"/>
              </a:spcAft>
              <a:buClr>
                <a:schemeClr val="lt1"/>
              </a:buClr>
              <a:buSzPts val="1200"/>
              <a:buChar char="■"/>
              <a:defRPr sz="1200">
                <a:solidFill>
                  <a:schemeClr val="lt1"/>
                </a:solidFill>
              </a:defRPr>
            </a:lvl6pPr>
            <a:lvl7pPr indent="-304800" lvl="6" marL="3200400" algn="l">
              <a:lnSpc>
                <a:spcPct val="115000"/>
              </a:lnSpc>
              <a:spcBef>
                <a:spcPts val="0"/>
              </a:spcBef>
              <a:spcAft>
                <a:spcPts val="0"/>
              </a:spcAft>
              <a:buClr>
                <a:schemeClr val="lt1"/>
              </a:buClr>
              <a:buSzPts val="1200"/>
              <a:buChar char="●"/>
              <a:defRPr sz="1200">
                <a:solidFill>
                  <a:schemeClr val="lt1"/>
                </a:solidFill>
              </a:defRPr>
            </a:lvl7pPr>
            <a:lvl8pPr indent="-304800" lvl="7" marL="3657600" algn="l">
              <a:lnSpc>
                <a:spcPct val="115000"/>
              </a:lnSpc>
              <a:spcBef>
                <a:spcPts val="0"/>
              </a:spcBef>
              <a:spcAft>
                <a:spcPts val="0"/>
              </a:spcAft>
              <a:buClr>
                <a:schemeClr val="lt1"/>
              </a:buClr>
              <a:buSzPts val="1200"/>
              <a:buChar char="○"/>
              <a:defRPr sz="1200">
                <a:solidFill>
                  <a:schemeClr val="lt1"/>
                </a:solidFill>
              </a:defRPr>
            </a:lvl8pPr>
            <a:lvl9pPr indent="-304800" lvl="8" marL="4114800" algn="l">
              <a:lnSpc>
                <a:spcPct val="115000"/>
              </a:lnSpc>
              <a:spcBef>
                <a:spcPts val="0"/>
              </a:spcBef>
              <a:spcAft>
                <a:spcPts val="0"/>
              </a:spcAft>
              <a:buClr>
                <a:schemeClr val="lt1"/>
              </a:buClr>
              <a:buSzPts val="1200"/>
              <a:buChar char="■"/>
              <a:defRPr sz="1200">
                <a:solidFill>
                  <a:schemeClr val="lt1"/>
                </a:solidFill>
              </a:defRPr>
            </a:lvl9pPr>
          </a:lstStyle>
          <a:p/>
        </p:txBody>
      </p:sp>
      <p:sp>
        <p:nvSpPr>
          <p:cNvPr id="73" name="Google Shape;73;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74" name="Shape 74"/>
        <p:cNvGrpSpPr/>
        <p:nvPr/>
      </p:nvGrpSpPr>
      <p:grpSpPr>
        <a:xfrm>
          <a:off x="0" y="0"/>
          <a:ext cx="0" cy="0"/>
          <a:chOff x="0" y="0"/>
          <a:chExt cx="0" cy="0"/>
        </a:xfrm>
      </p:grpSpPr>
      <p:sp>
        <p:nvSpPr>
          <p:cNvPr id="75" name="Google Shape;75;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title"/>
          </p:nvPr>
        </p:nvSpPr>
        <p:spPr>
          <a:xfrm>
            <a:off x="324475" y="148225"/>
            <a:ext cx="3559500" cy="1373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85" name="Google Shape;85;p16"/>
          <p:cNvSpPr txBox="1"/>
          <p:nvPr>
            <p:ph idx="1" type="body"/>
          </p:nvPr>
        </p:nvSpPr>
        <p:spPr>
          <a:xfrm>
            <a:off x="324475" y="1920450"/>
            <a:ext cx="8494800" cy="27042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86" name="Google Shape;8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bg>
      <p:bgPr>
        <a:solidFill>
          <a:srgbClr val="FFFFFF"/>
        </a:solidFill>
      </p:bgPr>
    </p:bg>
    <p:spTree>
      <p:nvGrpSpPr>
        <p:cNvPr id="87" name="Shape 87"/>
        <p:cNvGrpSpPr/>
        <p:nvPr/>
      </p:nvGrpSpPr>
      <p:grpSpPr>
        <a:xfrm>
          <a:off x="0" y="0"/>
          <a:ext cx="0" cy="0"/>
          <a:chOff x="0" y="0"/>
          <a:chExt cx="0" cy="0"/>
        </a:xfrm>
      </p:grpSpPr>
      <p:sp>
        <p:nvSpPr>
          <p:cNvPr id="88" name="Google Shape;88;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0" y="0"/>
            <a:ext cx="9144000" cy="3460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rot="-5400000">
            <a:off x="5684575" y="600"/>
            <a:ext cx="3460200" cy="3459000"/>
          </a:xfrm>
          <a:prstGeom prst="rtTriangle">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ph type="title"/>
          </p:nvPr>
        </p:nvSpPr>
        <p:spPr>
          <a:xfrm>
            <a:off x="324475" y="465975"/>
            <a:ext cx="5124300" cy="28416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3600">
                <a:solidFill>
                  <a:srgbClr val="FFFFFF"/>
                </a:solidFill>
              </a:defRPr>
            </a:lvl1pPr>
            <a:lvl2pPr lvl="1" algn="l">
              <a:lnSpc>
                <a:spcPct val="100000"/>
              </a:lnSpc>
              <a:spcBef>
                <a:spcPts val="0"/>
              </a:spcBef>
              <a:spcAft>
                <a:spcPts val="0"/>
              </a:spcAft>
              <a:buNone/>
              <a:defRPr b="1" sz="3600">
                <a:solidFill>
                  <a:srgbClr val="FFFFFF"/>
                </a:solidFill>
              </a:defRPr>
            </a:lvl2pPr>
            <a:lvl3pPr lvl="2" algn="l">
              <a:lnSpc>
                <a:spcPct val="100000"/>
              </a:lnSpc>
              <a:spcBef>
                <a:spcPts val="0"/>
              </a:spcBef>
              <a:spcAft>
                <a:spcPts val="0"/>
              </a:spcAft>
              <a:buNone/>
              <a:defRPr b="1" sz="3600">
                <a:solidFill>
                  <a:srgbClr val="FFFFFF"/>
                </a:solidFill>
              </a:defRPr>
            </a:lvl3pPr>
            <a:lvl4pPr lvl="3" algn="l">
              <a:lnSpc>
                <a:spcPct val="100000"/>
              </a:lnSpc>
              <a:spcBef>
                <a:spcPts val="0"/>
              </a:spcBef>
              <a:spcAft>
                <a:spcPts val="0"/>
              </a:spcAft>
              <a:buNone/>
              <a:defRPr b="1" sz="3600">
                <a:solidFill>
                  <a:srgbClr val="FFFFFF"/>
                </a:solidFill>
              </a:defRPr>
            </a:lvl4pPr>
            <a:lvl5pPr lvl="4" algn="l">
              <a:lnSpc>
                <a:spcPct val="100000"/>
              </a:lnSpc>
              <a:spcBef>
                <a:spcPts val="0"/>
              </a:spcBef>
              <a:spcAft>
                <a:spcPts val="0"/>
              </a:spcAft>
              <a:buNone/>
              <a:defRPr b="1" sz="3600">
                <a:solidFill>
                  <a:srgbClr val="FFFFFF"/>
                </a:solidFill>
              </a:defRPr>
            </a:lvl5pPr>
            <a:lvl6pPr lvl="5" algn="l">
              <a:lnSpc>
                <a:spcPct val="100000"/>
              </a:lnSpc>
              <a:spcBef>
                <a:spcPts val="0"/>
              </a:spcBef>
              <a:spcAft>
                <a:spcPts val="0"/>
              </a:spcAft>
              <a:buNone/>
              <a:defRPr b="1" sz="3600">
                <a:solidFill>
                  <a:srgbClr val="FFFFFF"/>
                </a:solidFill>
              </a:defRPr>
            </a:lvl6pPr>
            <a:lvl7pPr lvl="6" algn="l">
              <a:lnSpc>
                <a:spcPct val="100000"/>
              </a:lnSpc>
              <a:spcBef>
                <a:spcPts val="0"/>
              </a:spcBef>
              <a:spcAft>
                <a:spcPts val="0"/>
              </a:spcAft>
              <a:buNone/>
              <a:defRPr b="1" sz="3600">
                <a:solidFill>
                  <a:srgbClr val="FFFFFF"/>
                </a:solidFill>
              </a:defRPr>
            </a:lvl7pPr>
            <a:lvl8pPr lvl="7" algn="l">
              <a:lnSpc>
                <a:spcPct val="100000"/>
              </a:lnSpc>
              <a:spcBef>
                <a:spcPts val="0"/>
              </a:spcBef>
              <a:spcAft>
                <a:spcPts val="0"/>
              </a:spcAft>
              <a:buNone/>
              <a:defRPr b="1" sz="3600">
                <a:solidFill>
                  <a:srgbClr val="FFFFFF"/>
                </a:solidFill>
              </a:defRPr>
            </a:lvl8pPr>
            <a:lvl9pPr lvl="8" algn="l">
              <a:lnSpc>
                <a:spcPct val="100000"/>
              </a:lnSpc>
              <a:spcBef>
                <a:spcPts val="0"/>
              </a:spcBef>
              <a:spcAft>
                <a:spcPts val="0"/>
              </a:spcAft>
              <a:buNone/>
              <a:defRPr b="1" sz="3600">
                <a:solidFill>
                  <a:srgbClr val="FFFFFF"/>
                </a:solidFill>
              </a:defRPr>
            </a:lvl9pPr>
          </a:lstStyle>
          <a:p/>
        </p:txBody>
      </p:sp>
      <p:sp>
        <p:nvSpPr>
          <p:cNvPr id="92" name="Google Shape;92;p17"/>
          <p:cNvSpPr txBox="1"/>
          <p:nvPr>
            <p:ph idx="1" type="subTitle"/>
          </p:nvPr>
        </p:nvSpPr>
        <p:spPr>
          <a:xfrm>
            <a:off x="324475" y="3612602"/>
            <a:ext cx="5124300" cy="1302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616161"/>
              </a:buClr>
              <a:buSzPts val="1800"/>
              <a:buNone/>
              <a:defRPr sz="1800">
                <a:solidFill>
                  <a:srgbClr val="616161"/>
                </a:solidFill>
              </a:defRPr>
            </a:lvl1pPr>
            <a:lvl2pPr lvl="1" algn="l">
              <a:lnSpc>
                <a:spcPct val="100000"/>
              </a:lnSpc>
              <a:spcBef>
                <a:spcPts val="0"/>
              </a:spcBef>
              <a:spcAft>
                <a:spcPts val="0"/>
              </a:spcAft>
              <a:buClr>
                <a:srgbClr val="616161"/>
              </a:buClr>
              <a:buSzPts val="1800"/>
              <a:buNone/>
              <a:defRPr sz="1800">
                <a:solidFill>
                  <a:srgbClr val="616161"/>
                </a:solidFill>
              </a:defRPr>
            </a:lvl2pPr>
            <a:lvl3pPr lvl="2" algn="l">
              <a:lnSpc>
                <a:spcPct val="100000"/>
              </a:lnSpc>
              <a:spcBef>
                <a:spcPts val="0"/>
              </a:spcBef>
              <a:spcAft>
                <a:spcPts val="0"/>
              </a:spcAft>
              <a:buClr>
                <a:srgbClr val="616161"/>
              </a:buClr>
              <a:buSzPts val="1800"/>
              <a:buNone/>
              <a:defRPr sz="1800">
                <a:solidFill>
                  <a:srgbClr val="616161"/>
                </a:solidFill>
              </a:defRPr>
            </a:lvl3pPr>
            <a:lvl4pPr lvl="3" algn="l">
              <a:lnSpc>
                <a:spcPct val="100000"/>
              </a:lnSpc>
              <a:spcBef>
                <a:spcPts val="0"/>
              </a:spcBef>
              <a:spcAft>
                <a:spcPts val="0"/>
              </a:spcAft>
              <a:buClr>
                <a:srgbClr val="616161"/>
              </a:buClr>
              <a:buSzPts val="1800"/>
              <a:buNone/>
              <a:defRPr sz="1800">
                <a:solidFill>
                  <a:srgbClr val="616161"/>
                </a:solidFill>
              </a:defRPr>
            </a:lvl4pPr>
            <a:lvl5pPr lvl="4" algn="l">
              <a:lnSpc>
                <a:spcPct val="100000"/>
              </a:lnSpc>
              <a:spcBef>
                <a:spcPts val="0"/>
              </a:spcBef>
              <a:spcAft>
                <a:spcPts val="0"/>
              </a:spcAft>
              <a:buClr>
                <a:srgbClr val="616161"/>
              </a:buClr>
              <a:buSzPts val="1800"/>
              <a:buNone/>
              <a:defRPr sz="1800">
                <a:solidFill>
                  <a:srgbClr val="616161"/>
                </a:solidFill>
              </a:defRPr>
            </a:lvl5pPr>
            <a:lvl6pPr lvl="5" algn="l">
              <a:lnSpc>
                <a:spcPct val="100000"/>
              </a:lnSpc>
              <a:spcBef>
                <a:spcPts val="0"/>
              </a:spcBef>
              <a:spcAft>
                <a:spcPts val="0"/>
              </a:spcAft>
              <a:buClr>
                <a:srgbClr val="616161"/>
              </a:buClr>
              <a:buSzPts val="1800"/>
              <a:buNone/>
              <a:defRPr sz="1800">
                <a:solidFill>
                  <a:srgbClr val="616161"/>
                </a:solidFill>
              </a:defRPr>
            </a:lvl6pPr>
            <a:lvl7pPr lvl="6" algn="l">
              <a:lnSpc>
                <a:spcPct val="100000"/>
              </a:lnSpc>
              <a:spcBef>
                <a:spcPts val="0"/>
              </a:spcBef>
              <a:spcAft>
                <a:spcPts val="0"/>
              </a:spcAft>
              <a:buClr>
                <a:srgbClr val="616161"/>
              </a:buClr>
              <a:buSzPts val="1800"/>
              <a:buNone/>
              <a:defRPr sz="1800">
                <a:solidFill>
                  <a:srgbClr val="616161"/>
                </a:solidFill>
              </a:defRPr>
            </a:lvl7pPr>
            <a:lvl8pPr lvl="7" algn="l">
              <a:lnSpc>
                <a:spcPct val="100000"/>
              </a:lnSpc>
              <a:spcBef>
                <a:spcPts val="0"/>
              </a:spcBef>
              <a:spcAft>
                <a:spcPts val="0"/>
              </a:spcAft>
              <a:buClr>
                <a:srgbClr val="616161"/>
              </a:buClr>
              <a:buSzPts val="1800"/>
              <a:buNone/>
              <a:defRPr sz="1800">
                <a:solidFill>
                  <a:srgbClr val="616161"/>
                </a:solidFill>
              </a:defRPr>
            </a:lvl8pPr>
            <a:lvl9pPr lvl="8" algn="l">
              <a:lnSpc>
                <a:spcPct val="100000"/>
              </a:lnSpc>
              <a:spcBef>
                <a:spcPts val="0"/>
              </a:spcBef>
              <a:spcAft>
                <a:spcPts val="0"/>
              </a:spcAft>
              <a:buClr>
                <a:srgbClr val="616161"/>
              </a:buClr>
              <a:buSzPts val="1800"/>
              <a:buNone/>
              <a:defRPr sz="1800">
                <a:solidFill>
                  <a:srgbClr val="616161"/>
                </a:solidFill>
              </a:defRPr>
            </a:lvl9pPr>
          </a:lstStyle>
          <a:p/>
        </p:txBody>
      </p:sp>
      <p:sp>
        <p:nvSpPr>
          <p:cNvPr id="93" name="Google Shape;93;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5">
    <p:bg>
      <p:bgPr>
        <a:solidFill>
          <a:srgbClr val="FFFFFF"/>
        </a:solidFill>
      </p:bgPr>
    </p:bg>
    <p:spTree>
      <p:nvGrpSpPr>
        <p:cNvPr id="94" name="Shape 94"/>
        <p:cNvGrpSpPr/>
        <p:nvPr/>
      </p:nvGrpSpPr>
      <p:grpSpPr>
        <a:xfrm>
          <a:off x="0" y="0"/>
          <a:ext cx="0" cy="0"/>
          <a:chOff x="0" y="0"/>
          <a:chExt cx="0" cy="0"/>
        </a:xfrm>
      </p:grpSpPr>
      <p:sp>
        <p:nvSpPr>
          <p:cNvPr id="95" name="Google Shape;95;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p:nvPr/>
        </p:nvSpPr>
        <p:spPr>
          <a:xfrm>
            <a:off x="0" y="0"/>
            <a:ext cx="4583400" cy="51435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txBox="1"/>
          <p:nvPr>
            <p:ph type="title"/>
          </p:nvPr>
        </p:nvSpPr>
        <p:spPr>
          <a:xfrm>
            <a:off x="363750" y="554850"/>
            <a:ext cx="3855900" cy="40338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98" name="Google Shape;98;p18"/>
          <p:cNvSpPr txBox="1"/>
          <p:nvPr>
            <p:ph idx="1" type="body"/>
          </p:nvPr>
        </p:nvSpPr>
        <p:spPr>
          <a:xfrm>
            <a:off x="4947374" y="554850"/>
            <a:ext cx="3855900" cy="4033800"/>
          </a:xfrm>
          <a:prstGeom prst="rect">
            <a:avLst/>
          </a:prstGeom>
          <a:noFill/>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99" name="Google Shape;99;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6">
    <p:bg>
      <p:bgPr>
        <a:solidFill>
          <a:srgbClr val="FFFFFF"/>
        </a:solidFill>
      </p:bgPr>
    </p:bg>
    <p:spTree>
      <p:nvGrpSpPr>
        <p:cNvPr id="100" name="Shape 100"/>
        <p:cNvGrpSpPr/>
        <p:nvPr/>
      </p:nvGrpSpPr>
      <p:grpSpPr>
        <a:xfrm>
          <a:off x="0" y="0"/>
          <a:ext cx="0" cy="0"/>
          <a:chOff x="0" y="0"/>
          <a:chExt cx="0" cy="0"/>
        </a:xfrm>
      </p:grpSpPr>
      <p:sp>
        <p:nvSpPr>
          <p:cNvPr id="101" name="Google Shape;101;p19"/>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p:nvPr/>
        </p:nvSpPr>
        <p:spPr>
          <a:xfrm rot="5400000">
            <a:off x="714198"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flipH="1" rot="-5400000">
            <a:off x="928672"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ph type="title"/>
          </p:nvPr>
        </p:nvSpPr>
        <p:spPr>
          <a:xfrm>
            <a:off x="762025" y="1189150"/>
            <a:ext cx="7620000" cy="857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3600">
                <a:solidFill>
                  <a:srgbClr val="212121"/>
                </a:solidFill>
              </a:defRPr>
            </a:lvl1pPr>
            <a:lvl2pPr lvl="1" algn="l">
              <a:lnSpc>
                <a:spcPct val="100000"/>
              </a:lnSpc>
              <a:spcBef>
                <a:spcPts val="0"/>
              </a:spcBef>
              <a:spcAft>
                <a:spcPts val="0"/>
              </a:spcAft>
              <a:buNone/>
              <a:defRPr b="1" sz="3600">
                <a:solidFill>
                  <a:srgbClr val="212121"/>
                </a:solidFill>
              </a:defRPr>
            </a:lvl2pPr>
            <a:lvl3pPr lvl="2" algn="l">
              <a:lnSpc>
                <a:spcPct val="100000"/>
              </a:lnSpc>
              <a:spcBef>
                <a:spcPts val="0"/>
              </a:spcBef>
              <a:spcAft>
                <a:spcPts val="0"/>
              </a:spcAft>
              <a:buNone/>
              <a:defRPr b="1" sz="3600">
                <a:solidFill>
                  <a:srgbClr val="212121"/>
                </a:solidFill>
              </a:defRPr>
            </a:lvl3pPr>
            <a:lvl4pPr lvl="3" algn="l">
              <a:lnSpc>
                <a:spcPct val="100000"/>
              </a:lnSpc>
              <a:spcBef>
                <a:spcPts val="0"/>
              </a:spcBef>
              <a:spcAft>
                <a:spcPts val="0"/>
              </a:spcAft>
              <a:buNone/>
              <a:defRPr b="1" sz="3600">
                <a:solidFill>
                  <a:srgbClr val="212121"/>
                </a:solidFill>
              </a:defRPr>
            </a:lvl4pPr>
            <a:lvl5pPr lvl="4" algn="l">
              <a:lnSpc>
                <a:spcPct val="100000"/>
              </a:lnSpc>
              <a:spcBef>
                <a:spcPts val="0"/>
              </a:spcBef>
              <a:spcAft>
                <a:spcPts val="0"/>
              </a:spcAft>
              <a:buNone/>
              <a:defRPr b="1" sz="3600">
                <a:solidFill>
                  <a:srgbClr val="212121"/>
                </a:solidFill>
              </a:defRPr>
            </a:lvl5pPr>
            <a:lvl6pPr lvl="5" algn="l">
              <a:lnSpc>
                <a:spcPct val="100000"/>
              </a:lnSpc>
              <a:spcBef>
                <a:spcPts val="0"/>
              </a:spcBef>
              <a:spcAft>
                <a:spcPts val="0"/>
              </a:spcAft>
              <a:buNone/>
              <a:defRPr b="1" sz="3600">
                <a:solidFill>
                  <a:srgbClr val="212121"/>
                </a:solidFill>
              </a:defRPr>
            </a:lvl6pPr>
            <a:lvl7pPr lvl="6" algn="l">
              <a:lnSpc>
                <a:spcPct val="100000"/>
              </a:lnSpc>
              <a:spcBef>
                <a:spcPts val="0"/>
              </a:spcBef>
              <a:spcAft>
                <a:spcPts val="0"/>
              </a:spcAft>
              <a:buNone/>
              <a:defRPr b="1" sz="3600">
                <a:solidFill>
                  <a:srgbClr val="212121"/>
                </a:solidFill>
              </a:defRPr>
            </a:lvl7pPr>
            <a:lvl8pPr lvl="7" algn="l">
              <a:lnSpc>
                <a:spcPct val="100000"/>
              </a:lnSpc>
              <a:spcBef>
                <a:spcPts val="0"/>
              </a:spcBef>
              <a:spcAft>
                <a:spcPts val="0"/>
              </a:spcAft>
              <a:buNone/>
              <a:defRPr b="1" sz="3600">
                <a:solidFill>
                  <a:srgbClr val="212121"/>
                </a:solidFill>
              </a:defRPr>
            </a:lvl8pPr>
            <a:lvl9pPr lvl="8" algn="l">
              <a:lnSpc>
                <a:spcPct val="100000"/>
              </a:lnSpc>
              <a:spcBef>
                <a:spcPts val="0"/>
              </a:spcBef>
              <a:spcAft>
                <a:spcPts val="0"/>
              </a:spcAft>
              <a:buNone/>
              <a:defRPr b="1" sz="3600">
                <a:solidFill>
                  <a:srgbClr val="212121"/>
                </a:solidFill>
              </a:defRPr>
            </a:lvl9pPr>
          </a:lstStyle>
          <a:p/>
        </p:txBody>
      </p:sp>
      <p:sp>
        <p:nvSpPr>
          <p:cNvPr id="105" name="Google Shape;105;p19"/>
          <p:cNvSpPr txBox="1"/>
          <p:nvPr>
            <p:ph idx="1" type="body"/>
          </p:nvPr>
        </p:nvSpPr>
        <p:spPr>
          <a:xfrm>
            <a:off x="762025" y="2253000"/>
            <a:ext cx="7620000" cy="2334600"/>
          </a:xfrm>
          <a:prstGeom prst="rect">
            <a:avLst/>
          </a:prstGeom>
          <a:noFill/>
        </p:spPr>
        <p:txBody>
          <a:bodyPr anchorCtr="0" anchor="t" bIns="91425" lIns="91425" spcFirstLastPara="1" rIns="91425" wrap="square" tIns="91425">
            <a:normAutofit/>
          </a:bodyPr>
          <a:lstStyle>
            <a:lvl1pPr indent="-355600" lvl="0" marL="457200" algn="l">
              <a:lnSpc>
                <a:spcPct val="115000"/>
              </a:lnSpc>
              <a:spcBef>
                <a:spcPts val="0"/>
              </a:spcBef>
              <a:spcAft>
                <a:spcPts val="0"/>
              </a:spcAft>
              <a:buClr>
                <a:srgbClr val="616161"/>
              </a:buClr>
              <a:buSzPts val="2000"/>
              <a:buChar char="●"/>
              <a:defRPr sz="2000">
                <a:solidFill>
                  <a:srgbClr val="616161"/>
                </a:solidFill>
              </a:defRPr>
            </a:lvl1pPr>
            <a:lvl2pPr indent="-330200" lvl="1" marL="914400" algn="l">
              <a:lnSpc>
                <a:spcPct val="115000"/>
              </a:lnSpc>
              <a:spcBef>
                <a:spcPts val="0"/>
              </a:spcBef>
              <a:spcAft>
                <a:spcPts val="0"/>
              </a:spcAft>
              <a:buClr>
                <a:srgbClr val="616161"/>
              </a:buClr>
              <a:buSzPts val="1600"/>
              <a:buChar char="○"/>
              <a:defRPr sz="1600">
                <a:solidFill>
                  <a:srgbClr val="616161"/>
                </a:solidFill>
              </a:defRPr>
            </a:lvl2pPr>
            <a:lvl3pPr indent="-330200" lvl="2" marL="1371600" algn="l">
              <a:lnSpc>
                <a:spcPct val="115000"/>
              </a:lnSpc>
              <a:spcBef>
                <a:spcPts val="0"/>
              </a:spcBef>
              <a:spcAft>
                <a:spcPts val="0"/>
              </a:spcAft>
              <a:buClr>
                <a:srgbClr val="616161"/>
              </a:buClr>
              <a:buSzPts val="1600"/>
              <a:buChar char="■"/>
              <a:defRPr sz="1600">
                <a:solidFill>
                  <a:srgbClr val="616161"/>
                </a:solidFill>
              </a:defRPr>
            </a:lvl3pPr>
            <a:lvl4pPr indent="-330200" lvl="3" marL="1828800" algn="l">
              <a:lnSpc>
                <a:spcPct val="115000"/>
              </a:lnSpc>
              <a:spcBef>
                <a:spcPts val="0"/>
              </a:spcBef>
              <a:spcAft>
                <a:spcPts val="0"/>
              </a:spcAft>
              <a:buClr>
                <a:srgbClr val="616161"/>
              </a:buClr>
              <a:buSzPts val="1600"/>
              <a:buChar char="●"/>
              <a:defRPr sz="1600">
                <a:solidFill>
                  <a:srgbClr val="616161"/>
                </a:solidFill>
              </a:defRPr>
            </a:lvl4pPr>
            <a:lvl5pPr indent="-330200" lvl="4" marL="2286000" algn="l">
              <a:lnSpc>
                <a:spcPct val="115000"/>
              </a:lnSpc>
              <a:spcBef>
                <a:spcPts val="0"/>
              </a:spcBef>
              <a:spcAft>
                <a:spcPts val="0"/>
              </a:spcAft>
              <a:buClr>
                <a:srgbClr val="616161"/>
              </a:buClr>
              <a:buSzPts val="1600"/>
              <a:buChar char="○"/>
              <a:defRPr sz="1600">
                <a:solidFill>
                  <a:srgbClr val="616161"/>
                </a:solidFill>
              </a:defRPr>
            </a:lvl5pPr>
            <a:lvl6pPr indent="-330200" lvl="5" marL="2743200" algn="l">
              <a:lnSpc>
                <a:spcPct val="115000"/>
              </a:lnSpc>
              <a:spcBef>
                <a:spcPts val="0"/>
              </a:spcBef>
              <a:spcAft>
                <a:spcPts val="0"/>
              </a:spcAft>
              <a:buClr>
                <a:srgbClr val="616161"/>
              </a:buClr>
              <a:buSzPts val="1600"/>
              <a:buChar char="■"/>
              <a:defRPr sz="1600">
                <a:solidFill>
                  <a:srgbClr val="616161"/>
                </a:solidFill>
              </a:defRPr>
            </a:lvl6pPr>
            <a:lvl7pPr indent="-330200" lvl="6" marL="3200400" algn="l">
              <a:lnSpc>
                <a:spcPct val="115000"/>
              </a:lnSpc>
              <a:spcBef>
                <a:spcPts val="0"/>
              </a:spcBef>
              <a:spcAft>
                <a:spcPts val="0"/>
              </a:spcAft>
              <a:buClr>
                <a:srgbClr val="616161"/>
              </a:buClr>
              <a:buSzPts val="1600"/>
              <a:buChar char="●"/>
              <a:defRPr sz="1600">
                <a:solidFill>
                  <a:srgbClr val="616161"/>
                </a:solidFill>
              </a:defRPr>
            </a:lvl7pPr>
            <a:lvl8pPr indent="-330200" lvl="7" marL="3657600" algn="l">
              <a:lnSpc>
                <a:spcPct val="115000"/>
              </a:lnSpc>
              <a:spcBef>
                <a:spcPts val="0"/>
              </a:spcBef>
              <a:spcAft>
                <a:spcPts val="0"/>
              </a:spcAft>
              <a:buClr>
                <a:srgbClr val="616161"/>
              </a:buClr>
              <a:buSzPts val="1600"/>
              <a:buChar char="○"/>
              <a:defRPr sz="1600">
                <a:solidFill>
                  <a:srgbClr val="616161"/>
                </a:solidFill>
              </a:defRPr>
            </a:lvl8pPr>
            <a:lvl9pPr indent="-330200" lvl="8" marL="4114800" algn="l">
              <a:lnSpc>
                <a:spcPct val="115000"/>
              </a:lnSpc>
              <a:spcBef>
                <a:spcPts val="0"/>
              </a:spcBef>
              <a:spcAft>
                <a:spcPts val="0"/>
              </a:spcAft>
              <a:buClr>
                <a:srgbClr val="616161"/>
              </a:buClr>
              <a:buSzPts val="1600"/>
              <a:buChar char="■"/>
              <a:defRPr sz="1600">
                <a:solidFill>
                  <a:srgbClr val="616161"/>
                </a:solidFill>
              </a:defRPr>
            </a:lvl9pPr>
          </a:lstStyle>
          <a:p/>
        </p:txBody>
      </p:sp>
      <p:sp>
        <p:nvSpPr>
          <p:cNvPr id="106" name="Google Shape;106;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107" name="Shape 107"/>
        <p:cNvGrpSpPr/>
        <p:nvPr/>
      </p:nvGrpSpPr>
      <p:grpSpPr>
        <a:xfrm>
          <a:off x="0" y="0"/>
          <a:ext cx="0" cy="0"/>
          <a:chOff x="0" y="0"/>
          <a:chExt cx="0" cy="0"/>
        </a:xfrm>
      </p:grpSpPr>
      <p:sp>
        <p:nvSpPr>
          <p:cNvPr id="108" name="Google Shape;108;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1860600" y="0"/>
            <a:ext cx="7283400" cy="5143500"/>
          </a:xfrm>
          <a:prstGeom prst="rect">
            <a:avLst/>
          </a:prstGeom>
          <a:solidFill>
            <a:schemeClr val="dk1"/>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cxnSp>
        <p:nvCxnSpPr>
          <p:cNvPr id="110" name="Google Shape;110;p20"/>
          <p:cNvCxnSpPr/>
          <p:nvPr/>
        </p:nvCxnSpPr>
        <p:spPr>
          <a:xfrm>
            <a:off x="2586875" y="1615600"/>
            <a:ext cx="305700" cy="0"/>
          </a:xfrm>
          <a:prstGeom prst="straightConnector1">
            <a:avLst/>
          </a:prstGeom>
          <a:noFill/>
          <a:ln cap="flat" cmpd="sng" w="38100">
            <a:solidFill>
              <a:schemeClr val="lt1"/>
            </a:solidFill>
            <a:prstDash val="solid"/>
            <a:round/>
            <a:headEnd len="sm" w="sm" type="none"/>
            <a:tailEnd len="sm" w="sm" type="none"/>
          </a:ln>
        </p:spPr>
      </p:cxnSp>
      <p:sp>
        <p:nvSpPr>
          <p:cNvPr id="111" name="Google Shape;111;p20"/>
          <p:cNvSpPr txBox="1"/>
          <p:nvPr>
            <p:ph type="title"/>
          </p:nvPr>
        </p:nvSpPr>
        <p:spPr>
          <a:xfrm>
            <a:off x="2469775" y="426200"/>
            <a:ext cx="5867400" cy="9951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200"/>
              <a:buNone/>
              <a:defRPr b="1" sz="3200">
                <a:solidFill>
                  <a:schemeClr val="lt1"/>
                </a:solidFill>
              </a:defRPr>
            </a:lvl1pPr>
            <a:lvl2pPr lvl="1" algn="l">
              <a:lnSpc>
                <a:spcPct val="100000"/>
              </a:lnSpc>
              <a:spcBef>
                <a:spcPts val="0"/>
              </a:spcBef>
              <a:spcAft>
                <a:spcPts val="0"/>
              </a:spcAft>
              <a:buClr>
                <a:schemeClr val="lt1"/>
              </a:buClr>
              <a:buSzPts val="3200"/>
              <a:buNone/>
              <a:defRPr b="1" sz="3200">
                <a:solidFill>
                  <a:schemeClr val="lt1"/>
                </a:solidFill>
              </a:defRPr>
            </a:lvl2pPr>
            <a:lvl3pPr lvl="2" algn="l">
              <a:lnSpc>
                <a:spcPct val="100000"/>
              </a:lnSpc>
              <a:spcBef>
                <a:spcPts val="0"/>
              </a:spcBef>
              <a:spcAft>
                <a:spcPts val="0"/>
              </a:spcAft>
              <a:buClr>
                <a:schemeClr val="lt1"/>
              </a:buClr>
              <a:buSzPts val="3200"/>
              <a:buNone/>
              <a:defRPr b="1" sz="3200">
                <a:solidFill>
                  <a:schemeClr val="lt1"/>
                </a:solidFill>
              </a:defRPr>
            </a:lvl3pPr>
            <a:lvl4pPr lvl="3" algn="l">
              <a:lnSpc>
                <a:spcPct val="100000"/>
              </a:lnSpc>
              <a:spcBef>
                <a:spcPts val="0"/>
              </a:spcBef>
              <a:spcAft>
                <a:spcPts val="0"/>
              </a:spcAft>
              <a:buClr>
                <a:schemeClr val="lt1"/>
              </a:buClr>
              <a:buSzPts val="3200"/>
              <a:buNone/>
              <a:defRPr b="1" sz="3200">
                <a:solidFill>
                  <a:schemeClr val="lt1"/>
                </a:solidFill>
              </a:defRPr>
            </a:lvl4pPr>
            <a:lvl5pPr lvl="4" algn="l">
              <a:lnSpc>
                <a:spcPct val="100000"/>
              </a:lnSpc>
              <a:spcBef>
                <a:spcPts val="0"/>
              </a:spcBef>
              <a:spcAft>
                <a:spcPts val="0"/>
              </a:spcAft>
              <a:buClr>
                <a:schemeClr val="lt1"/>
              </a:buClr>
              <a:buSzPts val="3200"/>
              <a:buNone/>
              <a:defRPr b="1" sz="3200">
                <a:solidFill>
                  <a:schemeClr val="lt1"/>
                </a:solidFill>
              </a:defRPr>
            </a:lvl5pPr>
            <a:lvl6pPr lvl="5" algn="l">
              <a:lnSpc>
                <a:spcPct val="100000"/>
              </a:lnSpc>
              <a:spcBef>
                <a:spcPts val="0"/>
              </a:spcBef>
              <a:spcAft>
                <a:spcPts val="0"/>
              </a:spcAft>
              <a:buClr>
                <a:schemeClr val="lt1"/>
              </a:buClr>
              <a:buSzPts val="3200"/>
              <a:buNone/>
              <a:defRPr b="1" sz="3200">
                <a:solidFill>
                  <a:schemeClr val="lt1"/>
                </a:solidFill>
              </a:defRPr>
            </a:lvl6pPr>
            <a:lvl7pPr lvl="6" algn="l">
              <a:lnSpc>
                <a:spcPct val="100000"/>
              </a:lnSpc>
              <a:spcBef>
                <a:spcPts val="0"/>
              </a:spcBef>
              <a:spcAft>
                <a:spcPts val="0"/>
              </a:spcAft>
              <a:buClr>
                <a:schemeClr val="lt1"/>
              </a:buClr>
              <a:buSzPts val="3200"/>
              <a:buNone/>
              <a:defRPr b="1" sz="3200">
                <a:solidFill>
                  <a:schemeClr val="lt1"/>
                </a:solidFill>
              </a:defRPr>
            </a:lvl7pPr>
            <a:lvl8pPr lvl="7" algn="l">
              <a:lnSpc>
                <a:spcPct val="100000"/>
              </a:lnSpc>
              <a:spcBef>
                <a:spcPts val="0"/>
              </a:spcBef>
              <a:spcAft>
                <a:spcPts val="0"/>
              </a:spcAft>
              <a:buClr>
                <a:schemeClr val="lt1"/>
              </a:buClr>
              <a:buSzPts val="3200"/>
              <a:buNone/>
              <a:defRPr b="1" sz="3200">
                <a:solidFill>
                  <a:schemeClr val="lt1"/>
                </a:solidFill>
              </a:defRPr>
            </a:lvl8pPr>
            <a:lvl9pPr lvl="8" algn="l">
              <a:lnSpc>
                <a:spcPct val="100000"/>
              </a:lnSpc>
              <a:spcBef>
                <a:spcPts val="0"/>
              </a:spcBef>
              <a:spcAft>
                <a:spcPts val="0"/>
              </a:spcAft>
              <a:buClr>
                <a:schemeClr val="lt1"/>
              </a:buClr>
              <a:buSzPts val="3200"/>
              <a:buNone/>
              <a:defRPr b="1" sz="3200">
                <a:solidFill>
                  <a:schemeClr val="lt1"/>
                </a:solidFill>
              </a:defRPr>
            </a:lvl9pPr>
          </a:lstStyle>
          <a:p/>
        </p:txBody>
      </p:sp>
      <p:sp>
        <p:nvSpPr>
          <p:cNvPr id="112" name="Google Shape;112;p20"/>
          <p:cNvSpPr txBox="1"/>
          <p:nvPr>
            <p:ph idx="1" type="body"/>
          </p:nvPr>
        </p:nvSpPr>
        <p:spPr>
          <a:xfrm>
            <a:off x="2469775" y="1874225"/>
            <a:ext cx="5867400" cy="25506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800">
                <a:solidFill>
                  <a:schemeClr val="lt1"/>
                </a:solidFill>
              </a:defRPr>
            </a:lvl1pPr>
            <a:lvl2pPr indent="-317500" lvl="1" marL="914400" algn="l">
              <a:lnSpc>
                <a:spcPct val="115000"/>
              </a:lnSpc>
              <a:spcBef>
                <a:spcPts val="0"/>
              </a:spcBef>
              <a:spcAft>
                <a:spcPts val="0"/>
              </a:spcAft>
              <a:buClr>
                <a:schemeClr val="lt1"/>
              </a:buClr>
              <a:buSzPts val="1400"/>
              <a:buChar char="○"/>
              <a:defRPr sz="1400">
                <a:solidFill>
                  <a:schemeClr val="lt1"/>
                </a:solidFill>
              </a:defRPr>
            </a:lvl2pPr>
            <a:lvl3pPr indent="-317500" lvl="2" marL="1371600" algn="l">
              <a:lnSpc>
                <a:spcPct val="115000"/>
              </a:lnSpc>
              <a:spcBef>
                <a:spcPts val="0"/>
              </a:spcBef>
              <a:spcAft>
                <a:spcPts val="0"/>
              </a:spcAft>
              <a:buClr>
                <a:schemeClr val="lt1"/>
              </a:buClr>
              <a:buSzPts val="1400"/>
              <a:buChar char="■"/>
              <a:defRPr sz="1400">
                <a:solidFill>
                  <a:schemeClr val="lt1"/>
                </a:solidFill>
              </a:defRPr>
            </a:lvl3pPr>
            <a:lvl4pPr indent="-317500" lvl="3" marL="1828800" algn="l">
              <a:lnSpc>
                <a:spcPct val="115000"/>
              </a:lnSpc>
              <a:spcBef>
                <a:spcPts val="0"/>
              </a:spcBef>
              <a:spcAft>
                <a:spcPts val="0"/>
              </a:spcAft>
              <a:buClr>
                <a:schemeClr val="lt1"/>
              </a:buClr>
              <a:buSzPts val="1400"/>
              <a:buChar char="●"/>
              <a:defRPr sz="1400">
                <a:solidFill>
                  <a:schemeClr val="lt1"/>
                </a:solidFill>
              </a:defRPr>
            </a:lvl4pPr>
            <a:lvl5pPr indent="-317500" lvl="4" marL="2286000" algn="l">
              <a:lnSpc>
                <a:spcPct val="115000"/>
              </a:lnSpc>
              <a:spcBef>
                <a:spcPts val="0"/>
              </a:spcBef>
              <a:spcAft>
                <a:spcPts val="0"/>
              </a:spcAft>
              <a:buClr>
                <a:schemeClr val="lt1"/>
              </a:buClr>
              <a:buSzPts val="1400"/>
              <a:buChar char="○"/>
              <a:defRPr sz="1400">
                <a:solidFill>
                  <a:schemeClr val="lt1"/>
                </a:solidFill>
              </a:defRPr>
            </a:lvl5pPr>
            <a:lvl6pPr indent="-317500" lvl="5" marL="2743200" algn="l">
              <a:lnSpc>
                <a:spcPct val="115000"/>
              </a:lnSpc>
              <a:spcBef>
                <a:spcPts val="0"/>
              </a:spcBef>
              <a:spcAft>
                <a:spcPts val="0"/>
              </a:spcAft>
              <a:buClr>
                <a:schemeClr val="lt1"/>
              </a:buClr>
              <a:buSzPts val="1400"/>
              <a:buChar char="■"/>
              <a:defRPr sz="1400">
                <a:solidFill>
                  <a:schemeClr val="lt1"/>
                </a:solidFill>
              </a:defRPr>
            </a:lvl6pPr>
            <a:lvl7pPr indent="-317500" lvl="6" marL="3200400" algn="l">
              <a:lnSpc>
                <a:spcPct val="115000"/>
              </a:lnSpc>
              <a:spcBef>
                <a:spcPts val="0"/>
              </a:spcBef>
              <a:spcAft>
                <a:spcPts val="0"/>
              </a:spcAft>
              <a:buClr>
                <a:schemeClr val="lt1"/>
              </a:buClr>
              <a:buSzPts val="1400"/>
              <a:buChar char="●"/>
              <a:defRPr sz="1400">
                <a:solidFill>
                  <a:schemeClr val="lt1"/>
                </a:solidFill>
              </a:defRPr>
            </a:lvl7pPr>
            <a:lvl8pPr indent="-317500" lvl="7" marL="3657600" algn="l">
              <a:lnSpc>
                <a:spcPct val="115000"/>
              </a:lnSpc>
              <a:spcBef>
                <a:spcPts val="0"/>
              </a:spcBef>
              <a:spcAft>
                <a:spcPts val="0"/>
              </a:spcAft>
              <a:buClr>
                <a:schemeClr val="lt1"/>
              </a:buClr>
              <a:buSzPts val="1400"/>
              <a:buChar char="○"/>
              <a:defRPr sz="1400">
                <a:solidFill>
                  <a:schemeClr val="lt1"/>
                </a:solidFill>
              </a:defRPr>
            </a:lvl8pPr>
            <a:lvl9pPr indent="-317500" lvl="8" marL="4114800" algn="l">
              <a:lnSpc>
                <a:spcPct val="115000"/>
              </a:lnSpc>
              <a:spcBef>
                <a:spcPts val="0"/>
              </a:spcBef>
              <a:spcAft>
                <a:spcPts val="0"/>
              </a:spcAft>
              <a:buClr>
                <a:schemeClr val="lt1"/>
              </a:buClr>
              <a:buSzPts val="1400"/>
              <a:buChar char="■"/>
              <a:defRPr sz="1400">
                <a:solidFill>
                  <a:schemeClr val="lt1"/>
                </a:solidFill>
              </a:defRPr>
            </a:lvl9pPr>
          </a:lstStyle>
          <a:p/>
        </p:txBody>
      </p:sp>
      <p:sp>
        <p:nvSpPr>
          <p:cNvPr id="113" name="Google Shape;113;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8">
    <p:spTree>
      <p:nvGrpSpPr>
        <p:cNvPr id="114" name="Shape 114"/>
        <p:cNvGrpSpPr/>
        <p:nvPr/>
      </p:nvGrpSpPr>
      <p:grpSpPr>
        <a:xfrm>
          <a:off x="0" y="0"/>
          <a:ext cx="0" cy="0"/>
          <a:chOff x="0" y="0"/>
          <a:chExt cx="0" cy="0"/>
        </a:xfrm>
      </p:grpSpPr>
      <p:sp>
        <p:nvSpPr>
          <p:cNvPr id="115" name="Google Shape;115;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a:off x="0" y="981549"/>
            <a:ext cx="9144000" cy="708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21"/>
          <p:cNvPicPr preferRelativeResize="0"/>
          <p:nvPr/>
        </p:nvPicPr>
        <p:blipFill rotWithShape="1">
          <a:blip r:embed="rId2">
            <a:alphaModFix/>
          </a:blip>
          <a:srcRect b="38309" l="0" r="0" t="38312"/>
          <a:stretch/>
        </p:blipFill>
        <p:spPr>
          <a:xfrm>
            <a:off x="0" y="0"/>
            <a:ext cx="9144006" cy="981554"/>
          </a:xfrm>
          <a:prstGeom prst="rect">
            <a:avLst/>
          </a:prstGeom>
          <a:noFill/>
          <a:ln>
            <a:noFill/>
          </a:ln>
        </p:spPr>
      </p:pic>
      <p:sp>
        <p:nvSpPr>
          <p:cNvPr id="118" name="Google Shape;118;p21"/>
          <p:cNvSpPr txBox="1"/>
          <p:nvPr>
            <p:ph type="ctrTitle"/>
          </p:nvPr>
        </p:nvSpPr>
        <p:spPr>
          <a:xfrm>
            <a:off x="2938225" y="1478825"/>
            <a:ext cx="5379900" cy="10191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212121"/>
              </a:buClr>
              <a:buSzPts val="2400"/>
              <a:buNone/>
              <a:defRPr b="1" sz="2400">
                <a:solidFill>
                  <a:srgbClr val="212121"/>
                </a:solidFill>
              </a:defRPr>
            </a:lvl1pPr>
            <a:lvl2pPr lvl="1" algn="l">
              <a:lnSpc>
                <a:spcPct val="100000"/>
              </a:lnSpc>
              <a:spcBef>
                <a:spcPts val="0"/>
              </a:spcBef>
              <a:spcAft>
                <a:spcPts val="0"/>
              </a:spcAft>
              <a:buClr>
                <a:srgbClr val="212121"/>
              </a:buClr>
              <a:buSzPts val="2400"/>
              <a:buNone/>
              <a:defRPr b="1" sz="2400">
                <a:solidFill>
                  <a:srgbClr val="212121"/>
                </a:solidFill>
              </a:defRPr>
            </a:lvl2pPr>
            <a:lvl3pPr lvl="2" algn="l">
              <a:lnSpc>
                <a:spcPct val="100000"/>
              </a:lnSpc>
              <a:spcBef>
                <a:spcPts val="0"/>
              </a:spcBef>
              <a:spcAft>
                <a:spcPts val="0"/>
              </a:spcAft>
              <a:buClr>
                <a:srgbClr val="212121"/>
              </a:buClr>
              <a:buSzPts val="2400"/>
              <a:buNone/>
              <a:defRPr b="1" sz="2400">
                <a:solidFill>
                  <a:srgbClr val="212121"/>
                </a:solidFill>
              </a:defRPr>
            </a:lvl3pPr>
            <a:lvl4pPr lvl="3" algn="l">
              <a:lnSpc>
                <a:spcPct val="100000"/>
              </a:lnSpc>
              <a:spcBef>
                <a:spcPts val="0"/>
              </a:spcBef>
              <a:spcAft>
                <a:spcPts val="0"/>
              </a:spcAft>
              <a:buClr>
                <a:srgbClr val="212121"/>
              </a:buClr>
              <a:buSzPts val="2400"/>
              <a:buNone/>
              <a:defRPr b="1" sz="2400">
                <a:solidFill>
                  <a:srgbClr val="212121"/>
                </a:solidFill>
              </a:defRPr>
            </a:lvl4pPr>
            <a:lvl5pPr lvl="4" algn="l">
              <a:lnSpc>
                <a:spcPct val="100000"/>
              </a:lnSpc>
              <a:spcBef>
                <a:spcPts val="0"/>
              </a:spcBef>
              <a:spcAft>
                <a:spcPts val="0"/>
              </a:spcAft>
              <a:buClr>
                <a:srgbClr val="212121"/>
              </a:buClr>
              <a:buSzPts val="2400"/>
              <a:buNone/>
              <a:defRPr b="1" sz="2400">
                <a:solidFill>
                  <a:srgbClr val="212121"/>
                </a:solidFill>
              </a:defRPr>
            </a:lvl5pPr>
            <a:lvl6pPr lvl="5" algn="l">
              <a:lnSpc>
                <a:spcPct val="100000"/>
              </a:lnSpc>
              <a:spcBef>
                <a:spcPts val="0"/>
              </a:spcBef>
              <a:spcAft>
                <a:spcPts val="0"/>
              </a:spcAft>
              <a:buClr>
                <a:srgbClr val="212121"/>
              </a:buClr>
              <a:buSzPts val="2400"/>
              <a:buNone/>
              <a:defRPr b="1" sz="2400">
                <a:solidFill>
                  <a:srgbClr val="212121"/>
                </a:solidFill>
              </a:defRPr>
            </a:lvl6pPr>
            <a:lvl7pPr lvl="6" algn="l">
              <a:lnSpc>
                <a:spcPct val="100000"/>
              </a:lnSpc>
              <a:spcBef>
                <a:spcPts val="0"/>
              </a:spcBef>
              <a:spcAft>
                <a:spcPts val="0"/>
              </a:spcAft>
              <a:buClr>
                <a:srgbClr val="212121"/>
              </a:buClr>
              <a:buSzPts val="2400"/>
              <a:buNone/>
              <a:defRPr b="1" sz="2400">
                <a:solidFill>
                  <a:srgbClr val="212121"/>
                </a:solidFill>
              </a:defRPr>
            </a:lvl7pPr>
            <a:lvl8pPr lvl="7" algn="l">
              <a:lnSpc>
                <a:spcPct val="100000"/>
              </a:lnSpc>
              <a:spcBef>
                <a:spcPts val="0"/>
              </a:spcBef>
              <a:spcAft>
                <a:spcPts val="0"/>
              </a:spcAft>
              <a:buClr>
                <a:srgbClr val="212121"/>
              </a:buClr>
              <a:buSzPts val="2400"/>
              <a:buNone/>
              <a:defRPr b="1" sz="2400">
                <a:solidFill>
                  <a:srgbClr val="212121"/>
                </a:solidFill>
              </a:defRPr>
            </a:lvl8pPr>
            <a:lvl9pPr lvl="8" algn="l">
              <a:lnSpc>
                <a:spcPct val="100000"/>
              </a:lnSpc>
              <a:spcBef>
                <a:spcPts val="0"/>
              </a:spcBef>
              <a:spcAft>
                <a:spcPts val="0"/>
              </a:spcAft>
              <a:buClr>
                <a:srgbClr val="212121"/>
              </a:buClr>
              <a:buSzPts val="2400"/>
              <a:buNone/>
              <a:defRPr b="1" sz="2400">
                <a:solidFill>
                  <a:srgbClr val="212121"/>
                </a:solidFill>
              </a:defRPr>
            </a:lvl9pPr>
          </a:lstStyle>
          <a:p/>
        </p:txBody>
      </p:sp>
      <p:sp>
        <p:nvSpPr>
          <p:cNvPr id="119" name="Google Shape;119;p21"/>
          <p:cNvSpPr txBox="1"/>
          <p:nvPr>
            <p:ph idx="1" type="body"/>
          </p:nvPr>
        </p:nvSpPr>
        <p:spPr>
          <a:xfrm>
            <a:off x="2938225" y="2602450"/>
            <a:ext cx="5387400" cy="17256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212121"/>
              </a:buClr>
              <a:buSzPts val="1600"/>
              <a:buChar char="●"/>
              <a:defRPr sz="1600">
                <a:solidFill>
                  <a:srgbClr val="212121"/>
                </a:solidFill>
              </a:defRPr>
            </a:lvl1pPr>
            <a:lvl2pPr indent="-317500" lvl="1" marL="914400" algn="l">
              <a:lnSpc>
                <a:spcPct val="115000"/>
              </a:lnSpc>
              <a:spcBef>
                <a:spcPts val="0"/>
              </a:spcBef>
              <a:spcAft>
                <a:spcPts val="0"/>
              </a:spcAft>
              <a:buClr>
                <a:srgbClr val="212121"/>
              </a:buClr>
              <a:buSzPts val="1400"/>
              <a:buChar char="○"/>
              <a:defRPr sz="1400">
                <a:solidFill>
                  <a:srgbClr val="212121"/>
                </a:solidFill>
              </a:defRPr>
            </a:lvl2pPr>
            <a:lvl3pPr indent="-317500" lvl="2" marL="1371600" algn="l">
              <a:lnSpc>
                <a:spcPct val="115000"/>
              </a:lnSpc>
              <a:spcBef>
                <a:spcPts val="0"/>
              </a:spcBef>
              <a:spcAft>
                <a:spcPts val="0"/>
              </a:spcAft>
              <a:buClr>
                <a:srgbClr val="212121"/>
              </a:buClr>
              <a:buSzPts val="1400"/>
              <a:buChar char="■"/>
              <a:defRPr sz="1400">
                <a:solidFill>
                  <a:srgbClr val="212121"/>
                </a:solidFill>
              </a:defRPr>
            </a:lvl3pPr>
            <a:lvl4pPr indent="-317500" lvl="3" marL="1828800" algn="l">
              <a:lnSpc>
                <a:spcPct val="115000"/>
              </a:lnSpc>
              <a:spcBef>
                <a:spcPts val="0"/>
              </a:spcBef>
              <a:spcAft>
                <a:spcPts val="0"/>
              </a:spcAft>
              <a:buClr>
                <a:srgbClr val="212121"/>
              </a:buClr>
              <a:buSzPts val="1400"/>
              <a:buChar char="●"/>
              <a:defRPr sz="1400">
                <a:solidFill>
                  <a:srgbClr val="212121"/>
                </a:solidFill>
              </a:defRPr>
            </a:lvl4pPr>
            <a:lvl5pPr indent="-317500" lvl="4" marL="2286000" algn="l">
              <a:lnSpc>
                <a:spcPct val="115000"/>
              </a:lnSpc>
              <a:spcBef>
                <a:spcPts val="0"/>
              </a:spcBef>
              <a:spcAft>
                <a:spcPts val="0"/>
              </a:spcAft>
              <a:buClr>
                <a:srgbClr val="212121"/>
              </a:buClr>
              <a:buSzPts val="1400"/>
              <a:buChar char="○"/>
              <a:defRPr sz="1400">
                <a:solidFill>
                  <a:srgbClr val="212121"/>
                </a:solidFill>
              </a:defRPr>
            </a:lvl5pPr>
            <a:lvl6pPr indent="-317500" lvl="5" marL="2743200" algn="l">
              <a:lnSpc>
                <a:spcPct val="115000"/>
              </a:lnSpc>
              <a:spcBef>
                <a:spcPts val="0"/>
              </a:spcBef>
              <a:spcAft>
                <a:spcPts val="0"/>
              </a:spcAft>
              <a:buClr>
                <a:srgbClr val="212121"/>
              </a:buClr>
              <a:buSzPts val="1400"/>
              <a:buChar char="■"/>
              <a:defRPr sz="1400">
                <a:solidFill>
                  <a:srgbClr val="212121"/>
                </a:solidFill>
              </a:defRPr>
            </a:lvl6pPr>
            <a:lvl7pPr indent="-317500" lvl="6" marL="3200400" algn="l">
              <a:lnSpc>
                <a:spcPct val="115000"/>
              </a:lnSpc>
              <a:spcBef>
                <a:spcPts val="0"/>
              </a:spcBef>
              <a:spcAft>
                <a:spcPts val="0"/>
              </a:spcAft>
              <a:buClr>
                <a:srgbClr val="212121"/>
              </a:buClr>
              <a:buSzPts val="1400"/>
              <a:buChar char="●"/>
              <a:defRPr sz="1400">
                <a:solidFill>
                  <a:srgbClr val="212121"/>
                </a:solidFill>
              </a:defRPr>
            </a:lvl7pPr>
            <a:lvl8pPr indent="-317500" lvl="7" marL="3657600" algn="l">
              <a:lnSpc>
                <a:spcPct val="115000"/>
              </a:lnSpc>
              <a:spcBef>
                <a:spcPts val="0"/>
              </a:spcBef>
              <a:spcAft>
                <a:spcPts val="0"/>
              </a:spcAft>
              <a:buClr>
                <a:srgbClr val="212121"/>
              </a:buClr>
              <a:buSzPts val="1400"/>
              <a:buChar char="○"/>
              <a:defRPr sz="1400">
                <a:solidFill>
                  <a:srgbClr val="212121"/>
                </a:solidFill>
              </a:defRPr>
            </a:lvl8pPr>
            <a:lvl9pPr indent="-317500" lvl="8" marL="4114800" algn="l">
              <a:lnSpc>
                <a:spcPct val="115000"/>
              </a:lnSpc>
              <a:spcBef>
                <a:spcPts val="0"/>
              </a:spcBef>
              <a:spcAft>
                <a:spcPts val="0"/>
              </a:spcAft>
              <a:buClr>
                <a:srgbClr val="212121"/>
              </a:buClr>
              <a:buSzPts val="1400"/>
              <a:buChar char="■"/>
              <a:defRPr sz="1400">
                <a:solidFill>
                  <a:srgbClr val="212121"/>
                </a:solidFill>
              </a:defRPr>
            </a:lvl9pPr>
          </a:lstStyle>
          <a:p/>
        </p:txBody>
      </p:sp>
      <p:sp>
        <p:nvSpPr>
          <p:cNvPr id="120" name="Google Shape;120;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9">
    <p:spTree>
      <p:nvGrpSpPr>
        <p:cNvPr id="121" name="Shape 121"/>
        <p:cNvGrpSpPr/>
        <p:nvPr/>
      </p:nvGrpSpPr>
      <p:grpSpPr>
        <a:xfrm>
          <a:off x="0" y="0"/>
          <a:ext cx="0" cy="0"/>
          <a:chOff x="0" y="0"/>
          <a:chExt cx="0" cy="0"/>
        </a:xfrm>
      </p:grpSpPr>
      <p:sp>
        <p:nvSpPr>
          <p:cNvPr id="122" name="Google Shape;122;p22"/>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2"/>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p:nvPr/>
        </p:nvSpPr>
        <p:spPr>
          <a:xfrm>
            <a:off x="3341300" y="314875"/>
            <a:ext cx="5486400" cy="113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txBox="1"/>
          <p:nvPr>
            <p:ph type="title"/>
          </p:nvPr>
        </p:nvSpPr>
        <p:spPr>
          <a:xfrm>
            <a:off x="348300" y="428200"/>
            <a:ext cx="2351400" cy="4399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27" name="Google Shape;127;p22"/>
          <p:cNvSpPr txBox="1"/>
          <p:nvPr>
            <p:ph idx="1" type="body"/>
          </p:nvPr>
        </p:nvSpPr>
        <p:spPr>
          <a:xfrm>
            <a:off x="3539325" y="593900"/>
            <a:ext cx="5090400" cy="40116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128" name="Google Shape;128;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0">
    <p:bg>
      <p:bgPr>
        <a:solidFill>
          <a:srgbClr val="FFFFFF"/>
        </a:solidFill>
      </p:bgPr>
    </p:bg>
    <p:spTree>
      <p:nvGrpSpPr>
        <p:cNvPr id="129" name="Shape 129"/>
        <p:cNvGrpSpPr/>
        <p:nvPr/>
      </p:nvGrpSpPr>
      <p:grpSpPr>
        <a:xfrm>
          <a:off x="0" y="0"/>
          <a:ext cx="0" cy="0"/>
          <a:chOff x="0" y="0"/>
          <a:chExt cx="0" cy="0"/>
        </a:xfrm>
      </p:grpSpPr>
      <p:sp>
        <p:nvSpPr>
          <p:cNvPr id="130" name="Google Shape;130;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3"/>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txBox="1"/>
          <p:nvPr>
            <p:ph type="title"/>
          </p:nvPr>
        </p:nvSpPr>
        <p:spPr>
          <a:xfrm>
            <a:off x="324475" y="148225"/>
            <a:ext cx="3559500" cy="1373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140" name="Google Shape;140;p23"/>
          <p:cNvSpPr txBox="1"/>
          <p:nvPr>
            <p:ph idx="1" type="body"/>
          </p:nvPr>
        </p:nvSpPr>
        <p:spPr>
          <a:xfrm>
            <a:off x="324475" y="1920450"/>
            <a:ext cx="8494800" cy="27042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41" name="Google Shape;141;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2">
    <p:bg>
      <p:bgPr>
        <a:solidFill>
          <a:srgbClr val="FFFFFF"/>
        </a:solidFill>
      </p:bgPr>
    </p:bg>
    <p:spTree>
      <p:nvGrpSpPr>
        <p:cNvPr id="142" name="Shape 142"/>
        <p:cNvGrpSpPr/>
        <p:nvPr/>
      </p:nvGrpSpPr>
      <p:grpSpPr>
        <a:xfrm>
          <a:off x="0" y="0"/>
          <a:ext cx="0" cy="0"/>
          <a:chOff x="0" y="0"/>
          <a:chExt cx="0" cy="0"/>
        </a:xfrm>
      </p:grpSpPr>
      <p:sp>
        <p:nvSpPr>
          <p:cNvPr id="143" name="Google Shape;143;p2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24"/>
          <p:cNvGrpSpPr/>
          <p:nvPr/>
        </p:nvGrpSpPr>
        <p:grpSpPr>
          <a:xfrm>
            <a:off x="4870649" y="2121826"/>
            <a:ext cx="3764843" cy="64502"/>
            <a:chOff x="595675" y="2820050"/>
            <a:chExt cx="7952774" cy="64502"/>
          </a:xfrm>
        </p:grpSpPr>
        <p:sp>
          <p:nvSpPr>
            <p:cNvPr id="145" name="Google Shape;145;p24"/>
            <p:cNvSpPr/>
            <p:nvPr/>
          </p:nvSpPr>
          <p:spPr>
            <a:xfrm>
              <a:off x="2186208" y="2820050"/>
              <a:ext cx="1620000" cy="64500"/>
            </a:xfrm>
            <a:prstGeom prst="rect">
              <a:avLst/>
            </a:prstGeom>
            <a:solidFill>
              <a:srgbClr val="D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p:nvPr/>
          </p:nvSpPr>
          <p:spPr>
            <a:xfrm>
              <a:off x="3776784" y="2820050"/>
              <a:ext cx="1620000" cy="64500"/>
            </a:xfrm>
            <a:prstGeom prst="rect">
              <a:avLst/>
            </a:prstGeom>
            <a:solidFill>
              <a:srgbClr val="F77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5373056" y="2820052"/>
              <a:ext cx="1596300" cy="64500"/>
            </a:xfrm>
            <a:prstGeom prst="rect">
              <a:avLst/>
            </a:prstGeom>
            <a:solidFill>
              <a:srgbClr val="FCBF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p:nvPr/>
          </p:nvSpPr>
          <p:spPr>
            <a:xfrm>
              <a:off x="595675" y="2820050"/>
              <a:ext cx="1590600" cy="64500"/>
            </a:xfrm>
            <a:prstGeom prst="rect">
              <a:avLst/>
            </a:prstGeom>
            <a:solidFill>
              <a:srgbClr val="0030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a:off x="6957849" y="2820050"/>
              <a:ext cx="1590600" cy="64500"/>
            </a:xfrm>
            <a:prstGeom prst="rect">
              <a:avLst/>
            </a:prstGeom>
            <a:solidFill>
              <a:srgbClr val="EAE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24"/>
          <p:cNvSpPr txBox="1"/>
          <p:nvPr>
            <p:ph type="title"/>
          </p:nvPr>
        </p:nvSpPr>
        <p:spPr>
          <a:xfrm>
            <a:off x="4771875" y="545025"/>
            <a:ext cx="3880800" cy="14382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400">
                <a:solidFill>
                  <a:srgbClr val="434343"/>
                </a:solidFill>
              </a:defRPr>
            </a:lvl1pPr>
            <a:lvl2pPr lvl="1" algn="l">
              <a:lnSpc>
                <a:spcPct val="100000"/>
              </a:lnSpc>
              <a:spcBef>
                <a:spcPts val="0"/>
              </a:spcBef>
              <a:spcAft>
                <a:spcPts val="0"/>
              </a:spcAft>
              <a:buNone/>
              <a:defRPr b="1" sz="2400">
                <a:solidFill>
                  <a:srgbClr val="434343"/>
                </a:solidFill>
              </a:defRPr>
            </a:lvl2pPr>
            <a:lvl3pPr lvl="2" algn="l">
              <a:lnSpc>
                <a:spcPct val="100000"/>
              </a:lnSpc>
              <a:spcBef>
                <a:spcPts val="0"/>
              </a:spcBef>
              <a:spcAft>
                <a:spcPts val="0"/>
              </a:spcAft>
              <a:buNone/>
              <a:defRPr b="1" sz="2400">
                <a:solidFill>
                  <a:srgbClr val="434343"/>
                </a:solidFill>
              </a:defRPr>
            </a:lvl3pPr>
            <a:lvl4pPr lvl="3" algn="l">
              <a:lnSpc>
                <a:spcPct val="100000"/>
              </a:lnSpc>
              <a:spcBef>
                <a:spcPts val="0"/>
              </a:spcBef>
              <a:spcAft>
                <a:spcPts val="0"/>
              </a:spcAft>
              <a:buNone/>
              <a:defRPr b="1" sz="2400">
                <a:solidFill>
                  <a:srgbClr val="434343"/>
                </a:solidFill>
              </a:defRPr>
            </a:lvl4pPr>
            <a:lvl5pPr lvl="4" algn="l">
              <a:lnSpc>
                <a:spcPct val="100000"/>
              </a:lnSpc>
              <a:spcBef>
                <a:spcPts val="0"/>
              </a:spcBef>
              <a:spcAft>
                <a:spcPts val="0"/>
              </a:spcAft>
              <a:buNone/>
              <a:defRPr b="1" sz="2400">
                <a:solidFill>
                  <a:srgbClr val="434343"/>
                </a:solidFill>
              </a:defRPr>
            </a:lvl5pPr>
            <a:lvl6pPr lvl="5" algn="l">
              <a:lnSpc>
                <a:spcPct val="100000"/>
              </a:lnSpc>
              <a:spcBef>
                <a:spcPts val="0"/>
              </a:spcBef>
              <a:spcAft>
                <a:spcPts val="0"/>
              </a:spcAft>
              <a:buNone/>
              <a:defRPr b="1" sz="2400">
                <a:solidFill>
                  <a:srgbClr val="434343"/>
                </a:solidFill>
              </a:defRPr>
            </a:lvl6pPr>
            <a:lvl7pPr lvl="6" algn="l">
              <a:lnSpc>
                <a:spcPct val="100000"/>
              </a:lnSpc>
              <a:spcBef>
                <a:spcPts val="0"/>
              </a:spcBef>
              <a:spcAft>
                <a:spcPts val="0"/>
              </a:spcAft>
              <a:buNone/>
              <a:defRPr b="1" sz="2400">
                <a:solidFill>
                  <a:srgbClr val="434343"/>
                </a:solidFill>
              </a:defRPr>
            </a:lvl7pPr>
            <a:lvl8pPr lvl="7" algn="l">
              <a:lnSpc>
                <a:spcPct val="100000"/>
              </a:lnSpc>
              <a:spcBef>
                <a:spcPts val="0"/>
              </a:spcBef>
              <a:spcAft>
                <a:spcPts val="0"/>
              </a:spcAft>
              <a:buNone/>
              <a:defRPr b="1" sz="2400">
                <a:solidFill>
                  <a:srgbClr val="434343"/>
                </a:solidFill>
              </a:defRPr>
            </a:lvl8pPr>
            <a:lvl9pPr lvl="8" algn="l">
              <a:lnSpc>
                <a:spcPct val="100000"/>
              </a:lnSpc>
              <a:spcBef>
                <a:spcPts val="0"/>
              </a:spcBef>
              <a:spcAft>
                <a:spcPts val="0"/>
              </a:spcAft>
              <a:buNone/>
              <a:defRPr b="1" sz="2400">
                <a:solidFill>
                  <a:srgbClr val="434343"/>
                </a:solidFill>
              </a:defRPr>
            </a:lvl9pPr>
          </a:lstStyle>
          <a:p/>
        </p:txBody>
      </p:sp>
      <p:sp>
        <p:nvSpPr>
          <p:cNvPr id="151" name="Google Shape;151;p24"/>
          <p:cNvSpPr txBox="1"/>
          <p:nvPr>
            <p:ph idx="1" type="body"/>
          </p:nvPr>
        </p:nvSpPr>
        <p:spPr>
          <a:xfrm>
            <a:off x="4771875" y="2324775"/>
            <a:ext cx="3880800" cy="22737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152" name="Google Shape;152;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3">
    <p:bg>
      <p:bgPr>
        <a:solidFill>
          <a:srgbClr val="FFFFFF"/>
        </a:solidFill>
      </p:bgPr>
    </p:bg>
    <p:spTree>
      <p:nvGrpSpPr>
        <p:cNvPr id="153" name="Shape 153"/>
        <p:cNvGrpSpPr/>
        <p:nvPr/>
      </p:nvGrpSpPr>
      <p:grpSpPr>
        <a:xfrm>
          <a:off x="0" y="0"/>
          <a:ext cx="0" cy="0"/>
          <a:chOff x="0" y="0"/>
          <a:chExt cx="0" cy="0"/>
        </a:xfrm>
      </p:grpSpPr>
      <p:sp>
        <p:nvSpPr>
          <p:cNvPr id="154" name="Google Shape;154;p2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p:nvPr/>
        </p:nvSpPr>
        <p:spPr>
          <a:xfrm>
            <a:off x="388425" y="636500"/>
            <a:ext cx="2789700" cy="5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ph type="title"/>
          </p:nvPr>
        </p:nvSpPr>
        <p:spPr>
          <a:xfrm>
            <a:off x="308775" y="770525"/>
            <a:ext cx="2866800" cy="3753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59" name="Google Shape;159;p25"/>
          <p:cNvSpPr txBox="1"/>
          <p:nvPr>
            <p:ph idx="1" type="body"/>
          </p:nvPr>
        </p:nvSpPr>
        <p:spPr>
          <a:xfrm>
            <a:off x="4022850" y="770525"/>
            <a:ext cx="4919400" cy="38118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160" name="Google Shape;160;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hyperlink" Target="https://www.plannedparenthood.org/" TargetMode="External"/><Relationship Id="rId4" Type="http://schemas.openxmlformats.org/officeDocument/2006/relationships/hyperlink" Target="https://nami.org/Home" TargetMode="External"/><Relationship Id="rId5" Type="http://schemas.openxmlformats.org/officeDocument/2006/relationships/hyperlink" Target="https://www.cclpbayarea.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hyperlink" Target="https://unfoundation.org/blog/post/shadow-pandemic-how-covid19-crisis-exacerbating-gender-inequality/" TargetMode="External"/><Relationship Id="rId4" Type="http://schemas.openxmlformats.org/officeDocument/2006/relationships/hyperlink" Target="https://www.americanprogress.org/issues/women/news/2020/05/29/485606/protecting-promoting-womens-rights-key-defeating-coronavirus-home-abroa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hyperlink" Target="https://www.pewresearch.org/social-trends/2020/07/01/many-black-and-asian-americans-say-they-have-experienced-discrimination-amid-the-covid-19-outbreak/" TargetMode="External"/><Relationship Id="rId4" Type="http://schemas.openxmlformats.org/officeDocument/2006/relationships/hyperlink" Target="https://www.hrw.org/news/2020/05/12/covid-19-fueling-anti-asian-racism-and-xenophobia-worldwide" TargetMode="External"/><Relationship Id="rId5" Type="http://schemas.openxmlformats.org/officeDocument/2006/relationships/hyperlink" Target="https://theconversation.com/black-lives-matter-movement-finds-new-urgency-and-allies-because-of-covid-19-14150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hyperlink" Target="https://www.cdc.gov/eeo/faqs/discrimination.htm#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24475" y="465975"/>
            <a:ext cx="5124300" cy="2841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a:t>Hate Crimes and Discrimination in the United States During the COVID-19 Pandemic </a:t>
            </a:r>
            <a:endParaRPr b="1"/>
          </a:p>
        </p:txBody>
      </p:sp>
      <p:sp>
        <p:nvSpPr>
          <p:cNvPr id="166" name="Google Shape;166;p26"/>
          <p:cNvSpPr txBox="1"/>
          <p:nvPr>
            <p:ph idx="1" type="subTitle"/>
          </p:nvPr>
        </p:nvSpPr>
        <p:spPr>
          <a:xfrm>
            <a:off x="324475" y="3612602"/>
            <a:ext cx="5124300" cy="130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With a Focus on Race and Gender </a:t>
            </a:r>
            <a:endParaRPr b="1" i="1"/>
          </a:p>
          <a:p>
            <a:pPr indent="0" lvl="0" marL="0" rtl="0" algn="l">
              <a:spcBef>
                <a:spcPts val="0"/>
              </a:spcBef>
              <a:spcAft>
                <a:spcPts val="0"/>
              </a:spcAft>
              <a:buNone/>
            </a:pPr>
            <a:r>
              <a:t/>
            </a:r>
            <a:endParaRPr b="1"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08775" y="770525"/>
            <a:ext cx="2866800" cy="375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Causes</a:t>
            </a:r>
            <a:endParaRPr/>
          </a:p>
        </p:txBody>
      </p:sp>
      <p:sp>
        <p:nvSpPr>
          <p:cNvPr id="223" name="Google Shape;223;p35"/>
          <p:cNvSpPr txBox="1"/>
          <p:nvPr>
            <p:ph idx="1" type="body"/>
          </p:nvPr>
        </p:nvSpPr>
        <p:spPr>
          <a:xfrm>
            <a:off x="4022850" y="770525"/>
            <a:ext cx="4919400" cy="381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sz="1491"/>
              <a:t>US President Donald Trump’s use of the term </a:t>
            </a:r>
            <a:r>
              <a:rPr b="1" lang="en" sz="1491"/>
              <a:t>“Chinese virus” </a:t>
            </a:r>
            <a:r>
              <a:rPr lang="en" sz="1491"/>
              <a:t>and Secretary of State Mike Pompeo’s use of “</a:t>
            </a:r>
            <a:r>
              <a:rPr b="1" lang="en" sz="1491"/>
              <a:t>Wuhan virus” may have encouraged the use of hate speech in the US.</a:t>
            </a:r>
            <a:endParaRPr b="1" sz="1491"/>
          </a:p>
          <a:p>
            <a:pPr indent="0" lvl="0" marL="0" rtl="0" algn="l">
              <a:spcBef>
                <a:spcPts val="1600"/>
              </a:spcBef>
              <a:spcAft>
                <a:spcPts val="1600"/>
              </a:spcAft>
              <a:buNone/>
            </a:pPr>
            <a:r>
              <a:rPr lang="en" sz="1491"/>
              <a:t>-The difference this time around is the contemporaneous outbreak of the COVID-19 pandemic, which has contributed to making these protests more enduring and widespread. </a:t>
            </a:r>
            <a:r>
              <a:rPr b="1" lang="en" sz="1491"/>
              <a:t>COVID-19 has exacerbated the problems of racial injustice, isolation, frustration and stagnation and caused higher unemployment, which provides the time to air these grievances.</a:t>
            </a:r>
            <a:r>
              <a:rPr lang="en" sz="1491"/>
              <a:t> When coupled with </a:t>
            </a:r>
            <a:r>
              <a:rPr b="1" lang="en" sz="1491"/>
              <a:t>mixed messages from elites</a:t>
            </a:r>
            <a:r>
              <a:rPr lang="en" sz="1491"/>
              <a:t>, the spark lit a fire that continues to burn.</a:t>
            </a:r>
            <a:endParaRPr sz="149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Our Vision</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844"/>
          </a:p>
          <a:p>
            <a:pPr indent="0" lvl="0" marL="0" rtl="0" algn="ctr">
              <a:spcBef>
                <a:spcPts val="0"/>
              </a:spcBef>
              <a:spcAft>
                <a:spcPts val="0"/>
              </a:spcAft>
              <a:buNone/>
            </a:pPr>
            <a:r>
              <a:rPr lang="en" sz="1844"/>
              <a:t>Introducing </a:t>
            </a:r>
            <a:r>
              <a:rPr i="1" lang="en" sz="1844"/>
              <a:t>The Global Majority</a:t>
            </a:r>
            <a:r>
              <a:rPr lang="en" sz="1844"/>
              <a:t>, a One Stop Shop Resource Center</a:t>
            </a:r>
            <a:endParaRPr sz="1844"/>
          </a:p>
        </p:txBody>
      </p:sp>
      <p:sp>
        <p:nvSpPr>
          <p:cNvPr id="229" name="Google Shape;229;p36"/>
          <p:cNvSpPr txBox="1"/>
          <p:nvPr>
            <p:ph idx="1" type="body"/>
          </p:nvPr>
        </p:nvSpPr>
        <p:spPr>
          <a:xfrm>
            <a:off x="4947374" y="554850"/>
            <a:ext cx="3855900" cy="40338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n"/>
              <a:t>Who?</a:t>
            </a:r>
            <a:r>
              <a:rPr lang="en"/>
              <a:t> Minorities (ie. Racial minorities, LGBTQIA+ community, Womxn) who have been </a:t>
            </a:r>
            <a:r>
              <a:rPr lang="en"/>
              <a:t>targeted</a:t>
            </a:r>
            <a:r>
              <a:rPr lang="en"/>
              <a:t> and </a:t>
            </a:r>
            <a:r>
              <a:rPr lang="en"/>
              <a:t>oppressed</a:t>
            </a:r>
            <a:r>
              <a:rPr lang="en"/>
              <a:t> because of/since the </a:t>
            </a:r>
            <a:r>
              <a:rPr lang="en"/>
              <a:t>pandemic</a:t>
            </a:r>
            <a:endParaRPr/>
          </a:p>
          <a:p>
            <a:pPr indent="0" lvl="0" marL="0" rtl="0" algn="l">
              <a:spcBef>
                <a:spcPts val="1600"/>
              </a:spcBef>
              <a:spcAft>
                <a:spcPts val="0"/>
              </a:spcAft>
              <a:buNone/>
            </a:pPr>
            <a:r>
              <a:rPr b="1" lang="en"/>
              <a:t>Where? </a:t>
            </a:r>
            <a:r>
              <a:rPr lang="en"/>
              <a:t>The United States, specifically regions where there are large populations of underserved communities</a:t>
            </a:r>
            <a:endParaRPr/>
          </a:p>
          <a:p>
            <a:pPr indent="0" lvl="0" marL="0" rtl="0" algn="l">
              <a:spcBef>
                <a:spcPts val="1600"/>
              </a:spcBef>
              <a:spcAft>
                <a:spcPts val="0"/>
              </a:spcAft>
              <a:buNone/>
            </a:pPr>
            <a:r>
              <a:rPr b="1" lang="en"/>
              <a:t>What?</a:t>
            </a:r>
            <a:r>
              <a:rPr lang="en"/>
              <a:t> A one stop shop </a:t>
            </a:r>
            <a:r>
              <a:rPr lang="en"/>
              <a:t>resource</a:t>
            </a:r>
            <a:r>
              <a:rPr lang="en"/>
              <a:t> center</a:t>
            </a:r>
            <a:endParaRPr/>
          </a:p>
          <a:p>
            <a:pPr indent="0" lvl="0" marL="0" rtl="0" algn="l">
              <a:spcBef>
                <a:spcPts val="1600"/>
              </a:spcBef>
              <a:spcAft>
                <a:spcPts val="0"/>
              </a:spcAft>
              <a:buNone/>
            </a:pPr>
            <a:r>
              <a:rPr b="1" lang="en"/>
              <a:t>Why?</a:t>
            </a:r>
            <a:r>
              <a:rPr lang="en"/>
              <a:t> To make a safe welcoming space where marginalized communities can </a:t>
            </a:r>
            <a:r>
              <a:rPr lang="en"/>
              <a:t>receive</a:t>
            </a:r>
            <a:r>
              <a:rPr lang="en"/>
              <a:t> access to critical resources</a:t>
            </a:r>
            <a:endParaRPr/>
          </a:p>
          <a:p>
            <a:pPr indent="0" lvl="0" marL="0" rtl="0" algn="l">
              <a:spcBef>
                <a:spcPts val="1600"/>
              </a:spcBef>
              <a:spcAft>
                <a:spcPts val="1600"/>
              </a:spcAft>
              <a:buNone/>
            </a:pPr>
            <a:r>
              <a:rPr b="1" lang="en"/>
              <a:t>How? </a:t>
            </a:r>
            <a:r>
              <a:rPr lang="en"/>
              <a:t>By gathering resources and professionals to assist said </a:t>
            </a:r>
            <a:r>
              <a:rPr lang="en"/>
              <a:t>minorities</a:t>
            </a: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How will our vision be implemented?</a:t>
            </a:r>
            <a:endParaRPr/>
          </a:p>
        </p:txBody>
      </p:sp>
      <p:sp>
        <p:nvSpPr>
          <p:cNvPr id="235" name="Google Shape;235;p37"/>
          <p:cNvSpPr txBox="1"/>
          <p:nvPr>
            <p:ph idx="1" type="body"/>
          </p:nvPr>
        </p:nvSpPr>
        <p:spPr>
          <a:xfrm>
            <a:off x="4968975" y="1550850"/>
            <a:ext cx="3855900" cy="317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i="1" lang="en" sz="2100"/>
              <a:t>The Global Majority</a:t>
            </a:r>
            <a:r>
              <a:rPr i="1" lang="en" sz="2100"/>
              <a:t> </a:t>
            </a:r>
            <a:endParaRPr b="1"/>
          </a:p>
          <a:p>
            <a:pPr indent="0" lvl="0" marL="0" rtl="0" algn="l">
              <a:spcBef>
                <a:spcPts val="1600"/>
              </a:spcBef>
              <a:spcAft>
                <a:spcPts val="0"/>
              </a:spcAft>
              <a:buNone/>
            </a:pPr>
            <a:r>
              <a:rPr b="1" lang="en" sz="1500"/>
              <a:t>Our Motto:</a:t>
            </a:r>
            <a:r>
              <a:rPr lang="en" sz="1500"/>
              <a:t> By the Global Majority for the Global Majority</a:t>
            </a:r>
            <a:r>
              <a:rPr lang="en" sz="2410"/>
              <a:t>. </a:t>
            </a:r>
            <a:endParaRPr sz="2410"/>
          </a:p>
          <a:p>
            <a:pPr indent="0" lvl="0" marL="0" rtl="0" algn="l">
              <a:spcBef>
                <a:spcPts val="1600"/>
              </a:spcBef>
              <a:spcAft>
                <a:spcPts val="0"/>
              </a:spcAft>
              <a:buNone/>
            </a:pPr>
            <a:r>
              <a:rPr b="1" lang="en" sz="1500"/>
              <a:t>Our Mission: </a:t>
            </a:r>
            <a:r>
              <a:rPr lang="en" sz="1500"/>
              <a:t>Our one-stop resource center will serve as a safe space dedicated to providing community-informed and cult</a:t>
            </a:r>
            <a:r>
              <a:rPr lang="en" sz="1500"/>
              <a:t>urally sensitive care, resources, and services to community members in need. Through our services we aim to </a:t>
            </a:r>
            <a:r>
              <a:rPr lang="en" sz="1500"/>
              <a:t>create</a:t>
            </a:r>
            <a:r>
              <a:rPr lang="en" sz="1500"/>
              <a:t> a sense of community and safety in a time in which racism, hate crimes, and discrimination have increased exponentially. </a:t>
            </a:r>
            <a:endParaRPr sz="1500"/>
          </a:p>
          <a:p>
            <a:pPr indent="0" lvl="0" marL="0" rtl="0" algn="l">
              <a:spcBef>
                <a:spcPts val="1600"/>
              </a:spcBef>
              <a:spcAft>
                <a:spcPts val="0"/>
              </a:spcAft>
              <a:buNone/>
            </a:pPr>
            <a:r>
              <a:t/>
            </a:r>
            <a:endParaRPr b="1"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How will our vision be implemented?</a:t>
            </a:r>
            <a:endParaRPr/>
          </a:p>
        </p:txBody>
      </p:sp>
      <p:sp>
        <p:nvSpPr>
          <p:cNvPr id="241" name="Google Shape;241;p38"/>
          <p:cNvSpPr txBox="1"/>
          <p:nvPr>
            <p:ph idx="1" type="body"/>
          </p:nvPr>
        </p:nvSpPr>
        <p:spPr>
          <a:xfrm>
            <a:off x="4947374" y="554850"/>
            <a:ext cx="3855900" cy="403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i="1" lang="en" sz="2100"/>
              <a:t>The Global Majority</a:t>
            </a:r>
            <a:r>
              <a:rPr i="1" lang="en" sz="2100"/>
              <a:t>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b="1" lang="en"/>
              <a:t>Logistics: </a:t>
            </a:r>
            <a:endParaRPr b="1"/>
          </a:p>
          <a:p>
            <a:pPr indent="-329989" lvl="0" marL="457200" rtl="0" algn="l">
              <a:spcBef>
                <a:spcPts val="1600"/>
              </a:spcBef>
              <a:spcAft>
                <a:spcPts val="0"/>
              </a:spcAft>
              <a:buSzPts val="1597"/>
              <a:buChar char="●"/>
            </a:pPr>
            <a:r>
              <a:rPr lang="en" sz="1596"/>
              <a:t>Host outreach events and campaigns to </a:t>
            </a:r>
            <a:r>
              <a:rPr b="1" lang="en" sz="1596"/>
              <a:t>promote our services </a:t>
            </a:r>
            <a:endParaRPr b="1" sz="1596"/>
          </a:p>
          <a:p>
            <a:pPr indent="-329989" lvl="0" marL="457200" rtl="0" algn="l">
              <a:spcBef>
                <a:spcPts val="0"/>
              </a:spcBef>
              <a:spcAft>
                <a:spcPts val="0"/>
              </a:spcAft>
              <a:buSzPts val="1597"/>
              <a:buChar char="●"/>
            </a:pPr>
            <a:r>
              <a:rPr lang="en" sz="1596"/>
              <a:t>Provide avenues in which </a:t>
            </a:r>
            <a:r>
              <a:rPr b="1" lang="en" sz="1596"/>
              <a:t>community members can provide insight and suggestions</a:t>
            </a:r>
            <a:r>
              <a:rPr lang="en" sz="1596"/>
              <a:t> on what services they need and how services can be improved</a:t>
            </a:r>
            <a:endParaRPr sz="1596"/>
          </a:p>
          <a:p>
            <a:pPr indent="-329989" lvl="1" marL="914400" rtl="0" algn="l">
              <a:spcBef>
                <a:spcPts val="0"/>
              </a:spcBef>
              <a:spcAft>
                <a:spcPts val="0"/>
              </a:spcAft>
              <a:buSzPts val="1597"/>
              <a:buChar char="○"/>
            </a:pPr>
            <a:r>
              <a:rPr lang="en" sz="1596"/>
              <a:t>Community Forums, Surveys, Text Hotline </a:t>
            </a:r>
            <a:endParaRPr sz="1596"/>
          </a:p>
          <a:p>
            <a:pPr indent="-329989" lvl="0" marL="457200" rtl="0" algn="l">
              <a:spcBef>
                <a:spcPts val="0"/>
              </a:spcBef>
              <a:spcAft>
                <a:spcPts val="0"/>
              </a:spcAft>
              <a:buSzPts val="1597"/>
              <a:buChar char="●"/>
            </a:pPr>
            <a:r>
              <a:rPr b="1" lang="en" sz="1596"/>
              <a:t>Staff</a:t>
            </a:r>
            <a:r>
              <a:rPr lang="en" sz="1596"/>
              <a:t> members will have</a:t>
            </a:r>
            <a:r>
              <a:rPr b="1" lang="en" sz="1596"/>
              <a:t> lived experience </a:t>
            </a:r>
            <a:r>
              <a:rPr lang="en" sz="1596"/>
              <a:t>and be </a:t>
            </a:r>
            <a:r>
              <a:rPr b="1" lang="en" sz="1596"/>
              <a:t>representative of the population</a:t>
            </a:r>
            <a:r>
              <a:rPr lang="en" sz="1596"/>
              <a:t> they are serving </a:t>
            </a:r>
            <a:endParaRPr sz="1596"/>
          </a:p>
          <a:p>
            <a:pPr indent="0" lvl="0" marL="0" rtl="0" algn="l">
              <a:spcBef>
                <a:spcPts val="1600"/>
              </a:spcBef>
              <a:spcAft>
                <a:spcPts val="0"/>
              </a:spcAft>
              <a:buNone/>
            </a:pPr>
            <a:r>
              <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services would we aim to provide? </a:t>
            </a:r>
            <a:endParaRPr/>
          </a:p>
        </p:txBody>
      </p:sp>
      <p:sp>
        <p:nvSpPr>
          <p:cNvPr id="247" name="Google Shape;247;p39"/>
          <p:cNvSpPr txBox="1"/>
          <p:nvPr>
            <p:ph idx="1" type="body"/>
          </p:nvPr>
        </p:nvSpPr>
        <p:spPr>
          <a:xfrm>
            <a:off x="4947374" y="554850"/>
            <a:ext cx="3855900" cy="4033800"/>
          </a:xfrm>
          <a:prstGeom prst="rect">
            <a:avLst/>
          </a:prstGeom>
        </p:spPr>
        <p:txBody>
          <a:bodyPr anchorCtr="0" anchor="ctr" bIns="91425" lIns="91425" spcFirstLastPara="1" rIns="91425" wrap="square" tIns="91425">
            <a:normAutofit lnSpcReduction="20000"/>
          </a:bodyPr>
          <a:lstStyle/>
          <a:p>
            <a:pPr indent="-330200" lvl="0" marL="457200" rtl="0" algn="l">
              <a:spcBef>
                <a:spcPts val="0"/>
              </a:spcBef>
              <a:spcAft>
                <a:spcPts val="0"/>
              </a:spcAft>
              <a:buSzPts val="1600"/>
              <a:buChar char="●"/>
            </a:pPr>
            <a:r>
              <a:rPr lang="en"/>
              <a:t>Access to Contraception </a:t>
            </a:r>
            <a:endParaRPr/>
          </a:p>
          <a:p>
            <a:pPr indent="-330200" lvl="0" marL="457200" rtl="0" algn="l">
              <a:spcBef>
                <a:spcPts val="0"/>
              </a:spcBef>
              <a:spcAft>
                <a:spcPts val="0"/>
              </a:spcAft>
              <a:buSzPts val="1600"/>
              <a:buChar char="●"/>
            </a:pPr>
            <a:r>
              <a:rPr lang="en"/>
              <a:t>Legal Counseling and Assistance </a:t>
            </a:r>
            <a:endParaRPr/>
          </a:p>
          <a:p>
            <a:pPr indent="-330200" lvl="0" marL="457200" rtl="0" algn="l">
              <a:spcBef>
                <a:spcPts val="0"/>
              </a:spcBef>
              <a:spcAft>
                <a:spcPts val="0"/>
              </a:spcAft>
              <a:buSzPts val="1600"/>
              <a:buChar char="●"/>
            </a:pPr>
            <a:r>
              <a:rPr lang="en"/>
              <a:t>Health Clinic </a:t>
            </a:r>
            <a:endParaRPr/>
          </a:p>
          <a:p>
            <a:pPr indent="-330200" lvl="0" marL="457200" rtl="0" algn="l">
              <a:spcBef>
                <a:spcPts val="0"/>
              </a:spcBef>
              <a:spcAft>
                <a:spcPts val="0"/>
              </a:spcAft>
              <a:buSzPts val="1600"/>
              <a:buChar char="●"/>
            </a:pPr>
            <a:r>
              <a:rPr lang="en"/>
              <a:t>Mental Health Services </a:t>
            </a:r>
            <a:endParaRPr/>
          </a:p>
          <a:p>
            <a:pPr indent="-330200" lvl="0" marL="457200" rtl="0" algn="l">
              <a:spcBef>
                <a:spcPts val="0"/>
              </a:spcBef>
              <a:spcAft>
                <a:spcPts val="0"/>
              </a:spcAft>
              <a:buSzPts val="1600"/>
              <a:buChar char="●"/>
            </a:pPr>
            <a:r>
              <a:rPr lang="en"/>
              <a:t>Comprehensive Sex Education </a:t>
            </a:r>
            <a:endParaRPr/>
          </a:p>
          <a:p>
            <a:pPr indent="-330200" lvl="0" marL="457200" rtl="0" algn="l">
              <a:spcBef>
                <a:spcPts val="0"/>
              </a:spcBef>
              <a:spcAft>
                <a:spcPts val="0"/>
              </a:spcAft>
              <a:buSzPts val="1600"/>
              <a:buChar char="●"/>
            </a:pPr>
            <a:r>
              <a:rPr lang="en"/>
              <a:t>Workforce Development and Resume Building </a:t>
            </a:r>
            <a:endParaRPr/>
          </a:p>
          <a:p>
            <a:pPr indent="-330200" lvl="0" marL="457200" rtl="0" algn="l">
              <a:spcBef>
                <a:spcPts val="0"/>
              </a:spcBef>
              <a:spcAft>
                <a:spcPts val="0"/>
              </a:spcAft>
              <a:buSzPts val="1600"/>
              <a:buChar char="●"/>
            </a:pPr>
            <a:r>
              <a:rPr lang="en"/>
              <a:t>Access to Food and Basic Needs Resources and Information </a:t>
            </a:r>
            <a:endParaRPr/>
          </a:p>
          <a:p>
            <a:pPr indent="-330200" lvl="0" marL="457200" rtl="0" algn="l">
              <a:spcBef>
                <a:spcPts val="0"/>
              </a:spcBef>
              <a:spcAft>
                <a:spcPts val="0"/>
              </a:spcAft>
              <a:buSzPts val="1600"/>
              <a:buChar char="●"/>
            </a:pPr>
            <a:r>
              <a:rPr lang="en"/>
              <a:t>Housing Assistance for Unhoused Community Members</a:t>
            </a:r>
            <a:endParaRPr/>
          </a:p>
          <a:p>
            <a:pPr indent="-330200" lvl="0" marL="457200" rtl="0" algn="l">
              <a:spcBef>
                <a:spcPts val="0"/>
              </a:spcBef>
              <a:spcAft>
                <a:spcPts val="0"/>
              </a:spcAft>
              <a:buSzPts val="1600"/>
              <a:buChar char="●"/>
            </a:pPr>
            <a:r>
              <a:rPr lang="en"/>
              <a:t>Childcare Services </a:t>
            </a:r>
            <a:endParaRPr/>
          </a:p>
          <a:p>
            <a:pPr indent="-330200" lvl="0" marL="457200" rtl="0" algn="l">
              <a:spcBef>
                <a:spcPts val="0"/>
              </a:spcBef>
              <a:spcAft>
                <a:spcPts val="0"/>
              </a:spcAft>
              <a:buSzPts val="1600"/>
              <a:buChar char="●"/>
            </a:pPr>
            <a:r>
              <a:rPr lang="en"/>
              <a:t>Translation Services</a:t>
            </a:r>
            <a:endParaRPr/>
          </a:p>
          <a:p>
            <a:pPr indent="-330200" lvl="0" marL="457200" rtl="0" algn="l">
              <a:spcBef>
                <a:spcPts val="0"/>
              </a:spcBef>
              <a:spcAft>
                <a:spcPts val="0"/>
              </a:spcAft>
              <a:buSzPts val="1600"/>
              <a:buChar char="●"/>
            </a:pPr>
            <a:r>
              <a:rPr lang="en"/>
              <a:t>Community Kitchen and Garden </a:t>
            </a:r>
            <a:endParaRPr/>
          </a:p>
          <a:p>
            <a:pPr indent="0" lvl="0" marL="0" rtl="0" algn="l">
              <a:spcBef>
                <a:spcPts val="1600"/>
              </a:spcBef>
              <a:spcAft>
                <a:spcPts val="1600"/>
              </a:spcAft>
              <a:buNone/>
            </a:pPr>
            <a:r>
              <a:rPr i="1" lang="en" sz="1100"/>
              <a:t>** All resources and services would be culturally-informed and community driven  </a:t>
            </a:r>
            <a:endParaRPr i="1"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826850" y="40750"/>
            <a:ext cx="7620000" cy="8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Prevention </a:t>
            </a:r>
            <a:endParaRPr/>
          </a:p>
        </p:txBody>
      </p:sp>
      <p:sp>
        <p:nvSpPr>
          <p:cNvPr id="253" name="Google Shape;253;p40"/>
          <p:cNvSpPr txBox="1"/>
          <p:nvPr>
            <p:ph idx="1" type="body"/>
          </p:nvPr>
        </p:nvSpPr>
        <p:spPr>
          <a:xfrm>
            <a:off x="721700" y="1180475"/>
            <a:ext cx="8079300" cy="327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Primary: </a:t>
            </a:r>
            <a:r>
              <a:rPr b="1" lang="en" sz="1300"/>
              <a:t>Comprehensive Sex Education, Access to Contraceptives, Workforce Development</a:t>
            </a:r>
            <a:endParaRPr b="1" sz="1300"/>
          </a:p>
          <a:p>
            <a:pPr indent="-311150" lvl="0" marL="457200" rtl="0" algn="l">
              <a:spcBef>
                <a:spcPts val="1600"/>
              </a:spcBef>
              <a:spcAft>
                <a:spcPts val="0"/>
              </a:spcAft>
              <a:buSzPts val="1300"/>
              <a:buChar char="●"/>
            </a:pPr>
            <a:r>
              <a:rPr lang="en" sz="1300"/>
              <a:t>These types of services would strengthen our communities and provide them access to resources and information that they can use to change their lives and their families </a:t>
            </a:r>
            <a:endParaRPr sz="1300"/>
          </a:p>
          <a:p>
            <a:pPr indent="0" lvl="0" marL="0" rtl="0" algn="l">
              <a:spcBef>
                <a:spcPts val="1600"/>
              </a:spcBef>
              <a:spcAft>
                <a:spcPts val="0"/>
              </a:spcAft>
              <a:buNone/>
            </a:pPr>
            <a:r>
              <a:rPr b="1" lang="en" sz="1700"/>
              <a:t>Secondary: </a:t>
            </a:r>
            <a:r>
              <a:rPr b="1" lang="en" sz="1300"/>
              <a:t>Access to Food and Basic Needs Resources, Community Kitchen and Garden </a:t>
            </a:r>
            <a:endParaRPr b="1" sz="1300"/>
          </a:p>
          <a:p>
            <a:pPr indent="-311150" lvl="0" marL="457200" rtl="0" algn="l">
              <a:spcBef>
                <a:spcPts val="1600"/>
              </a:spcBef>
              <a:spcAft>
                <a:spcPts val="0"/>
              </a:spcAft>
              <a:buSzPts val="1300"/>
              <a:buChar char="●"/>
            </a:pPr>
            <a:r>
              <a:rPr lang="en" sz="1300"/>
              <a:t>These types of resources would mitigate the most pressing issues faced by marginalized community members and allow them to rest, feel safe, and to care for themselves/family</a:t>
            </a:r>
            <a:endParaRPr sz="1300"/>
          </a:p>
          <a:p>
            <a:pPr indent="0" lvl="0" marL="0" rtl="0" algn="l">
              <a:spcBef>
                <a:spcPts val="1600"/>
              </a:spcBef>
              <a:spcAft>
                <a:spcPts val="0"/>
              </a:spcAft>
              <a:buNone/>
            </a:pPr>
            <a:r>
              <a:rPr b="1" lang="en" sz="1700"/>
              <a:t>Tertiary: </a:t>
            </a:r>
            <a:r>
              <a:rPr b="1" lang="en" sz="1300"/>
              <a:t>Mental Health Services, Legal Assistance, Housing Assistance, Child Care Services, Translation Services  </a:t>
            </a:r>
            <a:endParaRPr b="1" sz="1300"/>
          </a:p>
          <a:p>
            <a:pPr indent="-311150" lvl="0" marL="457200" rtl="0" algn="l">
              <a:spcBef>
                <a:spcPts val="1600"/>
              </a:spcBef>
              <a:spcAft>
                <a:spcPts val="0"/>
              </a:spcAft>
              <a:buSzPts val="1300"/>
              <a:buChar char="●"/>
            </a:pPr>
            <a:r>
              <a:rPr lang="en" sz="1300"/>
              <a:t>These types of resources are very long term and can help community members </a:t>
            </a:r>
            <a:r>
              <a:rPr lang="en" sz="1300"/>
              <a:t>receive</a:t>
            </a:r>
            <a:r>
              <a:rPr lang="en" sz="1300"/>
              <a:t> the medical care they require, gain long term stability, and build generational resilience</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ctrTitle"/>
          </p:nvPr>
        </p:nvSpPr>
        <p:spPr>
          <a:xfrm>
            <a:off x="290125" y="895150"/>
            <a:ext cx="5379900" cy="1019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Community Resources</a:t>
            </a:r>
            <a:endParaRPr/>
          </a:p>
        </p:txBody>
      </p:sp>
      <p:sp>
        <p:nvSpPr>
          <p:cNvPr id="259" name="Google Shape;259;p41"/>
          <p:cNvSpPr txBox="1"/>
          <p:nvPr>
            <p:ph idx="1" type="body"/>
          </p:nvPr>
        </p:nvSpPr>
        <p:spPr>
          <a:xfrm>
            <a:off x="419825" y="2020525"/>
            <a:ext cx="8400000" cy="2702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a:t>Planned Parenthood</a:t>
            </a:r>
            <a:r>
              <a:rPr lang="en"/>
              <a:t> (Family Planning, Abortions, Basic Health Care, Sex Education, STI Screening, etc) </a:t>
            </a:r>
            <a:endParaRPr/>
          </a:p>
          <a:p>
            <a:pPr indent="-317500" lvl="1" marL="914400" rtl="0" algn="l">
              <a:spcBef>
                <a:spcPts val="0"/>
              </a:spcBef>
              <a:spcAft>
                <a:spcPts val="0"/>
              </a:spcAft>
              <a:buSzPts val="1400"/>
              <a:buChar char="○"/>
            </a:pPr>
            <a:r>
              <a:rPr lang="en" u="sng">
                <a:solidFill>
                  <a:schemeClr val="hlink"/>
                </a:solidFill>
                <a:hlinkClick r:id="rId3"/>
              </a:rPr>
              <a:t>https://www.plannedparenthood.org/</a:t>
            </a:r>
            <a:endParaRPr/>
          </a:p>
          <a:p>
            <a:pPr indent="-330200" lvl="0" marL="457200" rtl="0" algn="l">
              <a:spcBef>
                <a:spcPts val="0"/>
              </a:spcBef>
              <a:spcAft>
                <a:spcPts val="0"/>
              </a:spcAft>
              <a:buSzPts val="1600"/>
              <a:buChar char="●"/>
            </a:pPr>
            <a:r>
              <a:rPr b="1" lang="en"/>
              <a:t>National Alliance on Mental Illness (NAMI)</a:t>
            </a:r>
            <a:r>
              <a:rPr lang="en"/>
              <a:t> (Mental Health Services and Advocacy) </a:t>
            </a:r>
            <a:endParaRPr/>
          </a:p>
          <a:p>
            <a:pPr indent="-317500" lvl="1" marL="914400" rtl="0" algn="l">
              <a:spcBef>
                <a:spcPts val="0"/>
              </a:spcBef>
              <a:spcAft>
                <a:spcPts val="0"/>
              </a:spcAft>
              <a:buSzPts val="1400"/>
              <a:buChar char="○"/>
            </a:pPr>
            <a:r>
              <a:rPr lang="en" u="sng">
                <a:solidFill>
                  <a:schemeClr val="hlink"/>
                </a:solidFill>
                <a:hlinkClick r:id="rId4"/>
              </a:rPr>
              <a:t>https://nami.org/Home</a:t>
            </a:r>
            <a:endParaRPr/>
          </a:p>
          <a:p>
            <a:pPr indent="-330200" lvl="0" marL="457200" rtl="0" algn="l">
              <a:spcBef>
                <a:spcPts val="0"/>
              </a:spcBef>
              <a:spcAft>
                <a:spcPts val="0"/>
              </a:spcAft>
              <a:buSzPts val="1600"/>
              <a:buChar char="●"/>
            </a:pPr>
            <a:r>
              <a:rPr b="1" lang="en"/>
              <a:t>Coalition of Concerned Legal Professional (CCLP)</a:t>
            </a:r>
            <a:r>
              <a:rPr lang="en"/>
              <a:t> (Free and voluntary, unincorporated private membership association of attorneys, paralegals, law students and others who have united to commit time, resources and skills to fight the lack of meaningful access to legal recourse available to underserved communities) </a:t>
            </a:r>
            <a:endParaRPr/>
          </a:p>
          <a:p>
            <a:pPr indent="-317500" lvl="1" marL="914400" rtl="0" algn="l">
              <a:spcBef>
                <a:spcPts val="0"/>
              </a:spcBef>
              <a:spcAft>
                <a:spcPts val="0"/>
              </a:spcAft>
              <a:buSzPts val="1400"/>
              <a:buChar char="○"/>
            </a:pPr>
            <a:r>
              <a:rPr lang="en" u="sng">
                <a:solidFill>
                  <a:schemeClr val="hlink"/>
                </a:solidFill>
                <a:hlinkClick r:id="rId5"/>
              </a:rPr>
              <a:t>https://www.cclpbayarea.org/</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348300" y="428200"/>
            <a:ext cx="2351400" cy="43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a:p>
            <a:pPr indent="0" lvl="0" marL="0" rtl="0" algn="l">
              <a:spcBef>
                <a:spcPts val="0"/>
              </a:spcBef>
              <a:spcAft>
                <a:spcPts val="0"/>
              </a:spcAft>
              <a:buNone/>
            </a:pPr>
            <a:r>
              <a:rPr lang="en"/>
              <a:t>(Gender) </a:t>
            </a:r>
            <a:endParaRPr/>
          </a:p>
        </p:txBody>
      </p:sp>
      <p:sp>
        <p:nvSpPr>
          <p:cNvPr id="265" name="Google Shape;265;p42"/>
          <p:cNvSpPr txBox="1"/>
          <p:nvPr>
            <p:ph idx="1" type="body"/>
          </p:nvPr>
        </p:nvSpPr>
        <p:spPr>
          <a:xfrm>
            <a:off x="3552750" y="622300"/>
            <a:ext cx="5090400" cy="401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https://unfoundation.org/blog/post/shadow-pandemic-how-covid19-crisis-exacerbating-gender-inequality/</a:t>
            </a:r>
            <a:endParaRPr/>
          </a:p>
          <a:p>
            <a:pPr indent="0" lvl="0" marL="0" rtl="0" algn="l">
              <a:spcBef>
                <a:spcPts val="1600"/>
              </a:spcBef>
              <a:spcAft>
                <a:spcPts val="0"/>
              </a:spcAft>
              <a:buNone/>
            </a:pPr>
            <a:r>
              <a:rPr lang="en" sz="1500"/>
              <a:t> </a:t>
            </a:r>
            <a:r>
              <a:rPr b="1" lang="en" sz="1000">
                <a:solidFill>
                  <a:srgbClr val="1D1D1D"/>
                </a:solidFill>
                <a:highlight>
                  <a:srgbClr val="F3F3F3"/>
                </a:highlight>
              </a:rPr>
              <a:t>MICHELLE MILFORD MORSE AND GRACE ANDERSON ON APRIL 14, 2020</a:t>
            </a:r>
            <a:endParaRPr b="1" sz="1000">
              <a:solidFill>
                <a:srgbClr val="1D1D1D"/>
              </a:solidFill>
              <a:highlight>
                <a:srgbClr val="F3F3F3"/>
              </a:highlight>
            </a:endParaRPr>
          </a:p>
          <a:p>
            <a:pPr indent="0" lvl="0" marL="0" rtl="0" algn="l">
              <a:spcBef>
                <a:spcPts val="1600"/>
              </a:spcBef>
              <a:spcAft>
                <a:spcPts val="0"/>
              </a:spcAft>
              <a:buNone/>
            </a:pPr>
            <a:r>
              <a:rPr b="1" lang="en" sz="1200" u="sng">
                <a:solidFill>
                  <a:schemeClr val="hlink"/>
                </a:solidFill>
                <a:highlight>
                  <a:srgbClr val="F3F3F3"/>
                </a:highlight>
                <a:hlinkClick r:id="rId4"/>
              </a:rPr>
              <a:t>https://www.americanprogress.org/issues/women/news/2020/05/29/485606/protecting-promoting-womens-rights-key-defeating-coronavirus-home-abroad/</a:t>
            </a:r>
            <a:endParaRPr b="1" sz="1200">
              <a:solidFill>
                <a:srgbClr val="1D1D1D"/>
              </a:solidFill>
              <a:highlight>
                <a:srgbClr val="F3F3F3"/>
              </a:highlight>
            </a:endParaRPr>
          </a:p>
          <a:p>
            <a:pPr indent="0" lvl="0" marL="0" rtl="0" algn="l">
              <a:spcBef>
                <a:spcPts val="1600"/>
              </a:spcBef>
              <a:spcAft>
                <a:spcPts val="1600"/>
              </a:spcAft>
              <a:buNone/>
            </a:pPr>
            <a:r>
              <a:rPr lang="en" sz="1300">
                <a:solidFill>
                  <a:srgbClr val="333333"/>
                </a:solidFill>
              </a:rPr>
              <a:t>By Shilpa Phadke and Alexandra Schmitt  May 29, 2020</a:t>
            </a:r>
            <a:endParaRPr b="1" sz="1100">
              <a:solidFill>
                <a:srgbClr val="1D1D1D"/>
              </a:solidFill>
              <a:highlight>
                <a:srgbClr val="F3F3F3"/>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3"/>
          <p:cNvSpPr txBox="1"/>
          <p:nvPr>
            <p:ph type="title"/>
          </p:nvPr>
        </p:nvSpPr>
        <p:spPr>
          <a:xfrm>
            <a:off x="348300" y="428200"/>
            <a:ext cx="2351400" cy="43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a:t>
            </a:r>
            <a:endParaRPr/>
          </a:p>
          <a:p>
            <a:pPr indent="0" lvl="0" marL="0" rtl="0" algn="l">
              <a:spcBef>
                <a:spcPts val="0"/>
              </a:spcBef>
              <a:spcAft>
                <a:spcPts val="0"/>
              </a:spcAft>
              <a:buNone/>
            </a:pPr>
            <a:r>
              <a:rPr lang="en"/>
              <a:t>(Race)</a:t>
            </a:r>
            <a:endParaRPr/>
          </a:p>
        </p:txBody>
      </p:sp>
      <p:sp>
        <p:nvSpPr>
          <p:cNvPr id="271" name="Google Shape;271;p43"/>
          <p:cNvSpPr txBox="1"/>
          <p:nvPr>
            <p:ph idx="1" type="body"/>
          </p:nvPr>
        </p:nvSpPr>
        <p:spPr>
          <a:xfrm>
            <a:off x="3499050" y="622300"/>
            <a:ext cx="5090400" cy="4011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1500" u="sng">
                <a:solidFill>
                  <a:schemeClr val="hlink"/>
                </a:solidFill>
                <a:hlinkClick r:id="rId3"/>
              </a:rPr>
              <a:t>https://www.pewresearch.org/social-trends/2020/07/01/many-black-and-asian-americans-say-they-have-experienced-discrimination-amid-the-covid-19-outbreak/</a:t>
            </a:r>
            <a:endParaRPr sz="1500"/>
          </a:p>
          <a:p>
            <a:pPr indent="0" lvl="0" marL="0" rtl="0" algn="l">
              <a:lnSpc>
                <a:spcPct val="100000"/>
              </a:lnSpc>
              <a:spcBef>
                <a:spcPts val="1600"/>
              </a:spcBef>
              <a:spcAft>
                <a:spcPts val="0"/>
              </a:spcAft>
              <a:buNone/>
            </a:pPr>
            <a:r>
              <a:rPr lang="en" sz="1550">
                <a:solidFill>
                  <a:srgbClr val="2A2A2A"/>
                </a:solidFill>
                <a:highlight>
                  <a:srgbClr val="FFFFFF"/>
                </a:highlight>
                <a:latin typeface="Verdana"/>
                <a:ea typeface="Verdana"/>
                <a:cs typeface="Verdana"/>
                <a:sym typeface="Verdana"/>
              </a:rPr>
              <a:t>PEW RESEARCH CENTER, JULY 1, 2020</a:t>
            </a:r>
            <a:endParaRPr sz="1550">
              <a:solidFill>
                <a:srgbClr val="2A2A2A"/>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Clr>
                <a:schemeClr val="dk1"/>
              </a:buClr>
              <a:buSzPct val="70967"/>
              <a:buFont typeface="Arial"/>
              <a:buNone/>
            </a:pPr>
            <a:r>
              <a:t/>
            </a:r>
            <a:endParaRPr sz="1550">
              <a:solidFill>
                <a:srgbClr val="2A2A2A"/>
              </a:solidFill>
              <a:highlight>
                <a:srgbClr val="FFFFFF"/>
              </a:highlight>
              <a:latin typeface="Verdana"/>
              <a:ea typeface="Verdana"/>
              <a:cs typeface="Verdana"/>
              <a:sym typeface="Verdana"/>
            </a:endParaRPr>
          </a:p>
          <a:p>
            <a:pPr indent="0" lvl="0" marL="0" rtl="0" algn="l">
              <a:spcBef>
                <a:spcPts val="0"/>
              </a:spcBef>
              <a:spcAft>
                <a:spcPts val="0"/>
              </a:spcAft>
              <a:buNone/>
            </a:pPr>
            <a:r>
              <a:rPr lang="en" sz="1500" u="sng">
                <a:solidFill>
                  <a:schemeClr val="hlink"/>
                </a:solidFill>
                <a:hlinkClick r:id="rId4"/>
              </a:rPr>
              <a:t>https://www.hrw.org/news/2020/05/12/covid-19-fueling-anti-asian-racism-and-xenophobia-worldwide</a:t>
            </a:r>
            <a:endParaRPr sz="1500"/>
          </a:p>
          <a:p>
            <a:pPr indent="0" lvl="0" marL="0" rtl="0" algn="l">
              <a:spcBef>
                <a:spcPts val="1600"/>
              </a:spcBef>
              <a:spcAft>
                <a:spcPts val="0"/>
              </a:spcAft>
              <a:buNone/>
            </a:pPr>
            <a:r>
              <a:rPr lang="en" sz="1700">
                <a:solidFill>
                  <a:schemeClr val="dk1"/>
                </a:solidFill>
              </a:rPr>
              <a:t>Human Rights Watch, </a:t>
            </a:r>
            <a:r>
              <a:rPr lang="en" sz="1600">
                <a:solidFill>
                  <a:schemeClr val="dk1"/>
                </a:solidFill>
              </a:rPr>
              <a:t>May 12, 2020</a:t>
            </a:r>
            <a:endParaRPr sz="1600">
              <a:solidFill>
                <a:schemeClr val="dk1"/>
              </a:solidFill>
            </a:endParaRPr>
          </a:p>
          <a:p>
            <a:pPr indent="0" lvl="0" marL="0" rtl="0" algn="l">
              <a:spcBef>
                <a:spcPts val="1600"/>
              </a:spcBef>
              <a:spcAft>
                <a:spcPts val="0"/>
              </a:spcAft>
              <a:buNone/>
            </a:pPr>
            <a:r>
              <a:rPr lang="en" sz="1600" u="sng">
                <a:solidFill>
                  <a:schemeClr val="hlink"/>
                </a:solidFill>
                <a:hlinkClick r:id="rId5"/>
              </a:rPr>
              <a:t>https://theconversation.com/black-lives-matter-movement-finds-new-urgency-and-allies-because-of-covid-19-141500</a:t>
            </a:r>
            <a:endParaRPr sz="1600">
              <a:solidFill>
                <a:schemeClr val="dk1"/>
              </a:solidFill>
            </a:endParaRPr>
          </a:p>
          <a:p>
            <a:pPr indent="0" lvl="0" marL="0" rtl="0" algn="l">
              <a:spcBef>
                <a:spcPts val="1600"/>
              </a:spcBef>
              <a:spcAft>
                <a:spcPts val="0"/>
              </a:spcAft>
              <a:buNone/>
            </a:pPr>
            <a:r>
              <a:rPr lang="en" sz="1600">
                <a:solidFill>
                  <a:schemeClr val="dk1"/>
                </a:solidFill>
              </a:rPr>
              <a:t>Reza Nakhaie and F.S. Nakhaie</a:t>
            </a:r>
            <a:endParaRPr sz="1600">
              <a:solidFill>
                <a:schemeClr val="dk1"/>
              </a:solidFill>
            </a:endParaRPr>
          </a:p>
          <a:p>
            <a:pPr indent="0" lvl="0" marL="0" rtl="0" algn="l">
              <a:spcBef>
                <a:spcPts val="1600"/>
              </a:spcBef>
              <a:spcAft>
                <a:spcPts val="1600"/>
              </a:spcAft>
              <a:buNone/>
            </a:pPr>
            <a:r>
              <a:t/>
            </a:r>
            <a:endParaRPr sz="1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348300" y="428200"/>
            <a:ext cx="2351400" cy="43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a:t>
            </a:r>
            <a:endParaRPr/>
          </a:p>
          <a:p>
            <a:pPr indent="0" lvl="0" marL="0" rtl="0" algn="l">
              <a:spcBef>
                <a:spcPts val="0"/>
              </a:spcBef>
              <a:spcAft>
                <a:spcPts val="0"/>
              </a:spcAft>
              <a:buNone/>
            </a:pPr>
            <a:r>
              <a:rPr lang="en" sz="2200"/>
              <a:t>(Discrimination)</a:t>
            </a:r>
            <a:endParaRPr sz="2200"/>
          </a:p>
        </p:txBody>
      </p:sp>
      <p:sp>
        <p:nvSpPr>
          <p:cNvPr id="277" name="Google Shape;277;p44"/>
          <p:cNvSpPr txBox="1"/>
          <p:nvPr>
            <p:ph idx="1" type="body"/>
          </p:nvPr>
        </p:nvSpPr>
        <p:spPr>
          <a:xfrm>
            <a:off x="3539325" y="593900"/>
            <a:ext cx="5090400" cy="401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u="sng">
                <a:solidFill>
                  <a:schemeClr val="hlink"/>
                </a:solidFill>
                <a:hlinkClick r:id="rId3"/>
              </a:rPr>
              <a:t>https://www.cdc.gov/eeo/faqs/discrimination.htm#9</a:t>
            </a:r>
            <a:endParaRPr sz="1700"/>
          </a:p>
          <a:p>
            <a:pPr indent="0" lvl="0" marL="0" rtl="0" algn="l">
              <a:spcBef>
                <a:spcPts val="1600"/>
              </a:spcBef>
              <a:spcAft>
                <a:spcPts val="0"/>
              </a:spcAft>
              <a:buNone/>
            </a:pPr>
            <a:r>
              <a:rPr lang="en" sz="1700"/>
              <a:t>By the CDC</a:t>
            </a:r>
            <a:endParaRPr sz="1700"/>
          </a:p>
          <a:p>
            <a:pPr indent="0" lvl="0" marL="0" rtl="0" algn="l">
              <a:spcBef>
                <a:spcPts val="1600"/>
              </a:spcBef>
              <a:spcAft>
                <a:spcPts val="1600"/>
              </a:spcAft>
              <a:buNone/>
            </a:pPr>
            <a:r>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24475" y="148225"/>
            <a:ext cx="3559500" cy="1373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Created by: </a:t>
            </a:r>
            <a:endParaRPr/>
          </a:p>
        </p:txBody>
      </p:sp>
      <p:sp>
        <p:nvSpPr>
          <p:cNvPr id="172" name="Google Shape;172;p27"/>
          <p:cNvSpPr txBox="1"/>
          <p:nvPr>
            <p:ph idx="1" type="body"/>
          </p:nvPr>
        </p:nvSpPr>
        <p:spPr>
          <a:xfrm>
            <a:off x="324475" y="1931925"/>
            <a:ext cx="4247400" cy="270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-Isaija Anaya</a:t>
            </a:r>
            <a:endParaRPr b="1">
              <a:solidFill>
                <a:schemeClr val="dk1"/>
              </a:solidFill>
            </a:endParaRPr>
          </a:p>
          <a:p>
            <a:pPr indent="0" lvl="0" marL="0" rtl="0" algn="l">
              <a:spcBef>
                <a:spcPts val="1600"/>
              </a:spcBef>
              <a:spcAft>
                <a:spcPts val="0"/>
              </a:spcAft>
              <a:buNone/>
            </a:pPr>
            <a:r>
              <a:rPr b="1" lang="en">
                <a:solidFill>
                  <a:schemeClr val="dk1"/>
                </a:solidFill>
              </a:rPr>
              <a:t>-Mariah Padilla</a:t>
            </a:r>
            <a:endParaRPr b="1">
              <a:solidFill>
                <a:schemeClr val="dk1"/>
              </a:solidFill>
            </a:endParaRPr>
          </a:p>
          <a:p>
            <a:pPr indent="0" lvl="0" marL="0" rtl="0" algn="l">
              <a:spcBef>
                <a:spcPts val="1600"/>
              </a:spcBef>
              <a:spcAft>
                <a:spcPts val="0"/>
              </a:spcAft>
              <a:buNone/>
            </a:pPr>
            <a:r>
              <a:rPr b="1" lang="en">
                <a:solidFill>
                  <a:schemeClr val="dk1"/>
                </a:solidFill>
              </a:rPr>
              <a:t>-Ti’Ana Lewis</a:t>
            </a:r>
            <a:endParaRPr b="1">
              <a:solidFill>
                <a:schemeClr val="dk1"/>
              </a:solidFill>
            </a:endParaRPr>
          </a:p>
          <a:p>
            <a:pPr indent="0" lvl="0" marL="0" rtl="0" algn="l">
              <a:spcBef>
                <a:spcPts val="1600"/>
              </a:spcBef>
              <a:spcAft>
                <a:spcPts val="1600"/>
              </a:spcAft>
              <a:buNone/>
            </a:pPr>
            <a:r>
              <a:rPr b="1" lang="en">
                <a:solidFill>
                  <a:schemeClr val="dk1"/>
                </a:solidFill>
              </a:rPr>
              <a:t>-Bailey Waldrep</a:t>
            </a:r>
            <a:r>
              <a:rPr lang="en">
                <a:solidFill>
                  <a:schemeClr val="dk1"/>
                </a:solidFill>
              </a:rPr>
              <a:t>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Google Shape;282;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Inspiring Quotes</a:t>
            </a:r>
            <a:endParaRPr/>
          </a:p>
        </p:txBody>
      </p:sp>
      <p:sp>
        <p:nvSpPr>
          <p:cNvPr id="283" name="Google Shape;283;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200000"/>
              </a:lnSpc>
              <a:spcBef>
                <a:spcPts val="0"/>
              </a:spcBef>
              <a:spcAft>
                <a:spcPts val="0"/>
              </a:spcAft>
              <a:buClr>
                <a:schemeClr val="dk1"/>
              </a:buClr>
              <a:buSzPts val="1400"/>
              <a:buChar char="●"/>
            </a:pPr>
            <a:r>
              <a:rPr lang="en" sz="1400">
                <a:solidFill>
                  <a:schemeClr val="dk1"/>
                </a:solidFill>
              </a:rPr>
              <a:t>“Let us all hope that the dark clouds of racial prejudice will soon pass away, and that in some not too distant tomorrow the radiant stars of love and brotherhood will shine over our great nation with all their scintillating beauty.” - </a:t>
            </a:r>
            <a:r>
              <a:rPr b="1" lang="en" sz="1400">
                <a:solidFill>
                  <a:schemeClr val="dk1"/>
                </a:solidFill>
              </a:rPr>
              <a:t>Martin Luther King, Jr. </a:t>
            </a:r>
            <a:endParaRPr b="1" sz="1400">
              <a:solidFill>
                <a:schemeClr val="dk1"/>
              </a:solidFill>
            </a:endParaRPr>
          </a:p>
          <a:p>
            <a:pPr indent="-317500" lvl="0" marL="457200" rtl="0" algn="l">
              <a:lnSpc>
                <a:spcPct val="200000"/>
              </a:lnSpc>
              <a:spcBef>
                <a:spcPts val="0"/>
              </a:spcBef>
              <a:spcAft>
                <a:spcPts val="0"/>
              </a:spcAft>
              <a:buClr>
                <a:schemeClr val="dk1"/>
              </a:buClr>
              <a:buSzPts val="1400"/>
              <a:buChar char="●"/>
            </a:pPr>
            <a:r>
              <a:rPr lang="en" sz="1400">
                <a:solidFill>
                  <a:schemeClr val="dk1"/>
                </a:solidFill>
              </a:rPr>
              <a:t>“In times of crisis the wise build bridges, while the foolish build barriers.”- </a:t>
            </a:r>
            <a:r>
              <a:rPr b="1" lang="en" sz="1400">
                <a:solidFill>
                  <a:schemeClr val="dk1"/>
                </a:solidFill>
              </a:rPr>
              <a:t>T’Challa</a:t>
            </a:r>
            <a:endParaRPr b="1" sz="1400">
              <a:solidFill>
                <a:schemeClr val="dk1"/>
              </a:solidFill>
            </a:endParaRPr>
          </a:p>
          <a:p>
            <a:pPr indent="0" lvl="0" marL="0" rtl="0" algn="l">
              <a:spcBef>
                <a:spcPts val="15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ctrTitle"/>
          </p:nvPr>
        </p:nvSpPr>
        <p:spPr>
          <a:xfrm>
            <a:off x="323525" y="521325"/>
            <a:ext cx="3464700" cy="1339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Mission Statement or objective:</a:t>
            </a:r>
            <a:endParaRPr/>
          </a:p>
        </p:txBody>
      </p:sp>
      <p:sp>
        <p:nvSpPr>
          <p:cNvPr id="178" name="Google Shape;178;p28"/>
          <p:cNvSpPr txBox="1"/>
          <p:nvPr>
            <p:ph idx="1" type="body"/>
          </p:nvPr>
        </p:nvSpPr>
        <p:spPr>
          <a:xfrm>
            <a:off x="323525" y="1990875"/>
            <a:ext cx="3464700" cy="18900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a:t>Our mission is to bring social awareness to the exacerbation of gender and racial inequality </a:t>
            </a:r>
            <a:r>
              <a:rPr lang="en"/>
              <a:t>in the United States due to</a:t>
            </a:r>
            <a:r>
              <a:rPr lang="en"/>
              <a:t> the COVID-19 pandemic. </a:t>
            </a:r>
            <a:endParaRPr/>
          </a:p>
        </p:txBody>
      </p:sp>
      <p:pic>
        <p:nvPicPr>
          <p:cNvPr id="179" name="Google Shape;179;p28"/>
          <p:cNvPicPr preferRelativeResize="0"/>
          <p:nvPr/>
        </p:nvPicPr>
        <p:blipFill rotWithShape="1">
          <a:blip r:embed="rId3">
            <a:alphaModFix/>
          </a:blip>
          <a:srcRect b="0" l="13841" r="13841"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9"/>
          <p:cNvPicPr preferRelativeResize="0"/>
          <p:nvPr/>
        </p:nvPicPr>
        <p:blipFill rotWithShape="1">
          <a:blip r:embed="rId3">
            <a:alphaModFix/>
          </a:blip>
          <a:srcRect b="0" l="19133" r="19126" t="0"/>
          <a:stretch/>
        </p:blipFill>
        <p:spPr>
          <a:xfrm>
            <a:off x="3047650" y="0"/>
            <a:ext cx="6096300" cy="5143500"/>
          </a:xfrm>
          <a:prstGeom prst="rect">
            <a:avLst/>
          </a:prstGeom>
          <a:noFill/>
          <a:ln>
            <a:noFill/>
          </a:ln>
        </p:spPr>
      </p:pic>
      <p:sp>
        <p:nvSpPr>
          <p:cNvPr id="185" name="Google Shape;185;p29"/>
          <p:cNvSpPr txBox="1"/>
          <p:nvPr>
            <p:ph type="title"/>
          </p:nvPr>
        </p:nvSpPr>
        <p:spPr>
          <a:xfrm>
            <a:off x="233600" y="829550"/>
            <a:ext cx="2566200" cy="89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Defining terms:</a:t>
            </a:r>
            <a:endParaRPr/>
          </a:p>
        </p:txBody>
      </p:sp>
      <p:sp>
        <p:nvSpPr>
          <p:cNvPr id="186" name="Google Shape;186;p29"/>
          <p:cNvSpPr txBox="1"/>
          <p:nvPr>
            <p:ph idx="1" type="body"/>
          </p:nvPr>
        </p:nvSpPr>
        <p:spPr>
          <a:xfrm>
            <a:off x="233600" y="1798300"/>
            <a:ext cx="2566200" cy="29772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b="1" lang="en"/>
              <a:t>Discrimination</a:t>
            </a:r>
            <a:r>
              <a:rPr lang="en"/>
              <a:t>: The unjust or prejudicial treatment of different catagories of people or things, especially on </a:t>
            </a:r>
            <a:r>
              <a:rPr lang="en"/>
              <a:t>the</a:t>
            </a:r>
            <a:r>
              <a:rPr lang="en"/>
              <a:t> grounds of race, age, or sex.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574350" y="576900"/>
            <a:ext cx="2917200" cy="39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Defining terms:</a:t>
            </a:r>
            <a:endParaRPr/>
          </a:p>
        </p:txBody>
      </p:sp>
      <p:sp>
        <p:nvSpPr>
          <p:cNvPr id="192" name="Google Shape;192;p30"/>
          <p:cNvSpPr txBox="1"/>
          <p:nvPr>
            <p:ph idx="1" type="body"/>
          </p:nvPr>
        </p:nvSpPr>
        <p:spPr>
          <a:xfrm>
            <a:off x="4276850" y="576900"/>
            <a:ext cx="4349100" cy="386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Race</a:t>
            </a:r>
            <a:r>
              <a:rPr lang="en"/>
              <a:t>: Each of the major groupings into which humankind is </a:t>
            </a:r>
            <a:r>
              <a:rPr lang="en"/>
              <a:t>considered</a:t>
            </a:r>
            <a:r>
              <a:rPr lang="en"/>
              <a:t> (in various theories or contexts) to be divided on the basis of physical characteristics or shared ancestry.</a:t>
            </a:r>
            <a:endParaRPr/>
          </a:p>
          <a:p>
            <a:pPr indent="-317500" lvl="0" marL="457200" rtl="0" algn="l">
              <a:spcBef>
                <a:spcPts val="1600"/>
              </a:spcBef>
              <a:spcAft>
                <a:spcPts val="0"/>
              </a:spcAft>
              <a:buSzPts val="1400"/>
              <a:buChar char="-"/>
            </a:pPr>
            <a:r>
              <a:rPr lang="en"/>
              <a:t>The fact or condition of belonging to a racial division or group, or the qualities of characteristics associated with this.</a:t>
            </a:r>
            <a:endParaRPr/>
          </a:p>
          <a:p>
            <a:pPr indent="0" lvl="0" marL="0" rtl="0" algn="l">
              <a:spcBef>
                <a:spcPts val="1600"/>
              </a:spcBef>
              <a:spcAft>
                <a:spcPts val="1600"/>
              </a:spcAft>
              <a:buNone/>
            </a:pPr>
            <a:r>
              <a:rPr b="1" lang="en"/>
              <a:t>Gender</a:t>
            </a:r>
            <a:r>
              <a:rPr lang="en"/>
              <a:t>: either of the two sexes (male and female), especially when </a:t>
            </a:r>
            <a:r>
              <a:rPr lang="en"/>
              <a:t>considered</a:t>
            </a:r>
            <a:r>
              <a:rPr lang="en"/>
              <a:t> with references to social and cultural differences rather than biological ones. The term is also used more broadly to denote a range of identities that do not correspond to established ideas of male and female.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2469775" y="426200"/>
            <a:ext cx="5867400" cy="99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Issue at Hand </a:t>
            </a:r>
            <a:endParaRPr/>
          </a:p>
        </p:txBody>
      </p:sp>
      <p:sp>
        <p:nvSpPr>
          <p:cNvPr id="198" name="Google Shape;198;p31"/>
          <p:cNvSpPr txBox="1"/>
          <p:nvPr>
            <p:ph idx="1" type="body"/>
          </p:nvPr>
        </p:nvSpPr>
        <p:spPr>
          <a:xfrm>
            <a:off x="2469775" y="1874225"/>
            <a:ext cx="5867400" cy="255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-Quantitative Evidence</a:t>
            </a:r>
            <a:endParaRPr/>
          </a:p>
          <a:p>
            <a:pPr indent="0" lvl="0" marL="0" rtl="0" algn="l">
              <a:spcBef>
                <a:spcPts val="1600"/>
              </a:spcBef>
              <a:spcAft>
                <a:spcPts val="0"/>
              </a:spcAft>
              <a:buNone/>
            </a:pPr>
            <a:r>
              <a:rPr lang="en"/>
              <a:t> -Causes</a:t>
            </a:r>
            <a:endParaRPr/>
          </a:p>
          <a:p>
            <a:pPr indent="0" lvl="0" marL="0" rtl="0" algn="l">
              <a:spcBef>
                <a:spcPts val="1600"/>
              </a:spcBef>
              <a:spcAft>
                <a:spcPts val="1600"/>
              </a:spcAft>
              <a:buNone/>
            </a:pPr>
            <a:r>
              <a:rPr lang="en"/>
              <a:t>-Effects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24475" y="148225"/>
            <a:ext cx="3559500" cy="1373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Quantitative</a:t>
            </a:r>
            <a:r>
              <a:rPr lang="en"/>
              <a:t> Evidence and Effects:</a:t>
            </a:r>
            <a:endParaRPr/>
          </a:p>
        </p:txBody>
      </p:sp>
      <p:sp>
        <p:nvSpPr>
          <p:cNvPr id="204" name="Google Shape;204;p32"/>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Ti’Ana</a:t>
            </a:r>
            <a:r>
              <a:rPr lang="en" sz="1500"/>
              <a:t> - I’ve experienced more racial profiling since the start of the pandemic. It effects me because it makes me feel I don’t belong as a Black and Asian American</a:t>
            </a:r>
            <a:endParaRPr sz="1500"/>
          </a:p>
          <a:p>
            <a:pPr indent="0" lvl="0" marL="0" rtl="0" algn="l">
              <a:spcBef>
                <a:spcPts val="1600"/>
              </a:spcBef>
              <a:spcAft>
                <a:spcPts val="0"/>
              </a:spcAft>
              <a:buNone/>
            </a:pPr>
            <a:r>
              <a:rPr b="1" lang="en" sz="1500"/>
              <a:t>Bailey </a:t>
            </a:r>
            <a:r>
              <a:rPr lang="en" sz="1500"/>
              <a:t>- I </a:t>
            </a:r>
            <a:r>
              <a:rPr lang="en" sz="1500"/>
              <a:t>experienced</a:t>
            </a:r>
            <a:r>
              <a:rPr lang="en" sz="1500"/>
              <a:t> an increase in catcalls and homophobic behavior during and since the panademic. It </a:t>
            </a:r>
            <a:r>
              <a:rPr lang="en" sz="1500"/>
              <a:t>affected</a:t>
            </a:r>
            <a:r>
              <a:rPr lang="en" sz="1500"/>
              <a:t> me by hurting my self esteem and self image</a:t>
            </a:r>
            <a:endParaRPr sz="1500"/>
          </a:p>
          <a:p>
            <a:pPr indent="0" lvl="0" marL="0" rtl="0" algn="l">
              <a:spcBef>
                <a:spcPts val="1600"/>
              </a:spcBef>
              <a:spcAft>
                <a:spcPts val="0"/>
              </a:spcAft>
              <a:buNone/>
            </a:pPr>
            <a:r>
              <a:rPr b="1" lang="en" sz="1500"/>
              <a:t>Mariah </a:t>
            </a:r>
            <a:r>
              <a:rPr lang="en" sz="1500"/>
              <a:t>- Due to the rise of the Anti-Asian sentiment during the pandemic and the increase in Asian hate crimes, especially towards older Asian folks, I have felt more concerned about my safety, the safety of my family, and my grandparents.</a:t>
            </a:r>
            <a:endParaRPr sz="1500"/>
          </a:p>
          <a:p>
            <a:pPr indent="0" lvl="0" marL="0" rtl="0" algn="l">
              <a:spcBef>
                <a:spcPts val="1600"/>
              </a:spcBef>
              <a:spcAft>
                <a:spcPts val="0"/>
              </a:spcAft>
              <a:buNone/>
            </a:pPr>
            <a:r>
              <a:rPr b="1" lang="en" sz="1500"/>
              <a:t>Isaija</a:t>
            </a:r>
            <a:r>
              <a:rPr lang="en" sz="1500"/>
              <a:t> - During the start of the pandemic, my concern for not just my well-being, but for my family’s well-being as well, grew. I also </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Have you been affected? How have you been affected?</a:t>
            </a:r>
            <a:endParaRPr/>
          </a:p>
        </p:txBody>
      </p:sp>
      <p:sp>
        <p:nvSpPr>
          <p:cNvPr id="210" name="Google Shape;21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4"/>
          <p:cNvPicPr preferRelativeResize="0"/>
          <p:nvPr/>
        </p:nvPicPr>
        <p:blipFill rotWithShape="1">
          <a:blip r:embed="rId3">
            <a:alphaModFix/>
          </a:blip>
          <a:srcRect b="21963" l="0" r="0" t="3531"/>
          <a:stretch/>
        </p:blipFill>
        <p:spPr>
          <a:xfrm>
            <a:off x="291550" y="510325"/>
            <a:ext cx="4280450" cy="4122850"/>
          </a:xfrm>
          <a:prstGeom prst="rect">
            <a:avLst/>
          </a:prstGeom>
          <a:noFill/>
          <a:ln>
            <a:noFill/>
          </a:ln>
        </p:spPr>
      </p:pic>
      <p:sp>
        <p:nvSpPr>
          <p:cNvPr id="216" name="Google Shape;216;p34"/>
          <p:cNvSpPr txBox="1"/>
          <p:nvPr>
            <p:ph type="title"/>
          </p:nvPr>
        </p:nvSpPr>
        <p:spPr>
          <a:xfrm>
            <a:off x="4760400" y="1178425"/>
            <a:ext cx="3880800" cy="127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Statistics:</a:t>
            </a:r>
            <a:endParaRPr b="0" sz="1400"/>
          </a:p>
          <a:p>
            <a:pPr indent="0" lvl="0" marL="0" rtl="0" algn="l">
              <a:lnSpc>
                <a:spcPct val="115000"/>
              </a:lnSpc>
              <a:spcBef>
                <a:spcPts val="0"/>
              </a:spcBef>
              <a:spcAft>
                <a:spcPts val="0"/>
              </a:spcAft>
              <a:buClr>
                <a:schemeClr val="dk1"/>
              </a:buClr>
              <a:buSzPts val="1100"/>
              <a:buFont typeface="Arial"/>
              <a:buNone/>
            </a:pPr>
            <a:r>
              <a:rPr b="0" lang="en" sz="1400"/>
              <a:t>Asian and Black Americans more likely than other groups to report negative experiences because of their race or ethnicity since the coronavirus outbreak.</a:t>
            </a:r>
            <a:endParaRPr b="0" sz="1400"/>
          </a:p>
          <a:p>
            <a:pPr indent="0" lvl="0" marL="0" rtl="0" algn="l">
              <a:spcBef>
                <a:spcPts val="1600"/>
              </a:spcBef>
              <a:spcAft>
                <a:spcPts val="0"/>
              </a:spcAft>
              <a:buNone/>
            </a:pPr>
            <a:r>
              <a:t/>
            </a:r>
            <a:endParaRPr/>
          </a:p>
        </p:txBody>
      </p:sp>
      <p:sp>
        <p:nvSpPr>
          <p:cNvPr id="217" name="Google Shape;217;p34"/>
          <p:cNvSpPr txBox="1"/>
          <p:nvPr>
            <p:ph idx="1" type="body"/>
          </p:nvPr>
        </p:nvSpPr>
        <p:spPr>
          <a:xfrm>
            <a:off x="4362800" y="2283275"/>
            <a:ext cx="4684200" cy="2273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sz="1300"/>
              <a:t>58% of Asian American adults</a:t>
            </a:r>
            <a:r>
              <a:rPr lang="en" sz="1300"/>
              <a:t> stated that it is more common for people to </a:t>
            </a:r>
            <a:r>
              <a:rPr b="1" lang="en" sz="1300"/>
              <a:t>express racist or racially insensitive views </a:t>
            </a:r>
            <a:r>
              <a:rPr lang="en" sz="1300"/>
              <a:t>about people who are Asian than it was before the coronavirus outbreak</a:t>
            </a:r>
            <a:endParaRPr sz="1300"/>
          </a:p>
          <a:p>
            <a:pPr indent="-311150" lvl="0" marL="457200" rtl="0" algn="l">
              <a:spcBef>
                <a:spcPts val="0"/>
              </a:spcBef>
              <a:spcAft>
                <a:spcPts val="0"/>
              </a:spcAft>
              <a:buSzPts val="1300"/>
              <a:buChar char="●"/>
            </a:pPr>
            <a:r>
              <a:rPr b="1" lang="en" sz="1300"/>
              <a:t>45% of Black adults</a:t>
            </a:r>
            <a:r>
              <a:rPr lang="en" sz="1300"/>
              <a:t> more common for people to </a:t>
            </a:r>
            <a:r>
              <a:rPr b="1" lang="en" sz="1300"/>
              <a:t>express racist views about Black people</a:t>
            </a:r>
            <a:r>
              <a:rPr lang="en" sz="1300"/>
              <a:t> than before the outbreak</a:t>
            </a:r>
            <a:endParaRPr sz="1300"/>
          </a:p>
          <a:p>
            <a:pPr indent="-311150" lvl="0" marL="457200" rtl="0" algn="l">
              <a:spcBef>
                <a:spcPts val="0"/>
              </a:spcBef>
              <a:spcAft>
                <a:spcPts val="0"/>
              </a:spcAft>
              <a:buSzPts val="1300"/>
              <a:buChar char="●"/>
            </a:pPr>
            <a:r>
              <a:rPr lang="en" sz="1300"/>
              <a:t>In 2020, at least </a:t>
            </a:r>
            <a:r>
              <a:rPr b="1" lang="en" sz="1300"/>
              <a:t>11 transgender or gender non-conforming people have been killed</a:t>
            </a:r>
            <a:r>
              <a:rPr lang="en" sz="1300"/>
              <a:t>, including seven Black transgender women in Florida over the past two years and reports of a Black transman killed by police earlier this week in Florida</a:t>
            </a:r>
            <a:endParaRPr sz="13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30130B1017E94FBF63D599AB8016D2" ma:contentTypeVersion="13" ma:contentTypeDescription="Create a new document." ma:contentTypeScope="" ma:versionID="2c8ca24808dbf00d0308d701fa24211f">
  <xsd:schema xmlns:xsd="http://www.w3.org/2001/XMLSchema" xmlns:xs="http://www.w3.org/2001/XMLSchema" xmlns:p="http://schemas.microsoft.com/office/2006/metadata/properties" xmlns:ns2="f2841566-2463-47bf-8277-a734fa68b133" xmlns:ns3="805e3cca-c369-433f-9a95-79b72a0f86bd" targetNamespace="http://schemas.microsoft.com/office/2006/metadata/properties" ma:root="true" ma:fieldsID="d75951ca752d4b5df1fd898236959e68" ns2:_="" ns3:_="">
    <xsd:import namespace="f2841566-2463-47bf-8277-a734fa68b133"/>
    <xsd:import namespace="805e3cca-c369-433f-9a95-79b72a0f86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41566-2463-47bf-8277-a734fa68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5e3cca-c369-433f-9a95-79b72a0f86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6B8AED-241E-4C6C-8FC9-096CE87D5603}"/>
</file>

<file path=customXml/itemProps2.xml><?xml version="1.0" encoding="utf-8"?>
<ds:datastoreItem xmlns:ds="http://schemas.openxmlformats.org/officeDocument/2006/customXml" ds:itemID="{7DD1772B-2A1A-4653-BACB-843CE112AF88}"/>
</file>

<file path=customXml/itemProps3.xml><?xml version="1.0" encoding="utf-8"?>
<ds:datastoreItem xmlns:ds="http://schemas.openxmlformats.org/officeDocument/2006/customXml" ds:itemID="{2A06D034-D67B-4F69-9AEB-77C713EDCB8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0x0101009930130B1017E94FBF63D599AB8016D2</vt:lpwstr>
  </property>
</Properties>
</file>